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
  </p:notesMasterIdLst>
  <p:sldIdLst>
    <p:sldId id="256" r:id="rId2"/>
    <p:sldId id="257" r:id="rId3"/>
    <p:sldId id="258" r:id="rId4"/>
    <p:sldId id="269" r:id="rId5"/>
    <p:sldId id="268"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6" d="100"/>
          <a:sy n="66" d="100"/>
        </p:scale>
        <p:origin x="-644" y="-24"/>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30 June 2023</a:t>
            </a:r>
            <a:endParaRPr sz="1200" b="0" i="0" u="none" strike="noStrike" cap="none">
              <a:solidFill>
                <a:srgbClr val="000000"/>
              </a:solidFill>
              <a:latin typeface="Calibri"/>
              <a:ea typeface="Calibri"/>
              <a:cs typeface="Calibri"/>
              <a:sym typeface="Calibri"/>
            </a:endParaRPr>
          </a:p>
        </p:txBody>
      </p:sp>
      <p:sp>
        <p:nvSpPr>
          <p:cNvPr id="83" name="Google Shape;83;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1-59</a:t>
            </a:r>
            <a:endParaRPr/>
          </a:p>
        </p:txBody>
      </p:sp>
      <p:sp>
        <p:nvSpPr>
          <p:cNvPr id="84" name="Google Shape;84;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381000" y="687388"/>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3" name="Google Shape;93;p2:notes"/>
          <p:cNvSpPr txBox="1">
            <a:spLocks noGrp="1"/>
          </p:cNvSpPr>
          <p:nvPr>
            <p:ph type="body" idx="1"/>
          </p:nvPr>
        </p:nvSpPr>
        <p:spPr>
          <a:xfrm>
            <a:off x="685800" y="4343400"/>
            <a:ext cx="5486400" cy="411321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 name="Google Shape;15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
        <p:cNvGrpSpPr/>
        <p:nvPr/>
      </p:nvGrpSpPr>
      <p:grpSpPr>
        <a:xfrm>
          <a:off x="0" y="0"/>
          <a:ext cx="0" cy="0"/>
          <a:chOff x="0" y="0"/>
          <a:chExt cx="0" cy="0"/>
        </a:xfrm>
      </p:grpSpPr>
      <p:sp>
        <p:nvSpPr>
          <p:cNvPr id="14" name="Google Shape;14;p24"/>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4"/>
          <p:cNvSpPr txBox="1">
            <a:spLocks noGrp="1"/>
          </p:cNvSpPr>
          <p:nvPr>
            <p:ph type="body" idx="1"/>
          </p:nvPr>
        </p:nvSpPr>
        <p:spPr>
          <a:xfrm>
            <a:off x="609600" y="1855248"/>
            <a:ext cx="5386917"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4"/>
          <p:cNvSpPr txBox="1">
            <a:spLocks noGrp="1"/>
          </p:cNvSpPr>
          <p:nvPr>
            <p:ph type="body" idx="2"/>
          </p:nvPr>
        </p:nvSpPr>
        <p:spPr>
          <a:xfrm>
            <a:off x="6193368" y="1859758"/>
            <a:ext cx="5389033"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Clr>
                <a:schemeClr val="dk2"/>
              </a:buClr>
              <a:buSzPts val="1920"/>
              <a:buNone/>
              <a:defRPr sz="2400" b="1" cap="none">
                <a:solidFill>
                  <a:schemeClr val="dk2"/>
                </a:solidFill>
              </a:defRPr>
            </a:lvl1pPr>
            <a:lvl2pPr marL="914400" lvl="1" indent="-228600" algn="l">
              <a:lnSpc>
                <a:spcPct val="100000"/>
              </a:lnSpc>
              <a:spcBef>
                <a:spcPts val="400"/>
              </a:spcBef>
              <a:spcAft>
                <a:spcPts val="0"/>
              </a:spcAft>
              <a:buClr>
                <a:schemeClr val="dk1"/>
              </a:buClr>
              <a:buSzPts val="1600"/>
              <a:buNone/>
              <a:defRPr sz="2000" b="1"/>
            </a:lvl2pPr>
            <a:lvl3pPr marL="1371600" lvl="2" indent="-228600" algn="l">
              <a:lnSpc>
                <a:spcPct val="100000"/>
              </a:lnSpc>
              <a:spcBef>
                <a:spcPts val="360"/>
              </a:spcBef>
              <a:spcAft>
                <a:spcPts val="0"/>
              </a:spcAft>
              <a:buClr>
                <a:schemeClr val="dk1"/>
              </a:buClr>
              <a:buSzPts val="1440"/>
              <a:buNone/>
              <a:defRPr sz="1800" b="1"/>
            </a:lvl3pPr>
            <a:lvl4pPr marL="1828800" lvl="3" indent="-228600" algn="l">
              <a:lnSpc>
                <a:spcPct val="100000"/>
              </a:lnSpc>
              <a:spcBef>
                <a:spcPts val="320"/>
              </a:spcBef>
              <a:spcAft>
                <a:spcPts val="0"/>
              </a:spcAft>
              <a:buClr>
                <a:schemeClr val="dk1"/>
              </a:buClr>
              <a:buSzPts val="1280"/>
              <a:buNone/>
              <a:defRPr sz="1600" b="1"/>
            </a:lvl4pPr>
            <a:lvl5pPr marL="2286000" lvl="4" indent="-228600" algn="l">
              <a:lnSpc>
                <a:spcPct val="100000"/>
              </a:lnSpc>
              <a:spcBef>
                <a:spcPts val="320"/>
              </a:spcBef>
              <a:spcAft>
                <a:spcPts val="0"/>
              </a:spcAft>
              <a:buClr>
                <a:schemeClr val="dk1"/>
              </a:buClr>
              <a:buSzPts val="128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7" name="Google Shape;17;p24"/>
          <p:cNvSpPr txBox="1">
            <a:spLocks noGrp="1"/>
          </p:cNvSpPr>
          <p:nvPr>
            <p:ph type="body" idx="3"/>
          </p:nvPr>
        </p:nvSpPr>
        <p:spPr>
          <a:xfrm>
            <a:off x="609600" y="2514600"/>
            <a:ext cx="5386917"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8" name="Google Shape;18;p24"/>
          <p:cNvSpPr txBox="1">
            <a:spLocks noGrp="1"/>
          </p:cNvSpPr>
          <p:nvPr>
            <p:ph type="body" idx="4"/>
          </p:nvPr>
        </p:nvSpPr>
        <p:spPr>
          <a:xfrm>
            <a:off x="6193368" y="2514600"/>
            <a:ext cx="5389033" cy="3845720"/>
          </a:xfrm>
          <a:prstGeom prst="rect">
            <a:avLst/>
          </a:prstGeom>
          <a:noFill/>
          <a:ln>
            <a:noFill/>
          </a:ln>
        </p:spPr>
        <p:txBody>
          <a:bodyPr spcFirstLastPara="1" wrap="square" lIns="91425" tIns="0" rIns="91425" bIns="45700" anchor="t" anchorCtr="0">
            <a:noAutofit/>
          </a:bodyPr>
          <a:lstStyle>
            <a:lvl1pPr marL="457200" lvl="0" indent="-340360" algn="l">
              <a:lnSpc>
                <a:spcPct val="100000"/>
              </a:lnSpc>
              <a:spcBef>
                <a:spcPts val="440"/>
              </a:spcBef>
              <a:spcAft>
                <a:spcPts val="0"/>
              </a:spcAft>
              <a:buClr>
                <a:schemeClr val="dk1"/>
              </a:buClr>
              <a:buSzPts val="1760"/>
              <a:buChar char="⮚"/>
              <a:defRPr sz="2200"/>
            </a:lvl1pPr>
            <a:lvl2pPr marL="914400" lvl="1" indent="-330200" algn="l">
              <a:lnSpc>
                <a:spcPct val="100000"/>
              </a:lnSpc>
              <a:spcBef>
                <a:spcPts val="400"/>
              </a:spcBef>
              <a:spcAft>
                <a:spcPts val="0"/>
              </a:spcAft>
              <a:buClr>
                <a:schemeClr val="dk1"/>
              </a:buClr>
              <a:buSzPts val="1600"/>
              <a:buChar char="⮚"/>
              <a:defRPr sz="2000"/>
            </a:lvl2pPr>
            <a:lvl3pPr marL="1371600" lvl="2" indent="-320039" algn="l">
              <a:lnSpc>
                <a:spcPct val="100000"/>
              </a:lnSpc>
              <a:spcBef>
                <a:spcPts val="360"/>
              </a:spcBef>
              <a:spcAft>
                <a:spcPts val="0"/>
              </a:spcAft>
              <a:buClr>
                <a:schemeClr val="dk1"/>
              </a:buClr>
              <a:buSzPts val="1440"/>
              <a:buChar char="⮚"/>
              <a:defRPr sz="1800"/>
            </a:lvl3pPr>
            <a:lvl4pPr marL="1828800" lvl="3" indent="-309880" algn="l">
              <a:lnSpc>
                <a:spcPct val="100000"/>
              </a:lnSpc>
              <a:spcBef>
                <a:spcPts val="320"/>
              </a:spcBef>
              <a:spcAft>
                <a:spcPts val="0"/>
              </a:spcAft>
              <a:buClr>
                <a:schemeClr val="dk1"/>
              </a:buClr>
              <a:buSzPts val="1280"/>
              <a:buChar char="⮚"/>
              <a:defRPr sz="1600"/>
            </a:lvl4pPr>
            <a:lvl5pPr marL="2286000" lvl="4" indent="-309879" algn="l">
              <a:lnSpc>
                <a:spcPct val="100000"/>
              </a:lnSpc>
              <a:spcBef>
                <a:spcPts val="320"/>
              </a:spcBef>
              <a:spcAft>
                <a:spcPts val="0"/>
              </a:spcAft>
              <a:buClr>
                <a:schemeClr val="dk1"/>
              </a:buClr>
              <a:buSzPts val="128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9" name="Google Shape;19;p2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34"/>
          <p:cNvSpPr txBox="1">
            <a:spLocks noGrp="1"/>
          </p:cNvSpPr>
          <p:nvPr>
            <p:ph type="title"/>
          </p:nvPr>
        </p:nvSpPr>
        <p:spPr>
          <a:xfrm rot="5400000">
            <a:off x="7604919" y="2148684"/>
            <a:ext cx="5211763" cy="27432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4"/>
          <p:cNvSpPr txBox="1">
            <a:spLocks noGrp="1"/>
          </p:cNvSpPr>
          <p:nvPr>
            <p:ph type="body" idx="1"/>
          </p:nvPr>
        </p:nvSpPr>
        <p:spPr>
          <a:xfrm rot="5400000">
            <a:off x="2016919" y="-492917"/>
            <a:ext cx="5211763" cy="80264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34"/>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5"/>
          <p:cNvSpPr txBox="1">
            <a:spLocks noGrp="1"/>
          </p:cNvSpPr>
          <p:nvPr>
            <p:ph type="ctrTitle"/>
          </p:nvPr>
        </p:nvSpPr>
        <p:spPr>
          <a:xfrm>
            <a:off x="711200" y="1371600"/>
            <a:ext cx="10468864"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Arial"/>
              <a:buNone/>
              <a:defRPr sz="5600" b="1">
                <a:solidFill>
                  <a:srgbClr val="4CE0EA"/>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txBox="1">
            <a:spLocks noGrp="1"/>
          </p:cNvSpPr>
          <p:nvPr>
            <p:ph type="subTitle" idx="1"/>
          </p:nvPr>
        </p:nvSpPr>
        <p:spPr>
          <a:xfrm>
            <a:off x="711200" y="3228536"/>
            <a:ext cx="10472928"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400"/>
              </a:spcBef>
              <a:spcAft>
                <a:spcPts val="0"/>
              </a:spcAft>
              <a:buClr>
                <a:schemeClr val="dk1"/>
              </a:buClr>
              <a:buSzPts val="1600"/>
              <a:buNone/>
              <a:defRPr>
                <a:solidFill>
                  <a:schemeClr val="dk1"/>
                </a:solidFill>
              </a:defRPr>
            </a:lvl1pPr>
            <a:lvl2pPr lvl="1" algn="ctr">
              <a:lnSpc>
                <a:spcPct val="100000"/>
              </a:lnSpc>
              <a:spcBef>
                <a:spcPts val="360"/>
              </a:spcBef>
              <a:spcAft>
                <a:spcPts val="0"/>
              </a:spcAft>
              <a:buClr>
                <a:schemeClr val="dk1"/>
              </a:buClr>
              <a:buSzPts val="1440"/>
              <a:buNone/>
              <a:defRPr/>
            </a:lvl2pPr>
            <a:lvl3pPr lvl="2" algn="ctr">
              <a:lnSpc>
                <a:spcPct val="100000"/>
              </a:lnSpc>
              <a:spcBef>
                <a:spcPts val="360"/>
              </a:spcBef>
              <a:spcAft>
                <a:spcPts val="0"/>
              </a:spcAft>
              <a:buClr>
                <a:schemeClr val="dk1"/>
              </a:buClr>
              <a:buSzPts val="1440"/>
              <a:buNone/>
              <a:defRPr/>
            </a:lvl3pPr>
            <a:lvl4pPr lvl="3" algn="ctr">
              <a:lnSpc>
                <a:spcPct val="100000"/>
              </a:lnSpc>
              <a:spcBef>
                <a:spcPts val="360"/>
              </a:spcBef>
              <a:spcAft>
                <a:spcPts val="0"/>
              </a:spcAft>
              <a:buClr>
                <a:schemeClr val="dk1"/>
              </a:buClr>
              <a:buSzPts val="1440"/>
              <a:buNone/>
              <a:defRPr/>
            </a:lvl4pPr>
            <a:lvl5pPr lvl="4" algn="ctr">
              <a:lnSpc>
                <a:spcPct val="100000"/>
              </a:lnSpc>
              <a:spcBef>
                <a:spcPts val="360"/>
              </a:spcBef>
              <a:spcAft>
                <a:spcPts val="0"/>
              </a:spcAft>
              <a:buClr>
                <a:schemeClr val="dk1"/>
              </a:buClr>
              <a:buSzPts val="144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24" name="Google Shape;24;p25"/>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9" name="Google Shape;29;p26"/>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28"/>
          <p:cNvSpPr txBox="1">
            <a:spLocks noGrp="1"/>
          </p:cNvSpPr>
          <p:nvPr>
            <p:ph type="title"/>
          </p:nvPr>
        </p:nvSpPr>
        <p:spPr>
          <a:xfrm>
            <a:off x="707136" y="1316736"/>
            <a:ext cx="103632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Arial"/>
              <a:buNone/>
              <a:defRPr sz="5600" b="1" cap="none">
                <a:solidFill>
                  <a:srgbClr val="4AE3A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8"/>
          <p:cNvSpPr txBox="1">
            <a:spLocks noGrp="1"/>
          </p:cNvSpPr>
          <p:nvPr>
            <p:ph type="body" idx="1"/>
          </p:nvPr>
        </p:nvSpPr>
        <p:spPr>
          <a:xfrm>
            <a:off x="707136" y="2704664"/>
            <a:ext cx="103632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Clr>
                <a:schemeClr val="dk1"/>
              </a:buClr>
              <a:buSzPts val="1760"/>
              <a:buNone/>
              <a:defRPr sz="2200">
                <a:solidFill>
                  <a:schemeClr val="dk1"/>
                </a:solidFill>
              </a:defRPr>
            </a:lvl1pPr>
            <a:lvl2pPr marL="914400" lvl="1" indent="-228600" algn="l">
              <a:lnSpc>
                <a:spcPct val="100000"/>
              </a:lnSpc>
              <a:spcBef>
                <a:spcPts val="360"/>
              </a:spcBef>
              <a:spcAft>
                <a:spcPts val="0"/>
              </a:spcAft>
              <a:buClr>
                <a:srgbClr val="888888"/>
              </a:buClr>
              <a:buSzPts val="1440"/>
              <a:buNone/>
              <a:defRPr sz="1800">
                <a:solidFill>
                  <a:srgbClr val="888888"/>
                </a:solidFill>
              </a:defRPr>
            </a:lvl2pPr>
            <a:lvl3pPr marL="1371600" lvl="2" indent="-228600" algn="l">
              <a:lnSpc>
                <a:spcPct val="100000"/>
              </a:lnSpc>
              <a:spcBef>
                <a:spcPts val="320"/>
              </a:spcBef>
              <a:spcAft>
                <a:spcPts val="0"/>
              </a:spcAft>
              <a:buClr>
                <a:srgbClr val="888888"/>
              </a:buClr>
              <a:buSzPts val="1280"/>
              <a:buNone/>
              <a:defRPr sz="1600">
                <a:solidFill>
                  <a:srgbClr val="888888"/>
                </a:solidFill>
              </a:defRPr>
            </a:lvl3pPr>
            <a:lvl4pPr marL="1828800" lvl="3" indent="-228600" algn="l">
              <a:lnSpc>
                <a:spcPct val="100000"/>
              </a:lnSpc>
              <a:spcBef>
                <a:spcPts val="280"/>
              </a:spcBef>
              <a:spcAft>
                <a:spcPts val="0"/>
              </a:spcAft>
              <a:buClr>
                <a:srgbClr val="888888"/>
              </a:buClr>
              <a:buSzPts val="1120"/>
              <a:buNone/>
              <a:defRPr sz="1400">
                <a:solidFill>
                  <a:srgbClr val="888888"/>
                </a:solidFill>
              </a:defRPr>
            </a:lvl4pPr>
            <a:lvl5pPr marL="2286000" lvl="4" indent="-228600" algn="l">
              <a:lnSpc>
                <a:spcPct val="100000"/>
              </a:lnSpc>
              <a:spcBef>
                <a:spcPts val="280"/>
              </a:spcBef>
              <a:spcAft>
                <a:spcPts val="0"/>
              </a:spcAft>
              <a:buClr>
                <a:srgbClr val="888888"/>
              </a:buClr>
              <a:buSzPts val="1120"/>
              <a:buNone/>
              <a:defRPr sz="1400">
                <a:solidFill>
                  <a:srgbClr val="888888"/>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7" name="Google Shape;37;p28"/>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09600" y="704088"/>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09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2" name="Google Shape;42;p29"/>
          <p:cNvSpPr txBox="1">
            <a:spLocks noGrp="1"/>
          </p:cNvSpPr>
          <p:nvPr>
            <p:ph type="body" idx="2"/>
          </p:nvPr>
        </p:nvSpPr>
        <p:spPr>
          <a:xfrm>
            <a:off x="6197600" y="1920085"/>
            <a:ext cx="5384800" cy="4434840"/>
          </a:xfrm>
          <a:prstGeom prst="rect">
            <a:avLst/>
          </a:prstGeom>
          <a:noFill/>
          <a:ln>
            <a:noFill/>
          </a:ln>
        </p:spPr>
        <p:txBody>
          <a:bodyPr spcFirstLastPara="1" wrap="square" lIns="91425" tIns="45700" rIns="91425" bIns="45700" anchor="t" anchorCtr="0">
            <a:noAutofit/>
          </a:bodyPr>
          <a:lstStyle>
            <a:lvl1pPr marL="457200" lvl="0" indent="-360680" algn="l">
              <a:lnSpc>
                <a:spcPct val="100000"/>
              </a:lnSpc>
              <a:spcBef>
                <a:spcPts val="520"/>
              </a:spcBef>
              <a:spcAft>
                <a:spcPts val="0"/>
              </a:spcAft>
              <a:buClr>
                <a:schemeClr val="dk1"/>
              </a:buClr>
              <a:buSzPts val="2080"/>
              <a:buChar char="⮚"/>
              <a:defRPr sz="2600"/>
            </a:lvl1pPr>
            <a:lvl2pPr marL="914400" lvl="1" indent="-350519" algn="l">
              <a:lnSpc>
                <a:spcPct val="100000"/>
              </a:lnSpc>
              <a:spcBef>
                <a:spcPts val="480"/>
              </a:spcBef>
              <a:spcAft>
                <a:spcPts val="0"/>
              </a:spcAft>
              <a:buClr>
                <a:schemeClr val="dk1"/>
              </a:buClr>
              <a:buSzPts val="1920"/>
              <a:buChar char="⮚"/>
              <a:defRPr sz="2400"/>
            </a:lvl2pPr>
            <a:lvl3pPr marL="1371600" lvl="2" indent="-330200" algn="l">
              <a:lnSpc>
                <a:spcPct val="100000"/>
              </a:lnSpc>
              <a:spcBef>
                <a:spcPts val="400"/>
              </a:spcBef>
              <a:spcAft>
                <a:spcPts val="0"/>
              </a:spcAft>
              <a:buClr>
                <a:schemeClr val="dk1"/>
              </a:buClr>
              <a:buSzPts val="1600"/>
              <a:buChar char="⮚"/>
              <a:defRPr sz="2000"/>
            </a:lvl3pPr>
            <a:lvl4pPr marL="1828800" lvl="3" indent="-320039" algn="l">
              <a:lnSpc>
                <a:spcPct val="100000"/>
              </a:lnSpc>
              <a:spcBef>
                <a:spcPts val="360"/>
              </a:spcBef>
              <a:spcAft>
                <a:spcPts val="0"/>
              </a:spcAft>
              <a:buClr>
                <a:schemeClr val="dk1"/>
              </a:buClr>
              <a:buSzPts val="1440"/>
              <a:buChar char="⮚"/>
              <a:defRPr sz="18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3" name="Google Shape;43;p29"/>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9"/>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0"/>
          <p:cNvSpPr txBox="1">
            <a:spLocks noGrp="1"/>
          </p:cNvSpPr>
          <p:nvPr>
            <p:ph type="title"/>
          </p:nvPr>
        </p:nvSpPr>
        <p:spPr>
          <a:xfrm>
            <a:off x="609600" y="704088"/>
            <a:ext cx="110744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Arial"/>
              <a:buNone/>
              <a:defRPr sz="50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914400" y="514352"/>
            <a:ext cx="36576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Arial"/>
              <a:buNone/>
              <a:defRPr sz="2600" b="0">
                <a:solidFill>
                  <a:schemeClr val="dk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914400" y="1676400"/>
            <a:ext cx="36576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Clr>
                <a:schemeClr val="dk1"/>
              </a:buClr>
              <a:buSzPts val="1120"/>
              <a:buNone/>
              <a:defRPr sz="1400"/>
            </a:lvl1pPr>
            <a:lvl2pPr marL="914400" lvl="1" indent="-228600" algn="l">
              <a:lnSpc>
                <a:spcPct val="100000"/>
              </a:lnSpc>
              <a:spcBef>
                <a:spcPts val="240"/>
              </a:spcBef>
              <a:spcAft>
                <a:spcPts val="0"/>
              </a:spcAft>
              <a:buClr>
                <a:schemeClr val="dk1"/>
              </a:buClr>
              <a:buSzPts val="960"/>
              <a:buNone/>
              <a:defRPr sz="1200"/>
            </a:lvl2pPr>
            <a:lvl3pPr marL="1371600" lvl="2" indent="-228600" algn="l">
              <a:lnSpc>
                <a:spcPct val="100000"/>
              </a:lnSpc>
              <a:spcBef>
                <a:spcPts val="200"/>
              </a:spcBef>
              <a:spcAft>
                <a:spcPts val="0"/>
              </a:spcAft>
              <a:buClr>
                <a:schemeClr val="dk1"/>
              </a:buClr>
              <a:buSzPts val="800"/>
              <a:buNone/>
              <a:defRPr sz="1000"/>
            </a:lvl3pPr>
            <a:lvl4pPr marL="1828800" lvl="3" indent="-228600" algn="l">
              <a:lnSpc>
                <a:spcPct val="100000"/>
              </a:lnSpc>
              <a:spcBef>
                <a:spcPts val="180"/>
              </a:spcBef>
              <a:spcAft>
                <a:spcPts val="0"/>
              </a:spcAft>
              <a:buClr>
                <a:schemeClr val="dk1"/>
              </a:buClr>
              <a:buSzPts val="720"/>
              <a:buNone/>
              <a:defRPr sz="900"/>
            </a:lvl4pPr>
            <a:lvl5pPr marL="2286000" lvl="4" indent="-228600" algn="l">
              <a:lnSpc>
                <a:spcPct val="100000"/>
              </a:lnSpc>
              <a:spcBef>
                <a:spcPts val="180"/>
              </a:spcBef>
              <a:spcAft>
                <a:spcPts val="0"/>
              </a:spcAft>
              <a:buClr>
                <a:schemeClr val="dk1"/>
              </a:buClr>
              <a:buSzPts val="720"/>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2" name="Google Shape;52;p31"/>
          <p:cNvSpPr txBox="1">
            <a:spLocks noGrp="1"/>
          </p:cNvSpPr>
          <p:nvPr>
            <p:ph type="body" idx="2"/>
          </p:nvPr>
        </p:nvSpPr>
        <p:spPr>
          <a:xfrm>
            <a:off x="4766733" y="1676400"/>
            <a:ext cx="6815667" cy="4572000"/>
          </a:xfrm>
          <a:prstGeom prst="rect">
            <a:avLst/>
          </a:prstGeom>
          <a:noFill/>
          <a:ln>
            <a:noFill/>
          </a:ln>
        </p:spPr>
        <p:txBody>
          <a:bodyPr spcFirstLastPara="1" wrap="square" lIns="91425" tIns="0" rIns="91425" bIns="45700" anchor="t" anchorCtr="0">
            <a:noAutofit/>
          </a:bodyPr>
          <a:lstStyle>
            <a:lvl1pPr marL="457200" lvl="0" indent="-370840" algn="l">
              <a:lnSpc>
                <a:spcPct val="100000"/>
              </a:lnSpc>
              <a:spcBef>
                <a:spcPts val="560"/>
              </a:spcBef>
              <a:spcAft>
                <a:spcPts val="0"/>
              </a:spcAft>
              <a:buClr>
                <a:schemeClr val="dk1"/>
              </a:buClr>
              <a:buSzPts val="2240"/>
              <a:buChar char="⮚"/>
              <a:defRPr sz="2800"/>
            </a:lvl1pPr>
            <a:lvl2pPr marL="914400" lvl="1" indent="-360680" algn="l">
              <a:lnSpc>
                <a:spcPct val="100000"/>
              </a:lnSpc>
              <a:spcBef>
                <a:spcPts val="520"/>
              </a:spcBef>
              <a:spcAft>
                <a:spcPts val="0"/>
              </a:spcAft>
              <a:buClr>
                <a:schemeClr val="dk1"/>
              </a:buClr>
              <a:buSzPts val="2080"/>
              <a:buChar char="⮚"/>
              <a:defRPr sz="2600"/>
            </a:lvl2pPr>
            <a:lvl3pPr marL="1371600" lvl="2" indent="-350519" algn="l">
              <a:lnSpc>
                <a:spcPct val="100000"/>
              </a:lnSpc>
              <a:spcBef>
                <a:spcPts val="480"/>
              </a:spcBef>
              <a:spcAft>
                <a:spcPts val="0"/>
              </a:spcAft>
              <a:buClr>
                <a:schemeClr val="dk1"/>
              </a:buClr>
              <a:buSzPts val="1920"/>
              <a:buChar char="⮚"/>
              <a:defRPr sz="2400"/>
            </a:lvl3pPr>
            <a:lvl4pPr marL="1828800" lvl="3" indent="-330200" algn="l">
              <a:lnSpc>
                <a:spcPct val="100000"/>
              </a:lnSpc>
              <a:spcBef>
                <a:spcPts val="400"/>
              </a:spcBef>
              <a:spcAft>
                <a:spcPts val="0"/>
              </a:spcAft>
              <a:buClr>
                <a:schemeClr val="dk1"/>
              </a:buClr>
              <a:buSzPts val="1600"/>
              <a:buChar char="⮚"/>
              <a:defRPr sz="2000"/>
            </a:lvl4pPr>
            <a:lvl5pPr marL="2286000" lvl="4" indent="-320039" algn="l">
              <a:lnSpc>
                <a:spcPct val="100000"/>
              </a:lnSpc>
              <a:spcBef>
                <a:spcPts val="360"/>
              </a:spcBef>
              <a:spcAft>
                <a:spcPts val="0"/>
              </a:spcAft>
              <a:buClr>
                <a:schemeClr val="dk1"/>
              </a:buClr>
              <a:buSzPts val="144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31"/>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32"/>
          <p:cNvSpPr/>
          <p:nvPr/>
        </p:nvSpPr>
        <p:spPr>
          <a:xfrm rot="-10380000" flipH="1">
            <a:off x="4220633" y="1108075"/>
            <a:ext cx="70104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7" name="Google Shape;57;p32"/>
          <p:cNvSpPr/>
          <p:nvPr/>
        </p:nvSpPr>
        <p:spPr>
          <a:xfrm rot="-10380000" flipH="1">
            <a:off x="10672234" y="5359401"/>
            <a:ext cx="207433" cy="1555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32"/>
          <p:cNvSpPr/>
          <p:nvPr/>
        </p:nvSpPr>
        <p:spPr>
          <a:xfrm rot="10800000" flipH="1">
            <a:off x="-12700" y="5816600"/>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59" name="Google Shape;59;p32"/>
          <p:cNvSpPr/>
          <p:nvPr/>
        </p:nvSpPr>
        <p:spPr>
          <a:xfrm rot="10800000" flipH="1">
            <a:off x="5842000" y="6219826"/>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60" name="Google Shape;60;p32"/>
          <p:cNvSpPr txBox="1">
            <a:spLocks noGrp="1"/>
          </p:cNvSpPr>
          <p:nvPr>
            <p:ph type="title"/>
          </p:nvPr>
        </p:nvSpPr>
        <p:spPr>
          <a:xfrm>
            <a:off x="812800" y="1176997"/>
            <a:ext cx="2950464"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Arial"/>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2"/>
          <p:cNvSpPr txBox="1">
            <a:spLocks noGrp="1"/>
          </p:cNvSpPr>
          <p:nvPr>
            <p:ph type="body" idx="1"/>
          </p:nvPr>
        </p:nvSpPr>
        <p:spPr>
          <a:xfrm>
            <a:off x="812800" y="2828785"/>
            <a:ext cx="29464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Clr>
                <a:schemeClr val="dk1"/>
              </a:buClr>
              <a:buSzPts val="1040"/>
              <a:buFont typeface="Arial"/>
              <a:buNone/>
              <a:defRPr sz="1300"/>
            </a:lvl1pPr>
            <a:lvl2pPr marL="914400" lvl="1" indent="-289560" algn="l">
              <a:lnSpc>
                <a:spcPct val="100000"/>
              </a:lnSpc>
              <a:spcBef>
                <a:spcPts val="240"/>
              </a:spcBef>
              <a:spcAft>
                <a:spcPts val="0"/>
              </a:spcAft>
              <a:buClr>
                <a:schemeClr val="dk1"/>
              </a:buClr>
              <a:buSzPts val="960"/>
              <a:buChar char="⮚"/>
              <a:defRPr sz="1200"/>
            </a:lvl2pPr>
            <a:lvl3pPr marL="1371600" lvl="2" indent="-279400" algn="l">
              <a:lnSpc>
                <a:spcPct val="100000"/>
              </a:lnSpc>
              <a:spcBef>
                <a:spcPts val="200"/>
              </a:spcBef>
              <a:spcAft>
                <a:spcPts val="0"/>
              </a:spcAft>
              <a:buClr>
                <a:schemeClr val="dk1"/>
              </a:buClr>
              <a:buSzPts val="800"/>
              <a:buChar char="⮚"/>
              <a:defRPr sz="1000"/>
            </a:lvl3pPr>
            <a:lvl4pPr marL="1828800" lvl="3" indent="-274319" algn="l">
              <a:lnSpc>
                <a:spcPct val="100000"/>
              </a:lnSpc>
              <a:spcBef>
                <a:spcPts val="180"/>
              </a:spcBef>
              <a:spcAft>
                <a:spcPts val="0"/>
              </a:spcAft>
              <a:buClr>
                <a:schemeClr val="dk1"/>
              </a:buClr>
              <a:buSzPts val="720"/>
              <a:buChar char="⮚"/>
              <a:defRPr sz="900"/>
            </a:lvl4pPr>
            <a:lvl5pPr marL="2286000" lvl="4" indent="-274320" algn="l">
              <a:lnSpc>
                <a:spcPct val="100000"/>
              </a:lnSpc>
              <a:spcBef>
                <a:spcPts val="180"/>
              </a:spcBef>
              <a:spcAft>
                <a:spcPts val="0"/>
              </a:spcAft>
              <a:buClr>
                <a:schemeClr val="dk1"/>
              </a:buClr>
              <a:buSzPts val="720"/>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32"/>
          <p:cNvSpPr>
            <a:spLocks noGrp="1"/>
          </p:cNvSpPr>
          <p:nvPr>
            <p:ph type="pic" idx="2"/>
          </p:nvPr>
        </p:nvSpPr>
        <p:spPr>
          <a:xfrm rot="420000">
            <a:off x="4647724" y="1199517"/>
            <a:ext cx="6156960" cy="3931920"/>
          </a:xfrm>
          <a:prstGeom prst="rect">
            <a:avLst/>
          </a:prstGeom>
          <a:solidFill>
            <a:schemeClr val="lt2"/>
          </a:solidFill>
          <a:ln w="9525" cap="rnd" cmpd="sng">
            <a:solidFill>
              <a:srgbClr val="C0C0C0"/>
            </a:solidFill>
            <a:prstDash val="solid"/>
            <a:round/>
            <a:headEnd type="none" w="sm" len="sm"/>
            <a:tailEnd type="none" w="sm" len="sm"/>
          </a:ln>
        </p:spPr>
      </p:sp>
      <p:sp>
        <p:nvSpPr>
          <p:cNvPr id="63" name="Google Shape;63;p32"/>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2"/>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3"/>
          <p:cNvSpPr txBox="1">
            <a:spLocks noGrp="1"/>
          </p:cNvSpPr>
          <p:nvPr>
            <p:ph type="body" idx="1"/>
          </p:nvPr>
        </p:nvSpPr>
        <p:spPr>
          <a:xfrm rot="5400000">
            <a:off x="3901282" y="-1356518"/>
            <a:ext cx="4389437" cy="10972800"/>
          </a:xfrm>
          <a:prstGeom prst="rect">
            <a:avLst/>
          </a:prstGeom>
          <a:noFill/>
          <a:ln>
            <a:noFill/>
          </a:ln>
        </p:spPr>
        <p:txBody>
          <a:bodyPr spcFirstLastPara="1" wrap="square" lIns="91425" tIns="45700" rIns="91425" bIns="45700" anchor="t" anchorCtr="0">
            <a:noAutofit/>
          </a:bodyPr>
          <a:lstStyle>
            <a:lvl1pPr marL="457200" lvl="0" indent="-320040" algn="l">
              <a:lnSpc>
                <a:spcPct val="100000"/>
              </a:lnSpc>
              <a:spcBef>
                <a:spcPts val="360"/>
              </a:spcBef>
              <a:spcAft>
                <a:spcPts val="0"/>
              </a:spcAft>
              <a:buClr>
                <a:schemeClr val="dk1"/>
              </a:buClr>
              <a:buSzPts val="1440"/>
              <a:buChar char="⮚"/>
              <a:defRPr/>
            </a:lvl1pPr>
            <a:lvl2pPr marL="914400" lvl="1" indent="-320040" algn="l">
              <a:lnSpc>
                <a:spcPct val="100000"/>
              </a:lnSpc>
              <a:spcBef>
                <a:spcPts val="360"/>
              </a:spcBef>
              <a:spcAft>
                <a:spcPts val="0"/>
              </a:spcAft>
              <a:buClr>
                <a:schemeClr val="dk1"/>
              </a:buClr>
              <a:buSzPts val="1440"/>
              <a:buChar char="⮚"/>
              <a:defRPr/>
            </a:lvl2pPr>
            <a:lvl3pPr marL="1371600" lvl="2" indent="-320039" algn="l">
              <a:lnSpc>
                <a:spcPct val="100000"/>
              </a:lnSpc>
              <a:spcBef>
                <a:spcPts val="360"/>
              </a:spcBef>
              <a:spcAft>
                <a:spcPts val="0"/>
              </a:spcAft>
              <a:buClr>
                <a:schemeClr val="dk1"/>
              </a:buClr>
              <a:buSzPts val="1440"/>
              <a:buChar char="⮚"/>
              <a:defRPr/>
            </a:lvl3pPr>
            <a:lvl4pPr marL="1828800" lvl="3" indent="-320039" algn="l">
              <a:lnSpc>
                <a:spcPct val="100000"/>
              </a:lnSpc>
              <a:spcBef>
                <a:spcPts val="360"/>
              </a:spcBef>
              <a:spcAft>
                <a:spcPts val="0"/>
              </a:spcAft>
              <a:buClr>
                <a:schemeClr val="dk1"/>
              </a:buClr>
              <a:buSzPts val="1440"/>
              <a:buChar char="⮚"/>
              <a:defRPr/>
            </a:lvl4pPr>
            <a:lvl5pPr marL="2286000" lvl="4" indent="-320039" algn="l">
              <a:lnSpc>
                <a:spcPct val="100000"/>
              </a:lnSpc>
              <a:spcBef>
                <a:spcPts val="360"/>
              </a:spcBef>
              <a:spcAft>
                <a:spcPts val="0"/>
              </a:spcAft>
              <a:buClr>
                <a:schemeClr val="dk1"/>
              </a:buClr>
              <a:buSzPts val="144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8" name="Google Shape;68;p3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3"/>
          <p:cNvSpPr txBox="1">
            <a:spLocks noGrp="1"/>
          </p:cNvSpPr>
          <p:nvPr>
            <p:ph type="ftr" idx="11"/>
          </p:nvPr>
        </p:nvSpPr>
        <p:spPr>
          <a:xfrm>
            <a:off x="9652000" y="6477000"/>
            <a:ext cx="19304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609600" y="704850"/>
            <a:ext cx="109728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chemeClr val="accent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p23"/>
          <p:cNvSpPr txBox="1">
            <a:spLocks noGrp="1"/>
          </p:cNvSpPr>
          <p:nvPr>
            <p:ph type="body" idx="1"/>
          </p:nvPr>
        </p:nvSpPr>
        <p:spPr>
          <a:xfrm>
            <a:off x="609600" y="1935164"/>
            <a:ext cx="10972800" cy="4389437"/>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lnSpc>
                <a:spcPct val="100000"/>
              </a:lnSpc>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p23"/>
          <p:cNvSpPr txBox="1">
            <a:spLocks noGrp="1"/>
          </p:cNvSpPr>
          <p:nvPr>
            <p:ph type="dt" idx="10"/>
          </p:nvPr>
        </p:nvSpPr>
        <p:spPr>
          <a:xfrm>
            <a:off x="609600" y="6356351"/>
            <a:ext cx="2844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1"/>
          <p:cNvSpPr txBox="1">
            <a:spLocks noGrp="1"/>
          </p:cNvSpPr>
          <p:nvPr>
            <p:ph type="title"/>
          </p:nvPr>
        </p:nvSpPr>
        <p:spPr>
          <a:xfrm>
            <a:off x="3813603" y="1391919"/>
            <a:ext cx="8086165" cy="1153299"/>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b="1" dirty="0" smtClean="0">
                <a:solidFill>
                  <a:srgbClr val="C00000"/>
                </a:solidFill>
                <a:latin typeface="Times New Roman"/>
                <a:ea typeface="Times New Roman"/>
                <a:cs typeface="Times New Roman"/>
                <a:sym typeface="Times New Roman"/>
              </a:rPr>
              <a:t>GROCERY MANAGEMENT SYSTEM</a:t>
            </a:r>
            <a:endParaRPr b="1" dirty="0">
              <a:solidFill>
                <a:srgbClr val="C00000"/>
              </a:solidFill>
              <a:latin typeface="Times New Roman"/>
              <a:ea typeface="Times New Roman"/>
              <a:cs typeface="Times New Roman"/>
              <a:sym typeface="Times New Roman"/>
            </a:endParaRPr>
          </a:p>
        </p:txBody>
      </p:sp>
      <p:sp>
        <p:nvSpPr>
          <p:cNvPr id="87" name="Google Shape;87;p1"/>
          <p:cNvSpPr txBox="1">
            <a:spLocks noGrp="1"/>
          </p:cNvSpPr>
          <p:nvPr>
            <p:ph type="body" idx="1"/>
          </p:nvPr>
        </p:nvSpPr>
        <p:spPr>
          <a:xfrm>
            <a:off x="1472513" y="2121013"/>
            <a:ext cx="4040100" cy="658800"/>
          </a:xfrm>
          <a:prstGeom prst="rect">
            <a:avLst/>
          </a:prstGeom>
          <a:noFill/>
          <a:ln>
            <a:noFill/>
          </a:ln>
        </p:spPr>
        <p:txBody>
          <a:bodyPr spcFirstLastPara="1" wrap="square" lIns="45700" tIns="0" rIns="45700" bIns="0" anchor="ctr" anchorCtr="0">
            <a:noAutofit/>
          </a:bodyPr>
          <a:lstStyle/>
          <a:p>
            <a:pPr marL="0" lvl="0" indent="0" algn="ctr" rtl="0">
              <a:lnSpc>
                <a:spcPct val="100000"/>
              </a:lnSpc>
              <a:spcBef>
                <a:spcPts val="0"/>
              </a:spcBef>
              <a:spcAft>
                <a:spcPts val="0"/>
              </a:spcAft>
              <a:buClr>
                <a:schemeClr val="dk2"/>
              </a:buClr>
              <a:buSzPts val="2560"/>
              <a:buNone/>
            </a:pPr>
            <a:endParaRPr sz="3200">
              <a:solidFill>
                <a:srgbClr val="B9077E"/>
              </a:solidFill>
            </a:endParaRPr>
          </a:p>
          <a:p>
            <a:pPr marL="0" lvl="0" indent="0" algn="ctr" rtl="0">
              <a:lnSpc>
                <a:spcPct val="100000"/>
              </a:lnSpc>
              <a:spcBef>
                <a:spcPts val="640"/>
              </a:spcBef>
              <a:spcAft>
                <a:spcPts val="0"/>
              </a:spcAft>
              <a:buClr>
                <a:srgbClr val="B9077E"/>
              </a:buClr>
              <a:buSzPts val="2560"/>
              <a:buNone/>
            </a:pPr>
            <a:r>
              <a:rPr lang="en-US" sz="3200" dirty="0">
                <a:solidFill>
                  <a:srgbClr val="B9077E"/>
                </a:solidFill>
              </a:rPr>
              <a:t>    </a:t>
            </a:r>
            <a:endParaRPr sz="3200"/>
          </a:p>
        </p:txBody>
      </p:sp>
      <p:pic>
        <p:nvPicPr>
          <p:cNvPr id="88" name="Google Shape;88;p1" descr="klogo copy.png"/>
          <p:cNvPicPr preferRelativeResize="0"/>
          <p:nvPr/>
        </p:nvPicPr>
        <p:blipFill rotWithShape="1">
          <a:blip r:embed="rId4">
            <a:alphaModFix/>
          </a:blip>
          <a:srcRect/>
          <a:stretch/>
        </p:blipFill>
        <p:spPr>
          <a:xfrm>
            <a:off x="2286851" y="1589512"/>
            <a:ext cx="1374775" cy="1066800"/>
          </a:xfrm>
          <a:prstGeom prst="rect">
            <a:avLst/>
          </a:prstGeom>
          <a:noFill/>
          <a:ln>
            <a:noFill/>
          </a:ln>
        </p:spPr>
      </p:pic>
      <p:pic>
        <p:nvPicPr>
          <p:cNvPr id="89" name="Google Shape;89;p1" descr="kec2blackborder png.PNG"/>
          <p:cNvPicPr preferRelativeResize="0"/>
          <p:nvPr/>
        </p:nvPicPr>
        <p:blipFill rotWithShape="1">
          <a:blip r:embed="rId5">
            <a:alphaModFix/>
          </a:blip>
          <a:srcRect/>
          <a:stretch/>
        </p:blipFill>
        <p:spPr>
          <a:xfrm>
            <a:off x="887859" y="4413708"/>
            <a:ext cx="1479550" cy="1841500"/>
          </a:xfrm>
          <a:prstGeom prst="rect">
            <a:avLst/>
          </a:prstGeom>
          <a:noFill/>
          <a:ln>
            <a:noFill/>
          </a:ln>
        </p:spPr>
      </p:pic>
      <p:sp>
        <p:nvSpPr>
          <p:cNvPr id="90" name="Google Shape;90;p1"/>
          <p:cNvSpPr/>
          <p:nvPr/>
        </p:nvSpPr>
        <p:spPr>
          <a:xfrm>
            <a:off x="5133474" y="3660467"/>
            <a:ext cx="6538127" cy="19081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IN" sz="1600" b="1" dirty="0"/>
              <a:t>                                    </a:t>
            </a:r>
            <a:r>
              <a:rPr lang="en-IN" sz="1800" b="1" dirty="0"/>
              <a:t>                             </a:t>
            </a: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BY:</a:t>
            </a:r>
          </a:p>
          <a:p>
            <a:pPr lvl="0">
              <a:buSzPts val="1700"/>
            </a:pPr>
            <a:r>
              <a:rPr lang="en-IN" sz="2000" b="1" dirty="0" smtClean="0">
                <a:latin typeface="Times New Roman" panose="02020603050405020304" pitchFamily="18" charset="0"/>
                <a:cs typeface="Times New Roman" panose="02020603050405020304" pitchFamily="18" charset="0"/>
              </a:rPr>
              <a:t>          MITHRA 23CDR091</a:t>
            </a:r>
          </a:p>
          <a:p>
            <a:pPr lvl="0">
              <a:buSzPts val="1700"/>
            </a:pPr>
            <a:r>
              <a:rPr lang="en-IN" sz="2000" b="1" dirty="0" smtClean="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NIVETHAA V S 23CDR115</a:t>
            </a:r>
            <a:endParaRPr lang="en-IN"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r>
              <a:rPr lang="en-IN" sz="2000" b="1" dirty="0" smtClean="0">
                <a:latin typeface="Times New Roman" panose="02020603050405020304" pitchFamily="18" charset="0"/>
                <a:cs typeface="Times New Roman" panose="02020603050405020304" pitchFamily="18" charset="0"/>
              </a:rPr>
              <a:t>POOJA R 23CDR119</a:t>
            </a:r>
            <a:endParaRPr lang="en-IN" sz="2000" b="1"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700"/>
              <a:buFont typeface="Arial"/>
              <a:buNone/>
            </a:pPr>
            <a:r>
              <a:rPr lang="en-IN" sz="2000" b="1" dirty="0">
                <a:latin typeface="Times New Roman" panose="02020603050405020304" pitchFamily="18" charset="0"/>
                <a:cs typeface="Times New Roman" panose="02020603050405020304" pitchFamily="18" charset="0"/>
              </a:rPr>
              <a:t>          </a:t>
            </a:r>
          </a:p>
        </p:txBody>
      </p:sp>
      <p:sp>
        <p:nvSpPr>
          <p:cNvPr id="7" name="TextBox 6"/>
          <p:cNvSpPr txBox="1"/>
          <p:nvPr/>
        </p:nvSpPr>
        <p:spPr>
          <a:xfrm>
            <a:off x="4038600" y="228600"/>
            <a:ext cx="7924800" cy="1508105"/>
          </a:xfrm>
          <a:prstGeom prst="rect">
            <a:avLst/>
          </a:prstGeom>
          <a:noFill/>
        </p:spPr>
        <p:txBody>
          <a:bodyPr wrap="square" rtlCol="0">
            <a:spAutoFit/>
          </a:bodyPr>
          <a:lstStyle/>
          <a:p>
            <a:r>
              <a:rPr lang="en-US" sz="3600" b="1" dirty="0" smtClean="0">
                <a:latin typeface="Times New Roman" pitchFamily="18" charset="0"/>
                <a:cs typeface="Times New Roman" pitchFamily="18" charset="0"/>
              </a:rPr>
              <a:t>KONGU ENGINEERING COLLEGE</a:t>
            </a:r>
          </a:p>
          <a:p>
            <a:r>
              <a:rPr lang="en-US" sz="2800" b="1" dirty="0" smtClean="0">
                <a:latin typeface="Times New Roman" pitchFamily="18" charset="0"/>
                <a:cs typeface="Times New Roman" pitchFamily="18" charset="0"/>
              </a:rPr>
              <a:t>       COMPUTER SCIENCE AND DESIGN                       			DEPARTMENT</a:t>
            </a:r>
            <a:endParaRPr lang="en-US" sz="2800" b="1"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871CC0-219F-CCB8-A477-C0FFAF418C30}"/>
              </a:ext>
            </a:extLst>
          </p:cNvPr>
          <p:cNvSpPr>
            <a:spLocks noGrp="1"/>
          </p:cNvSpPr>
          <p:nvPr>
            <p:ph type="ctrTitle"/>
          </p:nvPr>
        </p:nvSpPr>
        <p:spPr>
          <a:xfrm>
            <a:off x="1187115" y="529390"/>
            <a:ext cx="10218821" cy="673768"/>
          </a:xfrm>
        </p:spPr>
        <p:txBody>
          <a:bodyPr>
            <a:normAutofit/>
          </a:bodyPr>
          <a:lstStyle/>
          <a:p>
            <a:pPr algn="ctr"/>
            <a:r>
              <a:rPr lang="en-IN" sz="4400" dirty="0">
                <a:solidFill>
                  <a:srgbClr val="C00000"/>
                </a:solidFill>
              </a:rPr>
              <a:t>Problem Description</a:t>
            </a:r>
          </a:p>
        </p:txBody>
      </p:sp>
      <p:sp>
        <p:nvSpPr>
          <p:cNvPr id="3" name="Subtitle 2">
            <a:extLst>
              <a:ext uri="{FF2B5EF4-FFF2-40B4-BE49-F238E27FC236}">
                <a16:creationId xmlns="" xmlns:a16="http://schemas.microsoft.com/office/drawing/2014/main" id="{398F0497-EF43-B3C7-CD03-B20211638801}"/>
              </a:ext>
            </a:extLst>
          </p:cNvPr>
          <p:cNvSpPr>
            <a:spLocks noGrp="1"/>
          </p:cNvSpPr>
          <p:nvPr>
            <p:ph type="subTitle" idx="1"/>
          </p:nvPr>
        </p:nvSpPr>
        <p:spPr>
          <a:xfrm>
            <a:off x="1187115" y="1203158"/>
            <a:ext cx="10539664" cy="5008965"/>
          </a:xfrm>
        </p:spPr>
        <p:txBody>
          <a:bodyPr/>
          <a:lstStyle/>
          <a:p>
            <a:pPr marL="584200" indent="-457200" algn="l">
              <a:lnSpc>
                <a:spcPct val="200000"/>
              </a:lnSpc>
              <a:buFont typeface="Wingdings" panose="05000000000000000000" pitchFamily="2" charset="2"/>
              <a:buChar char="Ø"/>
            </a:pPr>
            <a:r>
              <a:rPr lang="en-US" sz="2400" dirty="0" smtClean="0">
                <a:latin typeface="Times New Roman" pitchFamily="18" charset="0"/>
                <a:ea typeface="Tahoma" pitchFamily="34" charset="0"/>
                <a:cs typeface="Times New Roman" pitchFamily="18" charset="0"/>
              </a:rPr>
              <a:t>A local grocery store wants to digitize its inventory and sales process to improve efficiency and reduce human errors. Currently, all operations are done manually, which leads to issues such as inaccurate stock levels, expired products being sold, and slow billing. The goal is to design and implement a </a:t>
            </a:r>
            <a:r>
              <a:rPr lang="en-US" sz="2400" b="1" dirty="0" smtClean="0">
                <a:latin typeface="Times New Roman" pitchFamily="18" charset="0"/>
                <a:ea typeface="Tahoma" pitchFamily="34" charset="0"/>
                <a:cs typeface="Times New Roman" pitchFamily="18" charset="0"/>
              </a:rPr>
              <a:t>Grocery Management System</a:t>
            </a:r>
            <a:r>
              <a:rPr lang="en-US" sz="2400" dirty="0" smtClean="0">
                <a:latin typeface="Times New Roman" pitchFamily="18" charset="0"/>
                <a:ea typeface="Tahoma" pitchFamily="34" charset="0"/>
                <a:cs typeface="Times New Roman" pitchFamily="18" charset="0"/>
              </a:rPr>
              <a:t> that can handle the task.</a:t>
            </a:r>
            <a:endParaRPr lang="en-US" sz="2400" dirty="0">
              <a:latin typeface="Times New Roman" pitchFamily="18" charset="0"/>
              <a:ea typeface="Tahoma" pitchFamily="34" charset="0"/>
              <a:cs typeface="Times New Roman" pitchFamily="18" charset="0"/>
            </a:endParaRPr>
          </a:p>
        </p:txBody>
      </p:sp>
    </p:spTree>
    <p:extLst>
      <p:ext uri="{BB962C8B-B14F-4D97-AF65-F5344CB8AC3E}">
        <p14:creationId xmlns="" xmlns:p14="http://schemas.microsoft.com/office/powerpoint/2010/main" val="464314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p:nvPr/>
        </p:nvSpPr>
        <p:spPr>
          <a:xfrm>
            <a:off x="4240209" y="409487"/>
            <a:ext cx="4358640" cy="70802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C00000"/>
                </a:solidFill>
                <a:latin typeface="Times New Roman"/>
                <a:ea typeface="Times New Roman"/>
                <a:cs typeface="Times New Roman"/>
                <a:sym typeface="Times New Roman"/>
              </a:rPr>
              <a:t>Objectives</a:t>
            </a:r>
            <a:endParaRPr sz="4800" b="0" i="0" u="none" strike="noStrike" cap="none" dirty="0">
              <a:solidFill>
                <a:srgbClr val="C00000"/>
              </a:solidFill>
              <a:latin typeface="Times New Roman"/>
              <a:ea typeface="Times New Roman"/>
              <a:cs typeface="Times New Roman"/>
              <a:sym typeface="Times New Roman"/>
            </a:endParaRPr>
          </a:p>
        </p:txBody>
      </p:sp>
      <p:sp>
        <p:nvSpPr>
          <p:cNvPr id="96" name="Google Shape;96;p2"/>
          <p:cNvSpPr txBox="1"/>
          <p:nvPr/>
        </p:nvSpPr>
        <p:spPr>
          <a:xfrm>
            <a:off x="9525001" y="6381750"/>
            <a:ext cx="688975" cy="323850"/>
          </a:xfrm>
          <a:prstGeom prst="rect">
            <a:avLst/>
          </a:prstGeom>
          <a:noFill/>
          <a:ln>
            <a:noFill/>
          </a:ln>
        </p:spPr>
        <p:txBody>
          <a:bodyPr spcFirstLastPara="1" wrap="square" lIns="90000" tIns="46800" rIns="90000" bIns="46800" anchor="b" anchorCtr="0">
            <a:noAutofit/>
          </a:bodyPr>
          <a:lstStyle/>
          <a:p>
            <a:pPr marL="0" marR="0" lvl="0" indent="0" algn="ctr" rtl="0">
              <a:lnSpc>
                <a:spcPct val="100000"/>
              </a:lnSpc>
              <a:spcBef>
                <a:spcPts val="0"/>
              </a:spcBef>
              <a:spcAft>
                <a:spcPts val="0"/>
              </a:spcAft>
              <a:buClr>
                <a:srgbClr val="B5A788"/>
              </a:buClr>
              <a:buSzPts val="1400"/>
              <a:buFont typeface="Noto Sans Symbols"/>
              <a:buNone/>
            </a:pPr>
            <a:fld id="{00000000-1234-1234-1234-123412341234}" type="slidenum">
              <a:rPr lang="en-US" sz="1400" b="0" i="0" u="none" strike="noStrike" cap="none">
                <a:solidFill>
                  <a:srgbClr val="8898C3"/>
                </a:solidFill>
                <a:latin typeface="Times New Roman"/>
                <a:ea typeface="Times New Roman"/>
                <a:cs typeface="Times New Roman"/>
                <a:sym typeface="Times New Roman"/>
              </a:rPr>
              <a:pPr marL="0" marR="0" lvl="0" indent="0" algn="ctr" rtl="0">
                <a:lnSpc>
                  <a:spcPct val="100000"/>
                </a:lnSpc>
                <a:spcBef>
                  <a:spcPts val="0"/>
                </a:spcBef>
                <a:spcAft>
                  <a:spcPts val="0"/>
                </a:spcAft>
                <a:buClr>
                  <a:srgbClr val="B5A788"/>
                </a:buClr>
                <a:buSzPts val="1400"/>
                <a:buFont typeface="Noto Sans Symbols"/>
                <a:buNone/>
              </a:pPr>
              <a:t>3</a:t>
            </a:fld>
            <a:endParaRPr sz="1400" b="0" i="0" u="none" strike="noStrike" cap="none">
              <a:solidFill>
                <a:srgbClr val="8898C3"/>
              </a:solidFill>
              <a:latin typeface="Times New Roman"/>
              <a:ea typeface="Times New Roman"/>
              <a:cs typeface="Times New Roman"/>
              <a:sym typeface="Times New Roman"/>
            </a:endParaRPr>
          </a:p>
        </p:txBody>
      </p:sp>
      <p:sp>
        <p:nvSpPr>
          <p:cNvPr id="97" name="Google Shape;97;p2"/>
          <p:cNvSpPr txBox="1"/>
          <p:nvPr/>
        </p:nvSpPr>
        <p:spPr>
          <a:xfrm>
            <a:off x="5791200" y="6381750"/>
            <a:ext cx="2057400" cy="32385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C8DA90"/>
              </a:solidFill>
              <a:latin typeface="Times New Roman"/>
              <a:ea typeface="Times New Roman"/>
              <a:cs typeface="Times New Roman"/>
              <a:sym typeface="Times New Roman"/>
            </a:endParaRPr>
          </a:p>
        </p:txBody>
      </p:sp>
      <p:sp>
        <p:nvSpPr>
          <p:cNvPr id="98" name="Google Shape;98;p2"/>
          <p:cNvSpPr txBox="1">
            <a:spLocks noGrp="1"/>
          </p:cNvSpPr>
          <p:nvPr>
            <p:ph type="subTitle" idx="1"/>
          </p:nvPr>
        </p:nvSpPr>
        <p:spPr>
          <a:xfrm>
            <a:off x="872836" y="1371600"/>
            <a:ext cx="9825081" cy="4700121"/>
          </a:xfrm>
          <a:prstGeom prst="rect">
            <a:avLst/>
          </a:prstGeom>
          <a:noFill/>
          <a:ln>
            <a:noFill/>
          </a:ln>
        </p:spPr>
        <p:txBody>
          <a:bodyPr spcFirstLastPara="1" wrap="square" lIns="0" tIns="45700" rIns="18275" bIns="45700" anchor="t" anchorCtr="0">
            <a:noAutofit/>
          </a:bodyPr>
          <a:lstStyle/>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Inventory Management</a:t>
            </a:r>
          </a:p>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Sales and Billing</a:t>
            </a:r>
          </a:p>
          <a:p>
            <a:pPr lvl="1" indent="-457200" algn="just">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User Roles.</a:t>
            </a:r>
          </a:p>
          <a:p>
            <a:pPr lvl="1" indent="-457200" algn="l">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Reports</a:t>
            </a:r>
          </a:p>
          <a:p>
            <a:pPr lvl="1" indent="-457200" algn="l">
              <a:lnSpc>
                <a:spcPct val="200000"/>
              </a:lnSpc>
              <a:spcBef>
                <a:spcPts val="400"/>
              </a:spcBef>
              <a:buSzPts val="1600"/>
              <a:buFont typeface="Wingdings" panose="05000000000000000000" pitchFamily="2" charset="2"/>
              <a:buChar char="Ø"/>
            </a:pPr>
            <a:r>
              <a:rPr lang="en-US" sz="2400" dirty="0" smtClean="0">
                <a:latin typeface="Times New Roman" pitchFamily="18" charset="0"/>
                <a:cs typeface="Times New Roman" pitchFamily="18" charset="0"/>
              </a:rPr>
              <a:t>System Requirements</a:t>
            </a:r>
            <a:endParaRPr lang="en-US" sz="2400" dirty="0">
              <a:latin typeface="Times New Roman" pitchFamily="18" charset="0"/>
              <a:cs typeface="Times New Roman" pitchFamily="18" charset="0"/>
            </a:endParaRPr>
          </a:p>
          <a:p>
            <a:pPr marL="0" lvl="0" indent="0" algn="just" rtl="0">
              <a:lnSpc>
                <a:spcPct val="100000"/>
              </a:lnSpc>
              <a:spcBef>
                <a:spcPts val="400"/>
              </a:spcBef>
              <a:spcAft>
                <a:spcPts val="0"/>
              </a:spcAft>
              <a:buClr>
                <a:schemeClr val="dk1"/>
              </a:buClr>
              <a:buSzPts val="1600"/>
              <a:buNone/>
            </a:pPr>
            <a:endParaRPr lang="en-US" dirty="0">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600"/>
              <a:buNone/>
            </a:pPr>
            <a:endParaRPr lang="en-US" dirty="0">
              <a:latin typeface="Times New Roman"/>
              <a:ea typeface="Times New Roman"/>
              <a:cs typeface="Times New Roman"/>
              <a:sym typeface="Times New Roman"/>
            </a:endParaRPr>
          </a:p>
          <a:p>
            <a:pPr marL="0" lvl="0" indent="0" algn="just" rtl="0">
              <a:lnSpc>
                <a:spcPct val="100000"/>
              </a:lnSpc>
              <a:spcBef>
                <a:spcPts val="400"/>
              </a:spcBef>
              <a:spcAft>
                <a:spcPts val="0"/>
              </a:spcAft>
              <a:buClr>
                <a:schemeClr val="dk1"/>
              </a:buClr>
              <a:buSzPts val="1600"/>
              <a:buNone/>
            </a:pPr>
            <a:endParaRPr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685800"/>
            <a:ext cx="3276600" cy="609600"/>
          </a:xfrm>
        </p:spPr>
        <p:txBody>
          <a:bodyPr>
            <a:normAutofit/>
          </a:bodyPr>
          <a:lstStyle/>
          <a:p>
            <a:r>
              <a:rPr lang="en-US" sz="3600" dirty="0" smtClean="0">
                <a:solidFill>
                  <a:srgbClr val="C00000"/>
                </a:solidFill>
                <a:latin typeface="Times New Roman" pitchFamily="18" charset="0"/>
                <a:cs typeface="Times New Roman" pitchFamily="18" charset="0"/>
              </a:rPr>
              <a:t>ADVANTAGES</a:t>
            </a:r>
            <a:endParaRPr lang="en-US" sz="3600" dirty="0">
              <a:solidFill>
                <a:srgbClr val="C00000"/>
              </a:solidFill>
              <a:latin typeface="Times New Roman" pitchFamily="18" charset="0"/>
              <a:cs typeface="Times New Roman" pitchFamily="18" charset="0"/>
            </a:endParaRPr>
          </a:p>
        </p:txBody>
      </p:sp>
      <p:sp>
        <p:nvSpPr>
          <p:cNvPr id="4" name="TextBox 3"/>
          <p:cNvSpPr txBox="1"/>
          <p:nvPr/>
        </p:nvSpPr>
        <p:spPr>
          <a:xfrm>
            <a:off x="1066800" y="1600200"/>
            <a:ext cx="10896600" cy="4093428"/>
          </a:xfrm>
          <a:prstGeom prst="rect">
            <a:avLst/>
          </a:prstGeom>
          <a:noFill/>
        </p:spPr>
        <p:txBody>
          <a:bodyPr wrap="square" rtlCol="0">
            <a:spAutoFit/>
          </a:bodyPr>
          <a:lstStyle/>
          <a:p>
            <a:pPr>
              <a:buFont typeface="Wingdings" pitchFamily="2" charset="2"/>
              <a:buChar char="Ø"/>
            </a:pPr>
            <a:r>
              <a:rPr lang="en-US" sz="2000" dirty="0" smtClean="0">
                <a:latin typeface="Times New Roman" pitchFamily="18" charset="0"/>
                <a:cs typeface="Times New Roman" pitchFamily="18" charset="0"/>
              </a:rPr>
              <a:t>Faster Billing and </a:t>
            </a:r>
            <a:r>
              <a:rPr lang="en-US" sz="2000" dirty="0" smtClean="0">
                <a:latin typeface="Times New Roman" pitchFamily="18" charset="0"/>
                <a:cs typeface="Times New Roman" pitchFamily="18" charset="0"/>
              </a:rPr>
              <a:t>Checkout</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Efficient Inventory </a:t>
            </a:r>
            <a:r>
              <a:rPr lang="en-US" sz="2000" dirty="0" smtClean="0">
                <a:latin typeface="Times New Roman" pitchFamily="18" charset="0"/>
                <a:cs typeface="Times New Roman" pitchFamily="18" charset="0"/>
              </a:rPr>
              <a:t>Management</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Better Sales </a:t>
            </a:r>
            <a:r>
              <a:rPr lang="en-US" sz="2000" dirty="0" smtClean="0">
                <a:latin typeface="Times New Roman" pitchFamily="18" charset="0"/>
                <a:cs typeface="Times New Roman" pitchFamily="18" charset="0"/>
              </a:rPr>
              <a:t>Tracking</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Reduced Manual </a:t>
            </a:r>
            <a:r>
              <a:rPr lang="en-US" sz="2000" dirty="0" smtClean="0">
                <a:latin typeface="Times New Roman" pitchFamily="18" charset="0"/>
                <a:cs typeface="Times New Roman" pitchFamily="18" charset="0"/>
              </a:rPr>
              <a:t>Work</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Cost </a:t>
            </a:r>
            <a:r>
              <a:rPr lang="en-US" sz="2000" dirty="0" smtClean="0">
                <a:latin typeface="Times New Roman" pitchFamily="18" charset="0"/>
                <a:cs typeface="Times New Roman" pitchFamily="18" charset="0"/>
              </a:rPr>
              <a:t>Savings</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Improved </a:t>
            </a:r>
            <a:r>
              <a:rPr lang="en-US" sz="2000" dirty="0" smtClean="0">
                <a:latin typeface="Times New Roman" pitchFamily="18" charset="0"/>
                <a:cs typeface="Times New Roman" pitchFamily="18" charset="0"/>
              </a:rPr>
              <a:t>Accuracy</a:t>
            </a:r>
          </a:p>
          <a:p>
            <a:pPr>
              <a:buFont typeface="Wingdings" pitchFamily="2" charset="2"/>
              <a:buChar char="Ø"/>
            </a:pPr>
            <a:endParaRPr lang="en-US" sz="2000" dirty="0" smtClean="0">
              <a:latin typeface="Times New Roman" pitchFamily="18" charset="0"/>
              <a:cs typeface="Times New Roman" pitchFamily="18" charset="0"/>
            </a:endParaRPr>
          </a:p>
          <a:p>
            <a:pPr>
              <a:buFont typeface="Wingdings" pitchFamily="2" charset="2"/>
              <a:buChar char="Ø"/>
            </a:pPr>
            <a:r>
              <a:rPr lang="en-US" sz="2000" dirty="0" smtClean="0">
                <a:latin typeface="Times New Roman" pitchFamily="18" charset="0"/>
                <a:cs typeface="Times New Roman" pitchFamily="18" charset="0"/>
              </a:rPr>
              <a:t>Customer Satisfaction</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title"/>
          </p:nvPr>
        </p:nvSpPr>
        <p:spPr>
          <a:xfrm>
            <a:off x="4707657" y="3137396"/>
            <a:ext cx="2776686" cy="583207"/>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SzPts val="1400"/>
              <a:buNone/>
            </a:pPr>
            <a:r>
              <a:rPr lang="en-US" sz="4000" b="1">
                <a:solidFill>
                  <a:srgbClr val="C00000"/>
                </a:solidFill>
                <a:latin typeface="Times New Roman"/>
                <a:ea typeface="Times New Roman"/>
                <a:cs typeface="Times New Roman"/>
                <a:sym typeface="Times New Roman"/>
              </a:rPr>
              <a:t>Thank you!</a:t>
            </a:r>
            <a:endParaRP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135</Words>
  <PresentationFormat>Custom</PresentationFormat>
  <Paragraphs>39</Paragraphs>
  <Slides>5</Slides>
  <Notes>3</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Flow</vt:lpstr>
      <vt:lpstr>GROCERY MANAGEMENT SYSTEM</vt:lpstr>
      <vt:lpstr>Problem Description</vt:lpstr>
      <vt:lpstr>Slide 3</vt:lpstr>
      <vt:lpstr>ADVANTAGES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GROCERY MANAGEMENT SYSTEM</dc:title>
  <dc:creator>USER</dc:creator>
  <cp:lastModifiedBy>USER</cp:lastModifiedBy>
  <cp:revision>10</cp:revision>
  <dcterms:modified xsi:type="dcterms:W3CDTF">2025-04-25T16:03:59Z</dcterms:modified>
</cp:coreProperties>
</file>