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6156089/f/5e0cbd69-ccf8-469f-a363-17aed31dc229/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Sheet4!$B$2:$B$17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9.0</c:v>
                </c:pt>
                <c:pt idx="4">
                  <c:v>3.0</c:v>
                </c:pt>
                <c:pt idx="5">
                  <c:v>5.0</c:v>
                </c:pt>
                <c:pt idx="6">
                  <c:v>7.0</c:v>
                </c:pt>
                <c:pt idx="7">
                  <c:v>4.0</c:v>
                </c:pt>
                <c:pt idx="8">
                  <c:v>4.0</c:v>
                </c:pt>
                <c:pt idx="9">
                  <c:v>10.0</c:v>
                </c:pt>
                <c:pt idx="10">
                  <c:v>11.0</c:v>
                </c:pt>
                <c:pt idx="11">
                  <c:v>4.0</c:v>
                </c:pt>
                <c:pt idx="12">
                  <c:v>10.0</c:v>
                </c:pt>
                <c:pt idx="13">
                  <c:v>8.0</c:v>
                </c:pt>
                <c:pt idx="14">
                  <c:v>12.0</c:v>
                </c:pt>
                <c:pt idx="15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Sheet4!$C$1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Sheet4!$C$2:$C$17</c:f>
              <c:numCache>
                <c:formatCode>General</c:formatCode>
                <c:ptCount val="16"/>
                <c:pt idx="1">
                  <c:v>0.0</c:v>
                </c:pt>
                <c:pt idx="2">
                  <c:v>11.0</c:v>
                </c:pt>
                <c:pt idx="3">
                  <c:v>12.0</c:v>
                </c:pt>
                <c:pt idx="4">
                  <c:v>10.0</c:v>
                </c:pt>
                <c:pt idx="5">
                  <c:v>5.0</c:v>
                </c:pt>
                <c:pt idx="6">
                  <c:v>10.0</c:v>
                </c:pt>
                <c:pt idx="7">
                  <c:v>6.0</c:v>
                </c:pt>
                <c:pt idx="8">
                  <c:v>4.0</c:v>
                </c:pt>
                <c:pt idx="9">
                  <c:v>8.0</c:v>
                </c:pt>
                <c:pt idx="10">
                  <c:v>4.0</c:v>
                </c:pt>
                <c:pt idx="11">
                  <c:v>5.0</c:v>
                </c:pt>
                <c:pt idx="12">
                  <c:v>6.0</c:v>
                </c:pt>
                <c:pt idx="13">
                  <c:v>8.0</c:v>
                </c:pt>
                <c:pt idx="14">
                  <c:v>6.0</c:v>
                </c:pt>
                <c:pt idx="15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Sheet4!$D$1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Sheet4!$D$2:$D$17</c:f>
              <c:numCache>
                <c:formatCode>General</c:formatCode>
                <c:ptCount val="16"/>
                <c:pt idx="1">
                  <c:v>0.0</c:v>
                </c:pt>
                <c:pt idx="2">
                  <c:v>1.0</c:v>
                </c:pt>
                <c:pt idx="5">
                  <c:v>2.0</c:v>
                </c:pt>
                <c:pt idx="6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Sheet4!$E$1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Sheet4!$E$2:$E$17</c:f>
              <c:numCache>
                <c:formatCode>General</c:formatCode>
                <c:ptCount val="16"/>
                <c:pt idx="1">
                  <c:v>0.0</c:v>
                </c:pt>
                <c:pt idx="2">
                  <c:v>20.0</c:v>
                </c:pt>
                <c:pt idx="3">
                  <c:v>21.0</c:v>
                </c:pt>
                <c:pt idx="4">
                  <c:v>13.0</c:v>
                </c:pt>
                <c:pt idx="5">
                  <c:v>12.0</c:v>
                </c:pt>
                <c:pt idx="6">
                  <c:v>18.0</c:v>
                </c:pt>
                <c:pt idx="7">
                  <c:v>10.0</c:v>
                </c:pt>
                <c:pt idx="8">
                  <c:v>8.0</c:v>
                </c:pt>
                <c:pt idx="9">
                  <c:v>18.0</c:v>
                </c:pt>
                <c:pt idx="10">
                  <c:v>15.0</c:v>
                </c:pt>
                <c:pt idx="11">
                  <c:v>9.0</c:v>
                </c:pt>
                <c:pt idx="12">
                  <c:v>16.0</c:v>
                </c:pt>
                <c:pt idx="13">
                  <c:v>17.0</c:v>
                </c:pt>
                <c:pt idx="14">
                  <c:v>19.0</c:v>
                </c:pt>
                <c:pt idx="15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190773"/>
        <c:axId val="322871151"/>
      </c:barChart>
      <c:catAx>
        <c:axId val="52619077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322871151"/>
        <c:crosses val="autoZero"/>
        <c:auto val="1"/>
        <c:lblAlgn val="ctr"/>
        <c:lblOffset val="100"/>
        <c:noMultiLvlLbl val="0"/>
      </c:catAx>
      <c:valAx>
        <c:axId val="32287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2619077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IN" sz="2400" lang="en-US"/>
              <a:t>N</a:t>
            </a:r>
            <a:r>
              <a:rPr altLang="en-IN" sz="2400" lang="en-US"/>
              <a:t>i</a:t>
            </a:r>
            <a:r>
              <a:rPr altLang="en-IN" sz="2400" lang="en-US"/>
              <a:t>v</a:t>
            </a:r>
            <a:r>
              <a:rPr altLang="en-IN" sz="2400" lang="en-US"/>
              <a:t>e</a:t>
            </a:r>
            <a:r>
              <a:rPr altLang="en-IN" sz="2400" lang="en-US"/>
              <a:t>t</a:t>
            </a:r>
            <a:r>
              <a:rPr altLang="en-IN" sz="2400" lang="en-US"/>
              <a:t>h</a:t>
            </a:r>
            <a:r>
              <a:rPr altLang="en-IN" sz="2400" lang="en-US"/>
              <a:t>a</a:t>
            </a:r>
            <a:endParaRPr dirty="0" sz="2400" lang="en-US"/>
          </a:p>
          <a:p>
            <a:r>
              <a:rPr dirty="0" sz="2400" lang="en-US"/>
              <a:t>REGIST</a:t>
            </a:r>
            <a:r>
              <a:rPr dirty="0" sz="2400" lang="en-US"/>
              <a:t>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altLang="en-IN" dirty="0" sz="2400" lang="en-US"/>
              <a:t>3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1556358" y="1953783"/>
          <a:ext cx="7797192" cy="3942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2024-03-25T12:07:22Z</dcterms:created>
  <dcterms:modified xsi:type="dcterms:W3CDTF">2024-09-06T04:28:32Z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b0e186c50eee4eed88873c81933cf753</vt:lpwstr>
  </property>
</Properties>
</file>