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B5B7-FC49-BA8C-3271E73A7237}"/>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B5B7-FC49-BA8C-3271E73A7237}"/>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B5B7-FC49-BA8C-3271E73A7237}"/>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B5B7-FC49-BA8C-3271E73A7237}"/>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876299" y="3194976"/>
            <a:ext cx="8577209" cy="1969620"/>
          </a:xfrm>
          <a:prstGeom prst="rect">
            <a:avLst/>
          </a:prstGeom>
          <a:noFill/>
        </p:spPr>
        <p:txBody>
          <a:bodyPr wrap="square" rtlCol="0">
            <a:spAutoFit/>
          </a:bodyPr>
          <a:lstStyle/>
          <a:p>
            <a:r>
              <a:rPr lang="en-US" sz="2400" dirty="0"/>
              <a:t>STUDENT NAME</a:t>
            </a:r>
            <a:r>
              <a:rPr lang="en-IN" sz="2400" dirty="0"/>
              <a:t>:</a:t>
            </a:r>
            <a:r>
              <a:rPr lang="en-US" sz="2400" dirty="0"/>
              <a:t> NIVETHA. E</a:t>
            </a:r>
          </a:p>
          <a:p>
            <a:r>
              <a:rPr lang="en-US" sz="2400" dirty="0"/>
              <a:t>REGISTER NO: 31221</a:t>
            </a:r>
            <a:r>
              <a:rPr lang="en-IN" sz="2400" dirty="0"/>
              <a:t>08</a:t>
            </a:r>
            <a:r>
              <a:rPr lang="en-US" sz="2400" dirty="0"/>
              <a:t>43</a:t>
            </a:r>
          </a:p>
          <a:p>
            <a:r>
              <a:rPr lang="en-US" sz="2400" dirty="0"/>
              <a:t>DEPARTMENT: B.COM </a:t>
            </a:r>
            <a:r>
              <a:rPr lang="en-IN" sz="2400" dirty="0"/>
              <a:t>(General)  III - B</a:t>
            </a:r>
            <a:endParaRPr lang="en-US" sz="2400" dirty="0"/>
          </a:p>
          <a:p>
            <a:r>
              <a:rPr lang="en-US" sz="2400" dirty="0"/>
              <a:t>COLLEGE: BHAKTAVATSALAM 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gn="l">
              <a:lnSpc>
                <a:spcPct val="100000"/>
              </a:lnSpc>
              <a:spcBef>
                <a:spcPts val="130"/>
              </a:spcBef>
            </a:pPr>
            <a:r>
              <a:rPr sz="4250" spc="5" dirty="0"/>
              <a:t>PROJECT</a:t>
            </a:r>
            <a:r>
              <a:rPr sz="4250" spc="-85" dirty="0"/>
              <a:t> </a:t>
            </a:r>
            <a:r>
              <a:rPr sz="4250" spc="25" dirty="0"/>
              <a:t>TITLE</a:t>
            </a:r>
            <a:endParaRPr sz="4250" dirty="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80076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r>
              <a:rPr lang="en-US" sz="4400" i="1" dirty="0">
                <a:solidFill>
                  <a:schemeClr val="tx2"/>
                </a:solidFill>
                <a:latin typeface="Times New Roman" panose="02020603050405020304" pitchFamily="18" charset="0"/>
                <a:cs typeface="Times New Roman" panose="02020603050405020304" pitchFamily="18" charset="0"/>
              </a:rPr>
              <a:t>SCORE BASED APPROACH</a:t>
            </a:r>
            <a:endParaRPr lang="en-IN" sz="2800"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622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647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85522" y="3179204"/>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549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1471044"/>
            <a:ext cx="6934200" cy="3416320"/>
          </a:xfrm>
          <a:prstGeom prst="rect">
            <a:avLst/>
          </a:prstGeom>
          <a:noFill/>
        </p:spPr>
        <p:txBody>
          <a:bodyPr wrap="square">
            <a:spAutoFit/>
          </a:bodyPr>
          <a:lstStyle/>
          <a:p>
            <a:endParaRPr lang="en-US" dirty="0"/>
          </a:p>
          <a:p>
            <a:r>
              <a:rPr lang="en-IN" dirty="0"/>
              <a:t>Our organization currently faces significant challenges due to the lack of a robust, data-driven approach to understanding employee performance. This deficiency hinders our ability to accurately identify top performers and pinpoint areas where improvement is needed. Furthermore, the absence of such an approach makes it difficult to ensure that individual efforts are effectively aligned with the company's overarching goals. As a result, opportunities to enhance productivity are missed, and the potential for fostering employee growth remains largely untapped. This issue highlights the need for a comprehensive performance analysis system that can provide clear insights and drive both organizational success and employee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549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2862322"/>
          </a:xfrm>
          <a:prstGeom prst="rect">
            <a:avLst/>
          </a:prstGeom>
          <a:noFill/>
        </p:spPr>
        <p:txBody>
          <a:bodyPr wrap="square">
            <a:spAutoFit/>
          </a:bodyPr>
          <a:lstStyle/>
          <a:p>
            <a:endParaRPr lang="en-US" dirty="0"/>
          </a:p>
          <a:p>
            <a:endParaRPr lang="en-IN" dirty="0"/>
          </a:p>
          <a:p>
            <a:endParaRPr lang="en-IN" dirty="0"/>
          </a:p>
          <a:p>
            <a:r>
              <a:rPr lang="en-IN" dirty="0"/>
              <a:t>The project aims to develop a tool that </a:t>
            </a:r>
            <a:r>
              <a:rPr lang="en-IN" dirty="0" err="1"/>
              <a:t>analyzes</a:t>
            </a:r>
            <a:r>
              <a:rPr lang="en-IN" dirty="0"/>
              <a:t> performance data, using interactive charts and dashboards to highlight top performers and areas needing improvement. By integrating automated analytics, the tool will enhance productivity, support development initiatives, and align efforts with organizational goals, ultimately driving better performance and contributing to the company's long-term success.</a:t>
            </a:r>
            <a:endParaRPr lang="en-US" dirty="0"/>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229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463041"/>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3754874"/>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a:t>
            </a:r>
            <a:r>
              <a:rPr lang="en-US" sz="2000" dirty="0"/>
              <a:t>EMPLOYEES ID, FIRST NAME, LAST NAME, EMPLOYEE  STATUS AND TYPE, </a:t>
            </a:r>
            <a:r>
              <a:rPr lang="en-IN" sz="2000" dirty="0"/>
              <a:t>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EMPLOYEES ID, FIRST NAME, LAST NAME, EMPLOYEE  STATUS AND TYPE,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nivethaelumalai4020@gmail.com</cp:lastModifiedBy>
  <cp:revision>1</cp:revision>
  <dcterms:created xsi:type="dcterms:W3CDTF">2024-03-29T04:07:22Z</dcterms:created>
  <dcterms:modified xsi:type="dcterms:W3CDTF">2024-08-30T18:27:12Z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4f763cc40942462dae304f7f1ead76d3</vt:lpwstr>
  </property>
</Properties>
</file>