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4E7"/>
    <a:srgbClr val="0D5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2.jpe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21"/>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45877" y="1787525"/>
            <a:ext cx="10943167" cy="1082675"/>
          </a:xfrm>
        </p:spPr>
        <p:txBody>
          <a:bodyPr/>
          <a:p>
            <a:r>
              <a:rPr lang="en-US"/>
              <a:t>NIVETHANA J</a:t>
            </a:r>
            <a:br>
              <a:rPr lang="en-US"/>
            </a:br>
            <a:r>
              <a:rPr lang="en-US"/>
              <a:t>            </a:t>
            </a:r>
            <a:r>
              <a:rPr lang="en-US" sz="3200"/>
              <a:t>Nm Id : au962821104063</a:t>
            </a:r>
            <a:endParaRPr lang="en-US" sz="3200"/>
          </a:p>
        </p:txBody>
      </p:sp>
      <p:sp>
        <p:nvSpPr>
          <p:cNvPr id="3" name="Subtitle 2"/>
          <p:cNvSpPr>
            <a:spLocks noGrp="1"/>
          </p:cNvSpPr>
          <p:nvPr>
            <p:ph type="subTitle" idx="1"/>
          </p:nvPr>
        </p:nvSpPr>
        <p:spPr>
          <a:xfrm>
            <a:off x="161078" y="4572000"/>
            <a:ext cx="10949517" cy="1752600"/>
          </a:xfrm>
        </p:spPr>
        <p:txBody>
          <a:bodyPr/>
          <a:p>
            <a:r>
              <a:rPr lang="en-US">
                <a:solidFill>
                  <a:srgbClr val="2DA4E7"/>
                </a:solidFill>
              </a:rPr>
              <a:t>Final Project</a:t>
            </a:r>
            <a:endParaRPr lang="en-US">
              <a:solidFill>
                <a:srgbClr val="2DA4E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Outlook and Innovation</a:t>
            </a:r>
            <a:endParaRPr lang="en-US"/>
          </a:p>
        </p:txBody>
      </p:sp>
      <p:sp>
        <p:nvSpPr>
          <p:cNvPr id="3" name="Text Placeholder 2"/>
          <p:cNvSpPr>
            <a:spLocks noGrp="1"/>
          </p:cNvSpPr>
          <p:nvPr>
            <p:ph type="body" idx="1"/>
          </p:nvPr>
        </p:nvSpPr>
        <p:spPr/>
        <p:txBody>
          <a:bodyPr/>
          <a:p>
            <a:r>
              <a:rPr lang="en-US" sz="2800"/>
              <a:t>1. The future of autonomous driving will see continued advancements in AI technologies, sensor capabilities, and vehicle autonomy levels, leading to safer, more efficient, and seamless transportation experiences.</a:t>
            </a:r>
            <a:endParaRPr lang="en-US" sz="2800"/>
          </a:p>
          <a:p>
            <a:r>
              <a:rPr lang="en-US" sz="2800"/>
              <a:t>2. Innovations in neural network architectures, edge computing, and data sharing platforms will enable faster, more responsive autonomous systems capable of handling complex real-world scenarios with higher levels of autonomy.</a:t>
            </a:r>
            <a:endParaRPr lang="en-US" sz="2800"/>
          </a:p>
          <a:p>
            <a:r>
              <a:rPr lang="en-US" sz="2800"/>
              <a:t>3. Collaboration between automotive companies, technology firms, research institutions, and regulatory agencies will drive innovation, accelerate technology deployment, and shape the future of mobility in the autonomous era.</a:t>
            </a:r>
            <a:endParaRPr lang="en-US" sz="2800"/>
          </a:p>
          <a:p>
            <a:pPr marL="0" indent="0">
              <a:buNone/>
            </a:pP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Text Placeholder 2"/>
          <p:cNvSpPr>
            <a:spLocks noGrp="1"/>
          </p:cNvSpPr>
          <p:nvPr>
            <p:ph type="body" idx="1"/>
          </p:nvPr>
        </p:nvSpPr>
        <p:spPr>
          <a:xfrm>
            <a:off x="530860" y="773430"/>
            <a:ext cx="10972800" cy="4953000"/>
          </a:xfrm>
        </p:spPr>
        <p:txBody>
          <a:bodyPr/>
          <a:p>
            <a:r>
              <a:rPr lang="en-US" sz="2800"/>
              <a:t>1. Autonomous vehicles powered by neural networks represent a transformative technology with the potential to revolutionize transportation, improve road safety, and enhance mobility for individuals and communities.</a:t>
            </a:r>
            <a:endParaRPr lang="en-US" sz="2800"/>
          </a:p>
          <a:p>
            <a:r>
              <a:rPr lang="en-US" sz="2800"/>
              <a:t>2. While significant progress has been made in autonomous driving technology, challenges such as regulatory uncertainty, public acceptance, and technical limitations remain to be addressed for widespread adoption and deployment of self-driving vehicles.</a:t>
            </a:r>
            <a:endParaRPr lang="en-US" sz="2800"/>
          </a:p>
          <a:p>
            <a:r>
              <a:rPr lang="en-US" sz="2800"/>
              <a:t>3. Collaboration, innovation, and responsible deployment of autonomous technologies are essential for realizing the full benefits of autonomous vehicles while addressing societal concerns and ensuring a safe and sustainable future of mobility.</a:t>
            </a:r>
            <a:endParaRPr lang="en-US" sz="2800"/>
          </a:p>
          <a:p>
            <a:pPr marL="0" indent="0">
              <a:buNone/>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3" name="Picture 2" descr="Screenshot 2024-04-12 163157"/>
          <p:cNvPicPr>
            <a:picLocks noChangeAspect="1"/>
          </p:cNvPicPr>
          <p:nvPr/>
        </p:nvPicPr>
        <p:blipFill>
          <a:blip r:embed="rId1"/>
          <a:stretch>
            <a:fillRect/>
          </a:stretch>
        </p:blipFill>
        <p:spPr>
          <a:xfrm>
            <a:off x="1443990" y="773430"/>
            <a:ext cx="6479540" cy="3813810"/>
          </a:xfrm>
          <a:prstGeom prst="rect">
            <a:avLst/>
          </a:prstGeom>
        </p:spPr>
      </p:pic>
      <p:pic>
        <p:nvPicPr>
          <p:cNvPr id="4" name="Picture 3" descr="Screenshot 2024-04-12 163222"/>
          <p:cNvPicPr>
            <a:picLocks noChangeAspect="1"/>
          </p:cNvPicPr>
          <p:nvPr/>
        </p:nvPicPr>
        <p:blipFill>
          <a:blip r:embed="rId2"/>
          <a:stretch>
            <a:fillRect/>
          </a:stretch>
        </p:blipFill>
        <p:spPr>
          <a:xfrm>
            <a:off x="1443990" y="4587240"/>
            <a:ext cx="6478905" cy="2192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17737" y="1661795"/>
            <a:ext cx="10943167" cy="1082675"/>
          </a:xfrm>
        </p:spPr>
        <p:txBody>
          <a:bodyPr/>
          <a:p>
            <a:r>
              <a:rPr lang="en-US"/>
              <a:t>AUTONOMOUS VEHICLES USING NEURAL NETWORKS</a:t>
            </a:r>
            <a:endParaRPr lang="en-US"/>
          </a:p>
        </p:txBody>
      </p:sp>
      <p:sp>
        <p:nvSpPr>
          <p:cNvPr id="3" name="Subtitle 2"/>
          <p:cNvSpPr>
            <a:spLocks noGrp="1"/>
          </p:cNvSpPr>
          <p:nvPr>
            <p:ph type="subTitle" idx="1"/>
          </p:nvPr>
        </p:nvSpPr>
        <p:spPr>
          <a:xfrm>
            <a:off x="383963" y="4175125"/>
            <a:ext cx="10949517" cy="1752600"/>
          </a:xfrm>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to Autonomous Vehicles</a:t>
            </a:r>
            <a:endParaRPr lang="en-US"/>
          </a:p>
        </p:txBody>
      </p:sp>
      <p:sp>
        <p:nvSpPr>
          <p:cNvPr id="3" name="Text Placeholder 2"/>
          <p:cNvSpPr>
            <a:spLocks noGrp="1"/>
          </p:cNvSpPr>
          <p:nvPr>
            <p:ph type="body" idx="1"/>
          </p:nvPr>
        </p:nvSpPr>
        <p:spPr/>
        <p:txBody>
          <a:bodyPr/>
          <a:p>
            <a:r>
              <a:rPr lang="en-US" sz="2800"/>
              <a:t>1. Autonomous vehicles, also known as self-driving cars or driverless cars, are vehicles equipped with sensors, cameras, and AI technologies that enable them to navigate and operate without human intervention.</a:t>
            </a:r>
            <a:endParaRPr lang="en-US" sz="2800"/>
          </a:p>
          <a:p>
            <a:r>
              <a:rPr lang="en-US" sz="2800"/>
              <a:t>2. Neural networks, a type of artificial intelligence, play a crucial role in autonomous vehicles by processing sensor data, making real-time decisions, and controlling vehicle actions, such as steering, acceleration, and braking.</a:t>
            </a:r>
            <a:endParaRPr lang="en-US" sz="2800"/>
          </a:p>
          <a:p>
            <a:r>
              <a:rPr lang="en-US" sz="2800"/>
              <a:t>3. The development of autonomous vehicles aims to improve road safety, reduce traffic congestion, and enhance mobility for individuals, while also presenting new challenges and opportunities for transportation systems and urban infrastructure.</a:t>
            </a:r>
            <a:endParaRPr lang="en-US" sz="2800"/>
          </a:p>
          <a:p>
            <a:pPr marL="0" indent="0">
              <a:buNone/>
            </a:pP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Sensors and Perception in Autonomous Vehicles</a:t>
            </a:r>
            <a:endParaRPr lang="en-US"/>
          </a:p>
        </p:txBody>
      </p:sp>
      <p:sp>
        <p:nvSpPr>
          <p:cNvPr id="3" name="Text Placeholder 2"/>
          <p:cNvSpPr>
            <a:spLocks noGrp="1"/>
          </p:cNvSpPr>
          <p:nvPr>
            <p:ph type="body" idx="1"/>
          </p:nvPr>
        </p:nvSpPr>
        <p:spPr/>
        <p:txBody>
          <a:bodyPr/>
          <a:p>
            <a:r>
              <a:rPr lang="en-US" sz="2800"/>
              <a:t>1. Autonomous vehicles rely on various sensors, including LiDAR, radar, cameras, and ultrasonic sensors, to perceive their surroundings and detect objects, pedestrians, and obstacles.</a:t>
            </a:r>
            <a:endParaRPr lang="en-US" sz="2800"/>
          </a:p>
          <a:p>
            <a:r>
              <a:rPr lang="en-US" sz="2800"/>
              <a:t>2. Neural networks process sensor data to create a 360-degree view of the vehicle's environment, identifying relevant objects, predicting their trajectories, and assessing potential collision risks.</a:t>
            </a:r>
            <a:endParaRPr lang="en-US" sz="2800"/>
          </a:p>
          <a:p>
            <a:r>
              <a:rPr lang="en-US" sz="2800"/>
              <a:t>3. Deep learning algorithms, such as convolutional neural networks (CNNs) and recurrent neural networks (RNNs), are employed for object detection, semantic segmentation, and scene understanding tasks in autonomous driving systems.</a:t>
            </a:r>
            <a:endParaRPr lang="en-US" sz="2800"/>
          </a:p>
          <a:p>
            <a:pPr marL="0" indent="0">
              <a:buNone/>
            </a:pP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Decision-Making in Autonomous Vehicles</a:t>
            </a:r>
            <a:endParaRPr lang="en-US"/>
          </a:p>
        </p:txBody>
      </p:sp>
      <p:sp>
        <p:nvSpPr>
          <p:cNvPr id="3" name="Text Placeholder 2"/>
          <p:cNvSpPr>
            <a:spLocks noGrp="1"/>
          </p:cNvSpPr>
          <p:nvPr>
            <p:ph type="body" idx="1"/>
          </p:nvPr>
        </p:nvSpPr>
        <p:spPr/>
        <p:txBody>
          <a:bodyPr/>
          <a:p>
            <a:r>
              <a:rPr lang="en-US" sz="2800"/>
              <a:t>1. Neural networks process sensor data and contextual information to make real-time decisions in autonomous vehicles, such as lane-keeping, lane-changing, and collision avoidance.</a:t>
            </a:r>
            <a:endParaRPr lang="en-US" sz="2800"/>
          </a:p>
          <a:p>
            <a:r>
              <a:rPr lang="en-US" sz="2800"/>
              <a:t>2. Reinforcement learning algorithms enable autonomous vehicles to learn optimal driving policies through interaction with the environment, receiving rewards or penalties based on their actions.</a:t>
            </a:r>
            <a:endParaRPr lang="en-US" sz="2800"/>
          </a:p>
          <a:p>
            <a:r>
              <a:rPr lang="en-US" sz="2800"/>
              <a:t>3. Decision-making models incorporate safety constraints, traffic regulations, and ethical considerations to prioritize passenger safety, minimize traffic violations, and adapt to dynamic traffic conditions.</a:t>
            </a:r>
            <a:endParaRPr lang="en-US" sz="2800"/>
          </a:p>
          <a:p>
            <a:pPr marL="0" indent="0">
              <a:buNone/>
            </a:pP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Mapping and Localization in Autonomous Vehicles</a:t>
            </a:r>
            <a:endParaRPr lang="en-US"/>
          </a:p>
        </p:txBody>
      </p:sp>
      <p:sp>
        <p:nvSpPr>
          <p:cNvPr id="3" name="Text Placeholder 2"/>
          <p:cNvSpPr>
            <a:spLocks noGrp="1"/>
          </p:cNvSpPr>
          <p:nvPr>
            <p:ph type="body" idx="1"/>
          </p:nvPr>
        </p:nvSpPr>
        <p:spPr/>
        <p:txBody>
          <a:bodyPr/>
          <a:p>
            <a:r>
              <a:rPr lang="en-US" sz="2800"/>
              <a:t>1. Autonomous vehicles utilize mapping and localization technologies, such as GPS, inertial navigation systems, and simultaneous localization and mapping (SLAM), to determine their position and orientation relative to the environment.</a:t>
            </a:r>
            <a:endParaRPr lang="en-US" sz="2800"/>
          </a:p>
          <a:p>
            <a:r>
              <a:rPr lang="en-US" sz="2800"/>
              <a:t>2. Neural networks integrate sensor data with pre-existing maps or create high-definition maps in real-time, enabling precise localization and path planning for autonomous driving.</a:t>
            </a:r>
            <a:endParaRPr lang="en-US" sz="2800"/>
          </a:p>
          <a:p>
            <a:r>
              <a:rPr lang="en-US" sz="2800"/>
              <a:t>3. Localization algorithms fuse information from GPS, IMU, and visual odometry to estimate the vehicle's pose accurately, compensating for sensor noise, environmental changes, and GPS signal loss.</a:t>
            </a:r>
            <a:endParaRPr lang="en-US" sz="2800"/>
          </a:p>
          <a:p>
            <a:pPr marL="0" indent="0">
              <a:buNone/>
            </a:pP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Challenges in Autonomous Driving</a:t>
            </a:r>
            <a:endParaRPr lang="en-US"/>
          </a:p>
        </p:txBody>
      </p:sp>
      <p:sp>
        <p:nvSpPr>
          <p:cNvPr id="3" name="Text Placeholder 2"/>
          <p:cNvSpPr>
            <a:spLocks noGrp="1"/>
          </p:cNvSpPr>
          <p:nvPr>
            <p:ph type="body" idx="1"/>
          </p:nvPr>
        </p:nvSpPr>
        <p:spPr/>
        <p:txBody>
          <a:bodyPr/>
          <a:p>
            <a:r>
              <a:rPr lang="en-US" sz="2800"/>
              <a:t>1. Autonomous driving faces challenges such as regulatory barriers, safety concerns, and technical limitations, including sensor reliability, robustness of AI algorithms, and cybersecurity risks.</a:t>
            </a:r>
            <a:endParaRPr lang="en-US" sz="2800"/>
          </a:p>
          <a:p>
            <a:r>
              <a:rPr lang="en-US" sz="2800"/>
              <a:t>2. Achieving full autonomy in complex urban environments, unpredictable traffic scenarios, and adverse weather conditions remains a significant challenge for autonomous vehicle developers.</a:t>
            </a:r>
            <a:endParaRPr lang="en-US" sz="2800"/>
          </a:p>
          <a:p>
            <a:r>
              <a:rPr lang="en-US" sz="2800"/>
              <a:t>3. Ensuring the safety of autonomous vehicles requires extensive testing, validation, and certification processes to verify their performance, reliability, and ability to handle rare edge cases and emergency situations.</a:t>
            </a:r>
            <a:endParaRPr lang="en-US" sz="2800"/>
          </a:p>
          <a:p>
            <a:pPr marL="0" indent="0">
              <a:buNone/>
            </a:pP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Regulatory Framework and Legal Issues</a:t>
            </a:r>
            <a:endParaRPr lang="en-US"/>
          </a:p>
        </p:txBody>
      </p:sp>
      <p:sp>
        <p:nvSpPr>
          <p:cNvPr id="3" name="Text Placeholder 2"/>
          <p:cNvSpPr>
            <a:spLocks noGrp="1"/>
          </p:cNvSpPr>
          <p:nvPr>
            <p:ph type="body" idx="1"/>
          </p:nvPr>
        </p:nvSpPr>
        <p:spPr/>
        <p:txBody>
          <a:bodyPr/>
          <a:p>
            <a:r>
              <a:rPr lang="en-US" sz="2800"/>
              <a:t>1. Developing and deploying autonomous vehicles requires compliance with existing regulations and standards governing vehicle safety, emissions, and driver licensing.</a:t>
            </a:r>
            <a:endParaRPr lang="en-US" sz="2800"/>
          </a:p>
          <a:p>
            <a:r>
              <a:rPr lang="en-US" sz="2800"/>
              <a:t>2. Regulatory bodies worldwide are developing frameworks and guidelines specific to autonomous driving, addressing issues such as vehicle certification, liability, insurance, and data privacy.</a:t>
            </a:r>
            <a:endParaRPr lang="en-US" sz="2800"/>
          </a:p>
          <a:p>
            <a:r>
              <a:rPr lang="en-US" sz="2800"/>
              <a:t>3. Legal challenges in autonomous driving include liability attribution in accidents involving self-driving vehicles, determining responsibility between vehicle manufacturers, software developers, and vehicle operators.</a:t>
            </a:r>
            <a:endParaRPr lang="en-US" sz="2800"/>
          </a:p>
          <a:p>
            <a:pPr marL="0" indent="0">
              <a:buNone/>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Social Impact and Economic Implications</a:t>
            </a:r>
            <a:endParaRPr lang="en-US"/>
          </a:p>
        </p:txBody>
      </p:sp>
      <p:sp>
        <p:nvSpPr>
          <p:cNvPr id="3" name="Text Placeholder 2"/>
          <p:cNvSpPr>
            <a:spLocks noGrp="1"/>
          </p:cNvSpPr>
          <p:nvPr>
            <p:ph type="body" idx="1"/>
          </p:nvPr>
        </p:nvSpPr>
        <p:spPr/>
        <p:txBody>
          <a:bodyPr/>
          <a:p>
            <a:r>
              <a:rPr lang="en-US" sz="2800"/>
              <a:t>1. Autonomous vehicles have the potential to transform transportation systems, urban planning, and the economy by improving mobility, reducing traffic congestion, and enhancing accessibility for elderly and disabled individuals.</a:t>
            </a:r>
            <a:endParaRPr lang="en-US" sz="2800"/>
          </a:p>
          <a:p>
            <a:r>
              <a:rPr lang="en-US" sz="2800"/>
              <a:t>2. The widespread adoption of autonomous driving could lead to changes in vehicle ownership models, commuting patterns, and land use, with implications for car manufacturers, insurance companies, and infrastructure investments.</a:t>
            </a:r>
            <a:endParaRPr lang="en-US" sz="2800"/>
          </a:p>
          <a:p>
            <a:r>
              <a:rPr lang="en-US" sz="2800"/>
              <a:t>3. Autonomous mobility services, such as robo-taxis and autonomous shuttles, have the potential to reshape urban transportation networks, reduce greenhouse gas emissions, and enhance public transit systems.</a:t>
            </a:r>
            <a:endParaRPr lang="en-US" sz="2800"/>
          </a:p>
          <a:p>
            <a:pPr marL="0" indent="0">
              <a:buNone/>
            </a:pPr>
            <a:endParaRPr lang="en-US" sz="2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6113</Words>
  <Application>WPS Presentation</Application>
  <PresentationFormat>Widescreen</PresentationFormat>
  <Paragraphs>71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 Unicode MS</vt:lpstr>
      <vt:lpstr>Calibri Light</vt:lpstr>
      <vt:lpstr>Calibri</vt:lpstr>
      <vt:lpstr>Microsoft YaHei</vt:lpstr>
      <vt:lpstr>Blue Waves</vt:lpstr>
      <vt:lpstr>PowerPoint 演示文稿</vt:lpstr>
      <vt:lpstr>AUTONOMOUS VEHICLES USING 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NIVETHANA J             Nm Id : au962821104063</dc:title>
  <dc:creator>Prince</dc:creator>
  <cp:lastModifiedBy>Prince</cp:lastModifiedBy>
  <cp:revision>1</cp:revision>
  <dcterms:created xsi:type="dcterms:W3CDTF">2024-04-12T11:05:05Z</dcterms:created>
  <dcterms:modified xsi:type="dcterms:W3CDTF">2024-04-12T11:05:05Z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FA3C2A1DF8484A578FB96B7AC5BFA295_11</vt:lpwstr>
  </property>
  <property fmtid="{D5CDD505-2E9C-101B-9397-08002B2CF9AE}" pid="3" name="KSOProductBuildVer">
    <vt:lpwstr>1033-12.2.0.13489</vt:lpwstr>
  </property>
</Properties>
</file>