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MCOM\Documents\KISHORE%20AASC\Emp_db001.xlsx" TargetMode="External" 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 /><Relationship Id="rId1" Type="http://schemas.openxmlformats.org/officeDocument/2006/relationships/oleObject" Target="file:///C:\Users\MCOM\Documents\KISHORE%20AASC\Emp_db00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A8-9A48-A547-E731F98EF6CF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A8-9A48-A547-E731F98EF6CF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A8-9A48-A547-E731F98EF6CF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A8-9A48-A547-E731F98EF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3E-124C-9DC9-996FC7EDD815}"/>
            </c:ext>
          </c:extLst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3E-124C-9DC9-996FC7EDD815}"/>
            </c:ext>
          </c:extLst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3E-124C-9DC9-996FC7EDD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26-09-2024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NIVETHA M</a:t>
            </a:r>
          </a:p>
          <a:p>
            <a:r>
              <a:rPr lang="en-US" sz="2400" dirty="0"/>
              <a:t>REGISTER NO:  312211464</a:t>
            </a:r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1- </a:t>
            </a:r>
            <a:r>
              <a:rPr lang="en-IN" b="1" dirty="0"/>
              <a:t>OVERALL  PERFORMANCE OF EMPLOYEES IN BUSINESS UNITS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995</Words>
  <Application>Microsoft Office PowerPoint</Application>
  <PresentationFormat>Widescreen</PresentationFormat>
  <Paragraphs>326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nivethanivi0726@gmail.com</cp:lastModifiedBy>
  <cp:revision>10</cp:revision>
  <dcterms:created xsi:type="dcterms:W3CDTF">2024-03-29T04:07:22Z</dcterms:created>
  <dcterms:modified xsi:type="dcterms:W3CDTF">2024-09-26T04:46:24Z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