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389"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CBA-D345-9AE0-5B32DF4EC503}"/>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5CBA-D345-9AE0-5B32DF4EC503}"/>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5CBA-D345-9AE0-5B32DF4EC503}"/>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5CBA-D345-9AE0-5B32DF4EC503}"/>
            </c:ext>
          </c:extLst>
        </c:ser>
        <c:dLbls>
          <c:showLegendKey val="0"/>
          <c:showVal val="0"/>
          <c:showCatName val="0"/>
          <c:showSerName val="0"/>
          <c:showPercent val="0"/>
          <c:showBubbleSize val="0"/>
        </c:dLbls>
        <c:gapWidth val="150"/>
        <c:axId val="188118144"/>
        <c:axId val="188119680"/>
      </c:barChart>
      <c:catAx>
        <c:axId val="188118144"/>
        <c:scaling>
          <c:orientation val="minMax"/>
        </c:scaling>
        <c:delete val="0"/>
        <c:axPos val="b"/>
        <c:numFmt formatCode="General" sourceLinked="0"/>
        <c:majorTickMark val="none"/>
        <c:minorTickMark val="none"/>
        <c:tickLblPos val="nextTo"/>
        <c:crossAx val="188119680"/>
        <c:crosses val="autoZero"/>
        <c:auto val="1"/>
        <c:lblAlgn val="ctr"/>
        <c:lblOffset val="100"/>
        <c:noMultiLvlLbl val="0"/>
      </c:catAx>
      <c:valAx>
        <c:axId val="188119680"/>
        <c:scaling>
          <c:orientation val="minMax"/>
        </c:scaling>
        <c:delete val="0"/>
        <c:axPos val="l"/>
        <c:majorGridlines/>
        <c:numFmt formatCode="General" sourceLinked="1"/>
        <c:majorTickMark val="none"/>
        <c:minorTickMark val="none"/>
        <c:tickLblPos val="nextTo"/>
        <c:crossAx val="18811814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a:t>
            </a:r>
            <a:r>
              <a:rPr lang="en-US" sz="2400" dirty="0" err="1"/>
              <a:t>S.Nivetha</a:t>
            </a:r>
            <a:endParaRPr lang="en-US" sz="2400" dirty="0"/>
          </a:p>
          <a:p>
            <a:r>
              <a:rPr lang="en-US" sz="2400" dirty="0"/>
              <a:t>REGISTER NO:312208544</a:t>
            </a:r>
          </a:p>
          <a:p>
            <a:r>
              <a:rPr lang="en-US" sz="2400" dirty="0"/>
              <a:t>DEPARTMENT:B.COM[GENERAL]</a:t>
            </a:r>
          </a:p>
          <a:p>
            <a:r>
              <a:rPr lang="en-US" sz="2400" dirty="0"/>
              <a:t>COLLEGE : Chellammal womens college </a:t>
            </a:r>
            <a:r>
              <a:rPr lang="en-US" sz="2400" dirty="0" err="1"/>
              <a:t>Guindy</a:t>
            </a:r>
            <a:r>
              <a:rPr lang="en-US" sz="2400" dirty="0"/>
              <a:t> </a:t>
            </a:r>
            <a:r>
              <a:rPr lang="en-US" sz="2400" dirty="0" err="1"/>
              <a:t>chennai</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145</Words>
  <Application>Microsoft Office PowerPoint</Application>
  <PresentationFormat>Widescreen</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gopiche803@gmail.com</cp:lastModifiedBy>
  <cp:revision>34</cp:revision>
  <dcterms:created xsi:type="dcterms:W3CDTF">2024-03-29T15:07:22Z</dcterms:created>
  <dcterms:modified xsi:type="dcterms:W3CDTF">2024-09-04T05:01:53Z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