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</a:t>
            </a:r>
            <a:r>
              <a:rPr lang="en-IN" sz="2400" dirty="0">
                <a:solidFill>
                  <a:srgbClr val="7030A0"/>
                </a:solidFill>
              </a:rPr>
              <a:t> S</a:t>
            </a:r>
            <a:r>
              <a:rPr lang="en-US" sz="2400" dirty="0">
                <a:solidFill>
                  <a:srgbClr val="7030A0"/>
                </a:solidFill>
              </a:rPr>
              <a:t>. R NIVETHASREE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REGISTER NO. :  </a:t>
            </a:r>
            <a:r>
              <a:rPr lang="en-IN" sz="2400" dirty="0">
                <a:solidFill>
                  <a:srgbClr val="7030A0"/>
                </a:solidFill>
              </a:rPr>
              <a:t>3122185</a:t>
            </a:r>
            <a:r>
              <a:rPr lang="en-US" sz="2400" dirty="0">
                <a:solidFill>
                  <a:srgbClr val="7030A0"/>
                </a:solidFill>
              </a:rPr>
              <a:t>67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</a:t>
            </a:r>
            <a:r>
              <a:rPr lang="en-IN" sz="2400" dirty="0">
                <a:solidFill>
                  <a:srgbClr val="7030A0"/>
                </a:solidFill>
              </a:rPr>
              <a:t>ID :</a:t>
            </a:r>
            <a:r>
              <a:rPr lang="en-US" sz="2400" dirty="0">
                <a:solidFill>
                  <a:srgbClr val="7030A0"/>
                </a:solidFill>
              </a:rPr>
              <a:t>D72F5ECE642ED6AAB604A9C122CFF426</a:t>
            </a:r>
            <a:endParaRPr lang="en-IN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DEPARTMENT : DEPT. OF </a:t>
            </a:r>
            <a:r>
              <a:rPr lang="en-IN" sz="2400" dirty="0">
                <a:solidFill>
                  <a:srgbClr val="7030A0"/>
                </a:solidFill>
              </a:rPr>
              <a:t>COMMERCE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COLLEGE : </a:t>
            </a:r>
            <a:r>
              <a:rPr lang="en-IN" sz="2400" dirty="0">
                <a:solidFill>
                  <a:srgbClr val="7030A0"/>
                </a:solidFill>
              </a:rPr>
              <a:t>J.N.N COLLEGE OF ARTS AND SCIENCE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198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nivethasreesankaralingam071@gmail.com</cp:lastModifiedBy>
  <cp:revision>22</cp:revision>
  <dcterms:created xsi:type="dcterms:W3CDTF">2024-03-29T15:07:22Z</dcterms:created>
  <dcterms:modified xsi:type="dcterms:W3CDTF">2024-10-23T04:55:20Z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