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2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 rot="21600000">
            <a:off x="5161635" y="3314150"/>
            <a:ext cx="7301822" cy="1767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ivetha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0</a:t>
            </a:r>
            <a:r>
              <a:rPr altLang="en-IN" sz="2800" lang="en-US">
                <a:solidFill>
                  <a:srgbClr val="000000"/>
                </a:solidFill>
              </a:rPr>
              <a:t>9</a:t>
            </a:r>
            <a:r>
              <a:rPr altLang="en-IN" sz="2800" lang="en-US">
                <a:solidFill>
                  <a:srgbClr val="000000"/>
                </a:solidFill>
              </a:rPr>
              <a:t>5</a:t>
            </a:r>
            <a:r>
              <a:rPr altLang="en-IN" sz="2800" lang="en-US">
                <a:solidFill>
                  <a:srgbClr val="000000"/>
                </a:solidFill>
              </a:rPr>
              <a:t>9</a:t>
            </a:r>
            <a:r>
              <a:rPr altLang="en-IN" sz="2800" lang="en-US">
                <a:solidFill>
                  <a:srgbClr val="000000"/>
                </a:solidFill>
              </a:rPr>
              <a:t>6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'S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object 8"/>
          <p:cNvSpPr txBox="1"/>
          <p:nvPr/>
        </p:nvSpPr>
        <p:spPr>
          <a:xfrm>
            <a:off x="739775" y="291147"/>
            <a:ext cx="440912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6" name=""/>
          <p:cNvSpPr txBox="1"/>
          <p:nvPr/>
        </p:nvSpPr>
        <p:spPr>
          <a:xfrm>
            <a:off x="2403626" y="1746442"/>
            <a:ext cx="5865065" cy="26060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5962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8100000">
            <a:off x="3070176" y="15991741"/>
            <a:ext cx="3263366" cy="1889969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1637234" y="1770337"/>
            <a:ext cx="8800544" cy="454386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3" name=""/>
          <p:cNvSpPr txBox="1"/>
          <p:nvPr/>
        </p:nvSpPr>
        <p:spPr>
          <a:xfrm>
            <a:off x="1949693" y="2474823"/>
            <a:ext cx="9486974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9620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676275" y="770866"/>
            <a:ext cx="673485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"/>
          <p:cNvSpPr txBox="1"/>
          <p:nvPr/>
        </p:nvSpPr>
        <p:spPr>
          <a:xfrm>
            <a:off x="1416256" y="-4939666"/>
            <a:ext cx="7937293" cy="2186941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problem statement is a tool used in project management to describe a problem that arises during a project's execution. It should identify a specific problem, explain its impact, and propose a solution.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423528" y="2305074"/>
            <a:ext cx="9922749" cy="13487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problem statement is a high level summary of a problem and is a powerful communication tool. It also helps a business analyst maintain control when conducting analysis.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6"/>
          <p:cNvSpPr/>
          <p:nvPr/>
        </p:nvSpPr>
        <p:spPr>
          <a:xfrm flipV="1">
            <a:off x="11589924" y="-4382048"/>
            <a:ext cx="1004898" cy="10353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7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8" name=""/>
          <p:cNvSpPr txBox="1"/>
          <p:nvPr/>
        </p:nvSpPr>
        <p:spPr>
          <a:xfrm>
            <a:off x="6425112" y="-7060657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9" name=""/>
          <p:cNvSpPr txBox="1"/>
          <p:nvPr/>
        </p:nvSpPr>
        <p:spPr>
          <a:xfrm>
            <a:off x="676275" y="1587499"/>
            <a:ext cx="9572358" cy="1767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Employee data analysis is the process of collecting, analyzing, and interpreting data about employees to improve decision-making, enhance productivity, and create a better workplace env</a:t>
            </a:r>
            <a:r>
              <a:rPr altLang="en-IN" sz="2800" lang="en-US">
                <a:solidFill>
                  <a:srgbClr val="000000"/>
                </a:solidFill>
              </a:rPr>
              <a:t>ironment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7496425" y="-2737202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>
            <a:off x="1714046" y="1935448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oyees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ization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dual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tomers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6" name=""/>
          <p:cNvSpPr txBox="1"/>
          <p:nvPr/>
        </p:nvSpPr>
        <p:spPr>
          <a:xfrm>
            <a:off x="7810750" y="-617950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2" name=""/>
          <p:cNvSpPr txBox="1"/>
          <p:nvPr/>
        </p:nvSpPr>
        <p:spPr>
          <a:xfrm>
            <a:off x="4096000" y="1655910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4096000" y="1051343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 rot="661915">
            <a:off x="6097856" y="-4092494"/>
            <a:ext cx="5085838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 rot="10902393">
            <a:off x="3133467" y="14723377"/>
            <a:ext cx="3555794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6" name=""/>
          <p:cNvSpPr txBox="1"/>
          <p:nvPr/>
        </p:nvSpPr>
        <p:spPr>
          <a:xfrm>
            <a:off x="4096000" y="3219450"/>
            <a:ext cx="4000000" cy="21869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ze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5353550" y="-95758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0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2" name=""/>
          <p:cNvSpPr txBox="1"/>
          <p:nvPr/>
        </p:nvSpPr>
        <p:spPr>
          <a:xfrm>
            <a:off x="2187581" y="1549470"/>
            <a:ext cx="5537310" cy="42824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6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features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9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 rot="12333643" flipH="1" flipV="1">
            <a:off x="6318772" y="19346348"/>
            <a:ext cx="1285209" cy="132415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3010400" y="2123122"/>
            <a:ext cx="6484062" cy="30251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</a:t>
            </a:r>
            <a:r>
              <a:rPr altLang="en-IN" sz="2800" lang="en-US">
                <a:solidFill>
                  <a:srgbClr val="000000"/>
                </a:solidFill>
              </a:rPr>
              <a:t>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ories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2024-08-31T05:58:55Z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f50ad8a963644b7f834225b9b06021aa</vt:lpwstr>
  </property>
</Properties>
</file>