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itha Badri" userId="df8b29e06afbd191" providerId="LiveId" clId="{BF5B1440-9564-4CB2-B345-4950BE531A59}"/>
    <pc:docChg chg="undo custSel modSld">
      <pc:chgData name="Nivethitha Badri" userId="df8b29e06afbd191" providerId="LiveId" clId="{BF5B1440-9564-4CB2-B345-4950BE531A59}" dt="2024-09-10T18:52:18.251" v="2101" actId="20577"/>
      <pc:docMkLst>
        <pc:docMk/>
      </pc:docMkLst>
      <pc:sldChg chg="modSp mod">
        <pc:chgData name="Nivethitha Badri" userId="df8b29e06afbd191" providerId="LiveId" clId="{BF5B1440-9564-4CB2-B345-4950BE531A59}" dt="2024-09-10T15:15:48.126" v="2"/>
        <pc:sldMkLst>
          <pc:docMk/>
          <pc:sldMk cId="0" sldId="256"/>
        </pc:sldMkLst>
        <pc:spChg chg="mod">
          <ac:chgData name="Nivethitha Badri" userId="df8b29e06afbd191" providerId="LiveId" clId="{BF5B1440-9564-4CB2-B345-4950BE531A59}" dt="2024-09-10T15:15:48.126" v="2"/>
          <ac:spMkLst>
            <pc:docMk/>
            <pc:sldMk cId="0" sldId="256"/>
            <ac:spMk id="14" creationId="{D55ADE35-C35B-07C1-F5AA-C33B3DDB802E}"/>
          </ac:spMkLst>
        </pc:spChg>
      </pc:sldChg>
      <pc:sldChg chg="modSp mod">
        <pc:chgData name="Nivethitha Badri" userId="df8b29e06afbd191" providerId="LiveId" clId="{BF5B1440-9564-4CB2-B345-4950BE531A59}" dt="2024-09-10T18:25:21.503" v="1362" actId="207"/>
        <pc:sldMkLst>
          <pc:docMk/>
          <pc:sldMk cId="0" sldId="259"/>
        </pc:sldMkLst>
        <pc:spChg chg="mod">
          <ac:chgData name="Nivethitha Badri" userId="df8b29e06afbd191" providerId="LiveId" clId="{BF5B1440-9564-4CB2-B345-4950BE531A59}" dt="2024-09-10T18:25:21.503" v="1362" actId="207"/>
          <ac:spMkLst>
            <pc:docMk/>
            <pc:sldMk cId="0" sldId="259"/>
            <ac:spMk id="6" creationId="{00000000-0000-0000-0000-000000000000}"/>
          </ac:spMkLst>
        </pc:spChg>
      </pc:sldChg>
      <pc:sldChg chg="delSp modSp mod">
        <pc:chgData name="Nivethitha Badri" userId="df8b29e06afbd191" providerId="LiveId" clId="{BF5B1440-9564-4CB2-B345-4950BE531A59}" dt="2024-09-10T18:26:01.871" v="1368" actId="1076"/>
        <pc:sldMkLst>
          <pc:docMk/>
          <pc:sldMk cId="0" sldId="260"/>
        </pc:sldMkLst>
        <pc:spChg chg="del mod">
          <ac:chgData name="Nivethitha Badri" userId="df8b29e06afbd191" providerId="LiveId" clId="{BF5B1440-9564-4CB2-B345-4950BE531A59}" dt="2024-09-10T18:25:57.363" v="1367" actId="21"/>
          <ac:spMkLst>
            <pc:docMk/>
            <pc:sldMk cId="0" sldId="260"/>
            <ac:spMk id="6" creationId="{00000000-0000-0000-0000-000000000000}"/>
          </ac:spMkLst>
        </pc:spChg>
        <pc:spChg chg="mod">
          <ac:chgData name="Nivethitha Badri" userId="df8b29e06afbd191" providerId="LiveId" clId="{BF5B1440-9564-4CB2-B345-4950BE531A59}" dt="2024-09-10T18:26:01.871" v="1368" actId="1076"/>
          <ac:spMkLst>
            <pc:docMk/>
            <pc:sldMk cId="0" sldId="260"/>
            <ac:spMk id="11" creationId="{F050B57B-77CA-84FA-9910-3F41C17BBB48}"/>
          </ac:spMkLst>
        </pc:spChg>
      </pc:sldChg>
      <pc:sldChg chg="addSp delSp modSp mod">
        <pc:chgData name="Nivethitha Badri" userId="df8b29e06afbd191" providerId="LiveId" clId="{BF5B1440-9564-4CB2-B345-4950BE531A59}" dt="2024-09-10T17:02:00.619" v="1201" actId="1076"/>
        <pc:sldMkLst>
          <pc:docMk/>
          <pc:sldMk cId="0" sldId="261"/>
        </pc:sldMkLst>
        <pc:spChg chg="mod">
          <ac:chgData name="Nivethitha Badri" userId="df8b29e06afbd191" providerId="LiveId" clId="{BF5B1440-9564-4CB2-B345-4950BE531A59}" dt="2024-09-10T17:02:00.619" v="1201" actId="1076"/>
          <ac:spMkLst>
            <pc:docMk/>
            <pc:sldMk cId="0" sldId="261"/>
            <ac:spMk id="2" creationId="{00000000-0000-0000-0000-000000000000}"/>
          </ac:spMkLst>
        </pc:spChg>
        <pc:spChg chg="del mod">
          <ac:chgData name="Nivethitha Badri" userId="df8b29e06afbd191" providerId="LiveId" clId="{BF5B1440-9564-4CB2-B345-4950BE531A59}" dt="2024-09-10T16:59:09.999" v="1189" actId="21"/>
          <ac:spMkLst>
            <pc:docMk/>
            <pc:sldMk cId="0" sldId="261"/>
            <ac:spMk id="3" creationId="{00000000-0000-0000-0000-000000000000}"/>
          </ac:spMkLst>
        </pc:spChg>
        <pc:spChg chg="add del mod">
          <ac:chgData name="Nivethitha Badri" userId="df8b29e06afbd191" providerId="LiveId" clId="{BF5B1440-9564-4CB2-B345-4950BE531A59}" dt="2024-09-10T16:59:19.891" v="1192" actId="21"/>
          <ac:spMkLst>
            <pc:docMk/>
            <pc:sldMk cId="0" sldId="261"/>
            <ac:spMk id="7" creationId="{00000000-0000-0000-0000-000000000000}"/>
          </ac:spMkLst>
        </pc:spChg>
        <pc:spChg chg="add del">
          <ac:chgData name="Nivethitha Badri" userId="df8b29e06afbd191" providerId="LiveId" clId="{BF5B1440-9564-4CB2-B345-4950BE531A59}" dt="2024-09-10T17:01:24.439" v="1194" actId="21"/>
          <ac:spMkLst>
            <pc:docMk/>
            <pc:sldMk cId="0" sldId="261"/>
            <ac:spMk id="11" creationId="{D560D54A-0343-7538-5F44-8BBB586CA310}"/>
          </ac:spMkLst>
        </pc:spChg>
        <pc:picChg chg="add del mod">
          <ac:chgData name="Nivethitha Badri" userId="df8b29e06afbd191" providerId="LiveId" clId="{BF5B1440-9564-4CB2-B345-4950BE531A59}" dt="2024-09-10T16:59:19.891" v="1192" actId="21"/>
          <ac:picMkLst>
            <pc:docMk/>
            <pc:sldMk cId="0" sldId="261"/>
            <ac:picMk id="9" creationId="{0FF8D059-856F-0F52-C6B7-AD42B5861AED}"/>
          </ac:picMkLst>
        </pc:picChg>
        <pc:picChg chg="add del mod">
          <ac:chgData name="Nivethitha Badri" userId="df8b29e06afbd191" providerId="LiveId" clId="{BF5B1440-9564-4CB2-B345-4950BE531A59}" dt="2024-09-10T16:59:09.999" v="1189" actId="21"/>
          <ac:picMkLst>
            <pc:docMk/>
            <pc:sldMk cId="0" sldId="261"/>
            <ac:picMk id="1026" creationId="{0FF8D059-856F-0F52-C6B7-AD42B5861AED}"/>
          </ac:picMkLst>
        </pc:picChg>
        <pc:picChg chg="add mod">
          <ac:chgData name="Nivethitha Badri" userId="df8b29e06afbd191" providerId="LiveId" clId="{BF5B1440-9564-4CB2-B345-4950BE531A59}" dt="2024-09-10T17:02:00.619" v="1201" actId="1076"/>
          <ac:picMkLst>
            <pc:docMk/>
            <pc:sldMk cId="0" sldId="261"/>
            <ac:picMk id="1028" creationId="{91DE94C3-8C89-1F1F-066E-278E8AF53B4F}"/>
          </ac:picMkLst>
        </pc:picChg>
      </pc:sldChg>
      <pc:sldChg chg="modSp mod">
        <pc:chgData name="Nivethitha Badri" userId="df8b29e06afbd191" providerId="LiveId" clId="{BF5B1440-9564-4CB2-B345-4950BE531A59}" dt="2024-09-10T18:13:58.121" v="1361" actId="207"/>
        <pc:sldMkLst>
          <pc:docMk/>
          <pc:sldMk cId="0" sldId="262"/>
        </pc:sldMkLst>
        <pc:spChg chg="mod">
          <ac:chgData name="Nivethitha Badri" userId="df8b29e06afbd191" providerId="LiveId" clId="{BF5B1440-9564-4CB2-B345-4950BE531A59}" dt="2024-09-10T18:13:58.121" v="1361" actId="207"/>
          <ac:spMkLst>
            <pc:docMk/>
            <pc:sldMk cId="0" sldId="262"/>
            <ac:spMk id="4" creationId="{00000000-0000-0000-0000-000000000000}"/>
          </ac:spMkLst>
        </pc:spChg>
      </pc:sldChg>
      <pc:sldChg chg="delSp modSp mod">
        <pc:chgData name="Nivethitha Badri" userId="df8b29e06afbd191" providerId="LiveId" clId="{BF5B1440-9564-4CB2-B345-4950BE531A59}" dt="2024-09-10T18:32:19.153" v="1575" actId="1076"/>
        <pc:sldMkLst>
          <pc:docMk/>
          <pc:sldMk cId="0" sldId="263"/>
        </pc:sldMkLst>
        <pc:spChg chg="del mod">
          <ac:chgData name="Nivethitha Badri" userId="df8b29e06afbd191" providerId="LiveId" clId="{BF5B1440-9564-4CB2-B345-4950BE531A59}" dt="2024-09-10T18:31:29.816" v="1553" actId="21"/>
          <ac:spMkLst>
            <pc:docMk/>
            <pc:sldMk cId="0" sldId="263"/>
            <ac:spMk id="4" creationId="{00000000-0000-0000-0000-000000000000}"/>
          </ac:spMkLst>
        </pc:spChg>
        <pc:spChg chg="mod">
          <ac:chgData name="Nivethitha Badri" userId="df8b29e06afbd191" providerId="LiveId" clId="{BF5B1440-9564-4CB2-B345-4950BE531A59}" dt="2024-09-10T18:32:19.153" v="1575" actId="1076"/>
          <ac:spMkLst>
            <pc:docMk/>
            <pc:sldMk cId="0" sldId="263"/>
            <ac:spMk id="9" creationId="{FAD9CEB2-36E1-0550-426B-2FAF97882044}"/>
          </ac:spMkLst>
        </pc:spChg>
      </pc:sldChg>
      <pc:sldChg chg="addSp delSp modSp mod modClrScheme chgLayout">
        <pc:chgData name="Nivethitha Badri" userId="df8b29e06afbd191" providerId="LiveId" clId="{BF5B1440-9564-4CB2-B345-4950BE531A59}" dt="2024-09-10T18:41:50.721" v="1900" actId="5793"/>
        <pc:sldMkLst>
          <pc:docMk/>
          <pc:sldMk cId="0" sldId="264"/>
        </pc:sldMkLst>
        <pc:spChg chg="add del mod ord">
          <ac:chgData name="Nivethitha Badri" userId="df8b29e06afbd191" providerId="LiveId" clId="{BF5B1440-9564-4CB2-B345-4950BE531A59}" dt="2024-09-10T18:38:53.468" v="1766" actId="21"/>
          <ac:spMkLst>
            <pc:docMk/>
            <pc:sldMk cId="0" sldId="264"/>
            <ac:spMk id="2" creationId="{5927DDA2-2388-C48B-1FBF-BB63AFC5A230}"/>
          </ac:spMkLst>
        </pc:spChg>
        <pc:spChg chg="add mod ord">
          <ac:chgData name="Nivethitha Badri" userId="df8b29e06afbd191" providerId="LiveId" clId="{BF5B1440-9564-4CB2-B345-4950BE531A59}" dt="2024-09-10T18:41:50.721" v="1900" actId="5793"/>
          <ac:spMkLst>
            <pc:docMk/>
            <pc:sldMk cId="0" sldId="264"/>
            <ac:spMk id="3" creationId="{C1E42F92-C6AD-E92E-C48F-0D65A8886A08}"/>
          </ac:spMkLst>
        </pc:spChg>
      </pc:sldChg>
      <pc:sldChg chg="addSp delSp modSp mod modClrScheme chgLayout">
        <pc:chgData name="Nivethitha Badri" userId="df8b29e06afbd191" providerId="LiveId" clId="{BF5B1440-9564-4CB2-B345-4950BE531A59}" dt="2024-09-10T18:44:42.542" v="1926" actId="1076"/>
        <pc:sldMkLst>
          <pc:docMk/>
          <pc:sldMk cId="0" sldId="265"/>
        </pc:sldMkLst>
        <pc:spChg chg="add del mod ord">
          <ac:chgData name="Nivethitha Badri" userId="df8b29e06afbd191" providerId="LiveId" clId="{BF5B1440-9564-4CB2-B345-4950BE531A59}" dt="2024-09-10T18:43:49.221" v="1915" actId="21"/>
          <ac:spMkLst>
            <pc:docMk/>
            <pc:sldMk cId="0" sldId="265"/>
            <ac:spMk id="2" creationId="{9A659909-06B8-DB1C-E810-A0A5CC8D2424}"/>
          </ac:spMkLst>
        </pc:spChg>
        <pc:spChg chg="mod">
          <ac:chgData name="Nivethitha Badri" userId="df8b29e06afbd191" providerId="LiveId" clId="{BF5B1440-9564-4CB2-B345-4950BE531A59}" dt="2024-09-10T18:44:25.560" v="1923" actId="1076"/>
          <ac:spMkLst>
            <pc:docMk/>
            <pc:sldMk cId="0" sldId="265"/>
            <ac:spMk id="4" creationId="{00000000-0000-0000-0000-000000000000}"/>
          </ac:spMkLst>
        </pc:spChg>
        <pc:spChg chg="mod ord">
          <ac:chgData name="Nivethitha Badri" userId="df8b29e06afbd191" providerId="LiveId" clId="{BF5B1440-9564-4CB2-B345-4950BE531A59}" dt="2024-09-10T18:43:16.211" v="1901" actId="700"/>
          <ac:spMkLst>
            <pc:docMk/>
            <pc:sldMk cId="0" sldId="265"/>
            <ac:spMk id="7" creationId="{00000000-0000-0000-0000-000000000000}"/>
          </ac:spMkLst>
        </pc:spChg>
        <pc:graphicFrameChg chg="add mod">
          <ac:chgData name="Nivethitha Badri" userId="df8b29e06afbd191" providerId="LiveId" clId="{BF5B1440-9564-4CB2-B345-4950BE531A59}" dt="2024-09-10T18:44:42.542" v="1926" actId="1076"/>
          <ac:graphicFrameMkLst>
            <pc:docMk/>
            <pc:sldMk cId="0" sldId="265"/>
            <ac:graphicFrameMk id="8" creationId="{0E782728-BBDE-5C3A-8CB8-8ECE866D8704}"/>
          </ac:graphicFrameMkLst>
        </pc:graphicFrameChg>
      </pc:sldChg>
      <pc:sldChg chg="addSp delSp modSp mod modClrScheme chgLayout">
        <pc:chgData name="Nivethitha Badri" userId="df8b29e06afbd191" providerId="LiveId" clId="{BF5B1440-9564-4CB2-B345-4950BE531A59}" dt="2024-09-10T18:52:18.251" v="2101" actId="20577"/>
        <pc:sldMkLst>
          <pc:docMk/>
          <pc:sldMk cId="2986442291" sldId="268"/>
        </pc:sldMkLst>
        <pc:spChg chg="mod ord">
          <ac:chgData name="Nivethitha Badri" userId="df8b29e06afbd191" providerId="LiveId" clId="{BF5B1440-9564-4CB2-B345-4950BE531A59}" dt="2024-09-10T18:50:20.186" v="1929" actId="700"/>
          <ac:spMkLst>
            <pc:docMk/>
            <pc:sldMk cId="2986442291" sldId="268"/>
            <ac:spMk id="2" creationId="{F9A5CB5B-BDD0-5A64-1A7C-37D3C88F8F9E}"/>
          </ac:spMkLst>
        </pc:spChg>
        <pc:spChg chg="add del mod ord">
          <ac:chgData name="Nivethitha Badri" userId="df8b29e06afbd191" providerId="LiveId" clId="{BF5B1440-9564-4CB2-B345-4950BE531A59}" dt="2024-09-10T18:50:12.415" v="1928" actId="700"/>
          <ac:spMkLst>
            <pc:docMk/>
            <pc:sldMk cId="2986442291" sldId="268"/>
            <ac:spMk id="3" creationId="{EB564FBD-6B56-E19A-37E1-DBB824457BEC}"/>
          </ac:spMkLst>
        </pc:spChg>
        <pc:spChg chg="add mod ord">
          <ac:chgData name="Nivethitha Badri" userId="df8b29e06afbd191" providerId="LiveId" clId="{BF5B1440-9564-4CB2-B345-4950BE531A59}" dt="2024-09-10T18:52:18.251" v="2101" actId="20577"/>
          <ac:spMkLst>
            <pc:docMk/>
            <pc:sldMk cId="2986442291" sldId="268"/>
            <ac:spMk id="4" creationId="{ED21967A-A585-257C-6763-2C9552DDD05E}"/>
          </ac:spMkLst>
        </pc:spChg>
      </pc:sldChg>
      <pc:sldChg chg="addSp delSp modSp mod modClrScheme chgLayout">
        <pc:chgData name="Nivethitha Badri" userId="df8b29e06afbd191" providerId="LiveId" clId="{BF5B1440-9564-4CB2-B345-4950BE531A59}" dt="2024-09-10T18:29:43.867" v="1545" actId="20577"/>
        <pc:sldMkLst>
          <pc:docMk/>
          <pc:sldMk cId="2720660618" sldId="269"/>
        </pc:sldMkLst>
        <pc:spChg chg="mod ord">
          <ac:chgData name="Nivethitha Badri" userId="df8b29e06afbd191" providerId="LiveId" clId="{BF5B1440-9564-4CB2-B345-4950BE531A59}" dt="2024-09-10T18:27:42.152" v="1370" actId="700"/>
          <ac:spMkLst>
            <pc:docMk/>
            <pc:sldMk cId="2720660618" sldId="269"/>
            <ac:spMk id="2" creationId="{6E06195E-16D6-79D8-7A9F-F8EB1FE9E212}"/>
          </ac:spMkLst>
        </pc:spChg>
        <pc:spChg chg="add del mod">
          <ac:chgData name="Nivethitha Badri" userId="df8b29e06afbd191" providerId="LiveId" clId="{BF5B1440-9564-4CB2-B345-4950BE531A59}" dt="2024-09-10T18:27:24.240" v="1369" actId="6264"/>
          <ac:spMkLst>
            <pc:docMk/>
            <pc:sldMk cId="2720660618" sldId="269"/>
            <ac:spMk id="3" creationId="{C3B00135-FB2E-795F-5509-C65125A5EB9B}"/>
          </ac:spMkLst>
        </pc:spChg>
        <pc:spChg chg="add mod ord">
          <ac:chgData name="Nivethitha Badri" userId="df8b29e06afbd191" providerId="LiveId" clId="{BF5B1440-9564-4CB2-B345-4950BE531A59}" dt="2024-09-10T18:29:43.867" v="1545" actId="20577"/>
          <ac:spMkLst>
            <pc:docMk/>
            <pc:sldMk cId="2720660618" sldId="269"/>
            <ac:spMk id="4" creationId="{0943AFC1-FC6A-CA1F-0F8A-1DB3C3107B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 Nivethitha</a:t>
            </a:r>
          </a:p>
          <a:p>
            <a:r>
              <a:rPr lang="en-US" sz="2400" dirty="0"/>
              <a:t>REGISTER NO: 122203895, C56A678016ACB78B57840CAECCF410EB</a:t>
            </a:r>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385</Words>
  <Application>Microsoft Office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Nivethitha Badri</cp:lastModifiedBy>
  <cp:revision>14</cp:revision>
  <dcterms:created xsi:type="dcterms:W3CDTF">2024-03-29T15:07:22Z</dcterms:created>
  <dcterms:modified xsi:type="dcterms:W3CDTF">2024-09-10T18:52:22Z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