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83" r:id="rId7"/>
    <p:sldId id="284" r:id="rId8"/>
    <p:sldId id="286" r:id="rId9"/>
    <p:sldId id="287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388" autoAdjust="0"/>
  </p:normalViewPr>
  <p:slideViewPr>
    <p:cSldViewPr snapToGrid="0">
      <p:cViewPr varScale="1">
        <p:scale>
          <a:sx n="80" d="100"/>
          <a:sy n="80" d="100"/>
        </p:scale>
        <p:origin x="510" y="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tha Balasubramaniam AA.SC.P2MCA24074078" userId="3d65d6fa0f2768b5" providerId="LiveId" clId="{5CB12FEB-0E88-43DF-8F8F-3F4D9CD90D3E}"/>
    <pc:docChg chg="modSld">
      <pc:chgData name="Nivetha Balasubramaniam AA.SC.P2MCA24074078" userId="3d65d6fa0f2768b5" providerId="LiveId" clId="{5CB12FEB-0E88-43DF-8F8F-3F4D9CD90D3E}" dt="2025-09-20T10:16:44.527" v="75" actId="20577"/>
      <pc:docMkLst>
        <pc:docMk/>
      </pc:docMkLst>
      <pc:sldChg chg="modSp mod">
        <pc:chgData name="Nivetha Balasubramaniam AA.SC.P2MCA24074078" userId="3d65d6fa0f2768b5" providerId="LiveId" clId="{5CB12FEB-0E88-43DF-8F8F-3F4D9CD90D3E}" dt="2025-09-20T10:16:27.002" v="63" actId="20577"/>
        <pc:sldMkLst>
          <pc:docMk/>
          <pc:sldMk cId="2803092014" sldId="278"/>
        </pc:sldMkLst>
        <pc:spChg chg="mod">
          <ac:chgData name="Nivetha Balasubramaniam AA.SC.P2MCA24074078" userId="3d65d6fa0f2768b5" providerId="LiveId" clId="{5CB12FEB-0E88-43DF-8F8F-3F4D9CD90D3E}" dt="2025-09-20T10:16:27.002" v="63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Nivetha Balasubramaniam AA.SC.P2MCA24074078" userId="3d65d6fa0f2768b5" providerId="LiveId" clId="{5CB12FEB-0E88-43DF-8F8F-3F4D9CD90D3E}" dt="2025-09-20T10:16:44.527" v="75" actId="20577"/>
        <pc:sldMkLst>
          <pc:docMk/>
          <pc:sldMk cId="2665045518" sldId="282"/>
        </pc:sldMkLst>
        <pc:spChg chg="mod">
          <ac:chgData name="Nivetha Balasubramaniam AA.SC.P2MCA24074078" userId="3d65d6fa0f2768b5" providerId="LiveId" clId="{5CB12FEB-0E88-43DF-8F8F-3F4D9CD90D3E}" dt="2025-09-20T10:16:44.527" v="75" actId="20577"/>
          <ac:spMkLst>
            <pc:docMk/>
            <pc:sldMk cId="2665045518" sldId="282"/>
            <ac:spMk id="3" creationId="{1ABCA07C-1908-B1EB-82FA-EC63DAAF4CF4}"/>
          </ac:spMkLst>
        </pc:spChg>
        <pc:spChg chg="mod">
          <ac:chgData name="Nivetha Balasubramaniam AA.SC.P2MCA24074078" userId="3d65d6fa0f2768b5" providerId="LiveId" clId="{5CB12FEB-0E88-43DF-8F8F-3F4D9CD90D3E}" dt="2025-09-16T01:59:42.657" v="1" actId="120"/>
          <ac:spMkLst>
            <pc:docMk/>
            <pc:sldMk cId="2665045518" sldId="282"/>
            <ac:spMk id="5" creationId="{3A9EF3A0-2FF4-44A8-F12A-857D4F21B48E}"/>
          </ac:spMkLst>
        </pc:spChg>
      </pc:sldChg>
      <pc:sldChg chg="modSp mod">
        <pc:chgData name="Nivetha Balasubramaniam AA.SC.P2MCA24074078" userId="3d65d6fa0f2768b5" providerId="LiveId" clId="{5CB12FEB-0E88-43DF-8F8F-3F4D9CD90D3E}" dt="2025-09-16T02:00:58.096" v="10" actId="255"/>
        <pc:sldMkLst>
          <pc:docMk/>
          <pc:sldMk cId="1388592114" sldId="283"/>
        </pc:sldMkLst>
        <pc:spChg chg="mod">
          <ac:chgData name="Nivetha Balasubramaniam AA.SC.P2MCA24074078" userId="3d65d6fa0f2768b5" providerId="LiveId" clId="{5CB12FEB-0E88-43DF-8F8F-3F4D9CD90D3E}" dt="2025-09-16T02:00:41.358" v="8" actId="255"/>
          <ac:spMkLst>
            <pc:docMk/>
            <pc:sldMk cId="1388592114" sldId="283"/>
            <ac:spMk id="2" creationId="{954ABE40-AA00-F366-A36A-B3F1AADBF025}"/>
          </ac:spMkLst>
        </pc:spChg>
        <pc:spChg chg="mod">
          <ac:chgData name="Nivetha Balasubramaniam AA.SC.P2MCA24074078" userId="3d65d6fa0f2768b5" providerId="LiveId" clId="{5CB12FEB-0E88-43DF-8F8F-3F4D9CD90D3E}" dt="2025-09-16T02:00:58.096" v="10" actId="255"/>
          <ac:spMkLst>
            <pc:docMk/>
            <pc:sldMk cId="1388592114" sldId="283"/>
            <ac:spMk id="3" creationId="{72446868-83F0-CEEF-5E60-6D55C93B523F}"/>
          </ac:spMkLst>
        </pc:spChg>
      </pc:sldChg>
      <pc:sldChg chg="modSp mod">
        <pc:chgData name="Nivetha Balasubramaniam AA.SC.P2MCA24074078" userId="3d65d6fa0f2768b5" providerId="LiveId" clId="{5CB12FEB-0E88-43DF-8F8F-3F4D9CD90D3E}" dt="2025-09-16T02:02:57.112" v="36" actId="20577"/>
        <pc:sldMkLst>
          <pc:docMk/>
          <pc:sldMk cId="652841706" sldId="284"/>
        </pc:sldMkLst>
        <pc:spChg chg="mod">
          <ac:chgData name="Nivetha Balasubramaniam AA.SC.P2MCA24074078" userId="3d65d6fa0f2768b5" providerId="LiveId" clId="{5CB12FEB-0E88-43DF-8F8F-3F4D9CD90D3E}" dt="2025-09-16T02:01:11.653" v="12" actId="255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Nivetha Balasubramaniam AA.SC.P2MCA24074078" userId="3d65d6fa0f2768b5" providerId="LiveId" clId="{5CB12FEB-0E88-43DF-8F8F-3F4D9CD90D3E}" dt="2025-09-16T02:01:59.673" v="23" actId="20577"/>
          <ac:spMkLst>
            <pc:docMk/>
            <pc:sldMk cId="652841706" sldId="284"/>
            <ac:spMk id="3" creationId="{1C6744DD-5BC8-42C8-4313-13CE95ED575B}"/>
          </ac:spMkLst>
        </pc:spChg>
        <pc:spChg chg="mod">
          <ac:chgData name="Nivetha Balasubramaniam AA.SC.P2MCA24074078" userId="3d65d6fa0f2768b5" providerId="LiveId" clId="{5CB12FEB-0E88-43DF-8F8F-3F4D9CD90D3E}" dt="2025-09-16T02:01:55.316" v="21" actId="20577"/>
          <ac:spMkLst>
            <pc:docMk/>
            <pc:sldMk cId="652841706" sldId="284"/>
            <ac:spMk id="5" creationId="{6B85CDCB-25D7-93EE-914E-79DAA3466063}"/>
          </ac:spMkLst>
        </pc:spChg>
        <pc:spChg chg="mod">
          <ac:chgData name="Nivetha Balasubramaniam AA.SC.P2MCA24074078" userId="3d65d6fa0f2768b5" providerId="LiveId" clId="{5CB12FEB-0E88-43DF-8F8F-3F4D9CD90D3E}" dt="2025-09-16T02:02:45.214" v="35" actId="255"/>
          <ac:spMkLst>
            <pc:docMk/>
            <pc:sldMk cId="652841706" sldId="284"/>
            <ac:spMk id="7" creationId="{05B9CCFB-6F29-17BF-A57C-8487DB49C53A}"/>
          </ac:spMkLst>
        </pc:spChg>
        <pc:spChg chg="mod">
          <ac:chgData name="Nivetha Balasubramaniam AA.SC.P2MCA24074078" userId="3d65d6fa0f2768b5" providerId="LiveId" clId="{5CB12FEB-0E88-43DF-8F8F-3F4D9CD90D3E}" dt="2025-09-16T02:02:57.112" v="36" actId="20577"/>
          <ac:spMkLst>
            <pc:docMk/>
            <pc:sldMk cId="652841706" sldId="284"/>
            <ac:spMk id="12" creationId="{69547A36-ECAA-FCCE-106A-BA945D758048}"/>
          </ac:spMkLst>
        </pc:spChg>
      </pc:sldChg>
      <pc:sldChg chg="modSp mod">
        <pc:chgData name="Nivetha Balasubramaniam AA.SC.P2MCA24074078" userId="3d65d6fa0f2768b5" providerId="LiveId" clId="{5CB12FEB-0E88-43DF-8F8F-3F4D9CD90D3E}" dt="2025-09-16T02:03:43.600" v="40" actId="255"/>
        <pc:sldMkLst>
          <pc:docMk/>
          <pc:sldMk cId="2547630249" sldId="292"/>
        </pc:sldMkLst>
        <pc:spChg chg="mod">
          <ac:chgData name="Nivetha Balasubramaniam AA.SC.P2MCA24074078" userId="3d65d6fa0f2768b5" providerId="LiveId" clId="{5CB12FEB-0E88-43DF-8F8F-3F4D9CD90D3E}" dt="2025-09-16T02:03:31.383" v="38" actId="255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Nivetha Balasubramaniam AA.SC.P2MCA24074078" userId="3d65d6fa0f2768b5" providerId="LiveId" clId="{5CB12FEB-0E88-43DF-8F8F-3F4D9CD90D3E}" dt="2025-09-16T02:03:43.600" v="40" actId="255"/>
          <ac:spMkLst>
            <pc:docMk/>
            <pc:sldMk cId="2547630249" sldId="292"/>
            <ac:spMk id="5" creationId="{09732A5B-A7FF-579E-CB24-AB1B4A9CDE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3" r:id="rId16"/>
    <p:sldLayoutId id="214748372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5506" y="1152939"/>
            <a:ext cx="4867334" cy="5052023"/>
          </a:xfrm>
          <a:noFill/>
        </p:spPr>
        <p:txBody>
          <a:bodyPr anchor="ctr">
            <a:noAutofit/>
          </a:bodyPr>
          <a:lstStyle/>
          <a:p>
            <a:pPr algn="ctr"/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Nivetha B</a:t>
            </a:r>
            <a:b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AA.SC.P2MCA24074078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953" y="2232045"/>
            <a:ext cx="5060486" cy="337919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Multimodal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 transcribes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audio,translates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into multiple languages, and generates stunning visuals based on the content.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9EF3A0-2FF4-44A8-F12A-857D4F21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87347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Multimodal AI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899"/>
            <a:ext cx="4159160" cy="1274091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2163891"/>
            <a:ext cx="3526889" cy="3693665"/>
          </a:xfrm>
          <a:noFill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Transcription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to image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Image Generation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2428794" cy="169086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Transcription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speech to text in real-time with high accuracy.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5CDCB-25D7-93EE-914E-79DAA3466063}"/>
              </a:ext>
            </a:extLst>
          </p:cNvPr>
          <p:cNvSpPr txBox="1"/>
          <p:nvPr/>
        </p:nvSpPr>
        <p:spPr>
          <a:xfrm>
            <a:off x="4598977" y="1948691"/>
            <a:ext cx="3454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 translates text between multiple languages, enabling broader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9CCFB-6F29-17BF-A57C-8487DB49C53A}"/>
              </a:ext>
            </a:extLst>
          </p:cNvPr>
          <p:cNvSpPr txBox="1"/>
          <p:nvPr/>
        </p:nvSpPr>
        <p:spPr>
          <a:xfrm>
            <a:off x="4598977" y="3937951"/>
            <a:ext cx="31592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Image Generation and </a:t>
            </a:r>
            <a:r>
              <a:rPr lang="en-US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UserFriendly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stunning visuals based on text prompts or translations and Intuitive design powered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use across all features.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47A36-ECAA-FCCE-106A-BA945D758048}"/>
              </a:ext>
            </a:extLst>
          </p:cNvPr>
          <p:cNvSpPr txBox="1"/>
          <p:nvPr/>
        </p:nvSpPr>
        <p:spPr>
          <a:xfrm>
            <a:off x="581343" y="4131756"/>
            <a:ext cx="29456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to image</a:t>
            </a:r>
          </a:p>
          <a:p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 users in natural language conversations, providing relevant responses and images.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Multimodal Application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69FACC-3E22-1147-C978-549EF4E3C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169571"/>
            <a:ext cx="5594359" cy="3260034"/>
          </a:xfrm>
        </p:spPr>
      </p:pic>
      <p:pic>
        <p:nvPicPr>
          <p:cNvPr id="8" name="Content Placeholder 7" descr="Two cats looking at the camera&#10;&#10;AI-generated content may be incorrect.">
            <a:extLst>
              <a:ext uri="{FF2B5EF4-FFF2-40B4-BE49-F238E27FC236}">
                <a16:creationId xmlns:a16="http://schemas.microsoft.com/office/drawing/2014/main" id="{3FC96253-67AD-F9ED-FC3B-1E01FDD418D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169571"/>
            <a:ext cx="5435600" cy="3235365"/>
          </a:xfr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Multimodal Application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CEAE3B-12AC-A9C5-F928-ACE4405AC0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1891275"/>
            <a:ext cx="5435600" cy="3504253"/>
          </a:xfrm>
        </p:spPr>
      </p:pic>
      <p:pic>
        <p:nvPicPr>
          <p:cNvPr id="8" name="Content Placeholder 7" descr="Two peacocks on a tree branch&#10;&#10;AI-generated content may be incorrect.">
            <a:extLst>
              <a:ext uri="{FF2B5EF4-FFF2-40B4-BE49-F238E27FC236}">
                <a16:creationId xmlns:a16="http://schemas.microsoft.com/office/drawing/2014/main" id="{7DA1F620-EDF0-5E2D-7BB5-7A9B934547E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91276"/>
            <a:ext cx="4825206" cy="3504252"/>
          </a:xfr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732A5B-A7FF-579E-CB24-AB1B4A9C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80" y="3573509"/>
            <a:ext cx="3933811" cy="284182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elements/1.1/"/>
    <ds:schemaRef ds:uri="230e9df3-be65-4c73-a93b-d1236ebd677e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{23D0B905-5F50-433E-BDE1-164396A051EE}tf33713516_win32</Template>
  <TotalTime>0</TotalTime>
  <Words>160</Words>
  <Application>Microsoft Office PowerPoint</Application>
  <PresentationFormat>Widescreen</PresentationFormat>
  <Paragraphs>30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   TransArt -A Multimodal Application           Nivetha B AA.SC.P2MCA24074078</vt:lpstr>
      <vt:lpstr>TransArt: A Multimodal AI Application</vt:lpstr>
      <vt:lpstr>KEY FEATURES</vt:lpstr>
      <vt:lpstr>Continue…</vt:lpstr>
      <vt:lpstr>TransArt: A Multimodal Application</vt:lpstr>
      <vt:lpstr>TransArt: A Multimodal Application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Nivetha Balasubramaniam AA.SC.P2MCA24074078</dc:creator>
  <cp:lastModifiedBy>Nivetha Balasubramaniam AA.SC.P2MCA24074078</cp:lastModifiedBy>
  <cp:revision>1</cp:revision>
  <dcterms:created xsi:type="dcterms:W3CDTF">2025-09-16T01:22:50Z</dcterms:created>
  <dcterms:modified xsi:type="dcterms:W3CDTF">2025-09-20T10:17:19Z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