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64F94-DFC0-49F3-933D-95746DA52438}" v="3" dt="2024-09-16T11:12:32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ami Jeganadhan" userId="75598440d0e3e497" providerId="LiveId" clId="{4A564F94-DFC0-49F3-933D-95746DA52438}"/>
    <pc:docChg chg="undo custSel addSld delSld modSld delMainMaster">
      <pc:chgData name="Abhirami Jeganadhan" userId="75598440d0e3e497" providerId="LiveId" clId="{4A564F94-DFC0-49F3-933D-95746DA52438}" dt="2024-09-16T11:12:17.028" v="7"/>
      <pc:docMkLst>
        <pc:docMk/>
      </pc:docMkLst>
      <pc:sldChg chg="modSp mod">
        <pc:chgData name="Abhirami Jeganadhan" userId="75598440d0e3e497" providerId="LiveId" clId="{4A564F94-DFC0-49F3-933D-95746DA52438}" dt="2024-09-16T11:12:17.028" v="7"/>
        <pc:sldMkLst>
          <pc:docMk/>
          <pc:sldMk cId="0" sldId="260"/>
        </pc:sldMkLst>
        <pc:spChg chg="mod">
          <ac:chgData name="Abhirami Jeganadhan" userId="75598440d0e3e497" providerId="LiveId" clId="{4A564F94-DFC0-49F3-933D-95746DA52438}" dt="2024-09-16T11:12:17.028" v="7"/>
          <ac:spMkLst>
            <pc:docMk/>
            <pc:sldMk cId="0" sldId="260"/>
            <ac:spMk id="11" creationId="{AC92BC27-F34C-4C3A-B96E-E58D72C24314}"/>
          </ac:spMkLst>
        </pc:spChg>
      </pc:sldChg>
      <pc:sldChg chg="addSp delSp modSp new del mod delAnim modAnim">
        <pc:chgData name="Abhirami Jeganadhan" userId="75598440d0e3e497" providerId="LiveId" clId="{4A564F94-DFC0-49F3-933D-95746DA52438}" dt="2024-09-16T11:08:13.187" v="3" actId="47"/>
        <pc:sldMkLst>
          <pc:docMk/>
          <pc:sldMk cId="2324806367" sldId="265"/>
        </pc:sldMkLst>
        <pc:picChg chg="add del mod">
          <ac:chgData name="Abhirami Jeganadhan" userId="75598440d0e3e497" providerId="LiveId" clId="{4A564F94-DFC0-49F3-933D-95746DA52438}" dt="2024-09-16T11:08:10.253" v="2" actId="478"/>
          <ac:picMkLst>
            <pc:docMk/>
            <pc:sldMk cId="2324806367" sldId="265"/>
            <ac:picMk id="2" creationId="{EE0FD2D5-7A3A-E8C5-4E81-AF35AF896A54}"/>
          </ac:picMkLst>
        </pc:picChg>
      </pc:sldChg>
      <pc:sldMasterChg chg="del delSldLayout">
        <pc:chgData name="Abhirami Jeganadhan" userId="75598440d0e3e497" providerId="LiveId" clId="{4A564F94-DFC0-49F3-933D-95746DA52438}" dt="2024-09-16T11:08:13.187" v="3" actId="47"/>
        <pc:sldMasterMkLst>
          <pc:docMk/>
          <pc:sldMasterMk cId="0" sldId="2147483670"/>
        </pc:sldMasterMkLst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48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55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Abhirami Jeganadhan" userId="75598440d0e3e497" providerId="LiveId" clId="{4A564F94-DFC0-49F3-933D-95746DA52438}" dt="2024-09-16T11:08:13.187" v="3" actId="47"/>
          <pc:sldLayoutMkLst>
            <pc:docMk/>
            <pc:sldMasterMk cId="0" sldId="2147483670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50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fe03be4c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ffe03be4c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e03be4c4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ffe03be4c4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ffe03be4c4_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e03be4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2ffe03be4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fe03be4c4_1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fe03be4c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2ffe03be4c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fe03be4c4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fe03be4c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2ffe03be4c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fe03be4c4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77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fe03be4c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2ffe03be4c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ffe03be4c4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e03be4c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2ffe03be4c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fe03be4c4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ahlO18M8bNfNaT1N-bcufoDrb1WOkWWV/view?usp=sharing" TargetMode="External"/><Relationship Id="rId4" Type="http://schemas.openxmlformats.org/officeDocument/2006/relationships/hyperlink" Target="https://github.com/Nivey03/Reportique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8326" y="167742"/>
            <a:ext cx="6858000" cy="11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346548" y="2319358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REPORTIQUE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032040" y="4086975"/>
            <a:ext cx="3912879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    : 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NIVETHA 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Starter Kit Titile   : 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 Knowledge Retriever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Name      : 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Naveen.N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6548" y="167742"/>
            <a:ext cx="754693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1525B9"/>
                </a:solidFill>
                <a:latin typeface="Cambria" pitchFamily="18" charset="0"/>
              </a:rPr>
              <a:t>National Engineering College, </a:t>
            </a:r>
            <a:r>
              <a:rPr lang="en-IN" sz="2000" b="1" dirty="0">
                <a:solidFill>
                  <a:srgbClr val="1525B9"/>
                </a:solidFill>
                <a:latin typeface="Cambria" pitchFamily="18" charset="0"/>
              </a:rPr>
              <a:t>K.R. Nagar, Kovilpatti – 628 503</a:t>
            </a:r>
            <a:br>
              <a:rPr lang="en-US" b="1" dirty="0">
                <a:solidFill>
                  <a:srgbClr val="1525B9"/>
                </a:solidFill>
                <a:latin typeface="Cambria" pitchFamily="18" charset="0"/>
              </a:rPr>
            </a:br>
            <a:r>
              <a:rPr lang="en-US" b="1" i="1" dirty="0">
                <a:solidFill>
                  <a:srgbClr val="C00000"/>
                </a:solidFill>
                <a:latin typeface="Cambria" pitchFamily="18" charset="0"/>
              </a:rPr>
              <a:t>(An Autonomous Institution,  Affiliated to Anna University, Chennai)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B0BB5"/>
                </a:solidFill>
                <a:latin typeface="Cambria" pitchFamily="18" charset="0"/>
                <a:ea typeface="Cambria" pitchFamily="18" charset="0"/>
              </a:rPr>
              <a:t>Department of Artificial Intelligence and Data Science</a:t>
            </a:r>
          </a:p>
          <a:p>
            <a:pPr algn="ctr">
              <a:lnSpc>
                <a:spcPct val="150000"/>
              </a:lnSpc>
            </a:pPr>
            <a:r>
              <a:rPr lang="en" sz="2800" b="1" dirty="0">
                <a:solidFill>
                  <a:schemeClr val="dk2"/>
                </a:solidFill>
                <a:latin typeface="Garamond" pitchFamily="18" charset="0"/>
                <a:ea typeface="Garamond"/>
                <a:cs typeface="Garamond"/>
                <a:sym typeface="Garamond"/>
              </a:rPr>
              <a:t>DigitalT3 Hackathon</a:t>
            </a:r>
            <a:endParaRPr lang="en-US" sz="2800" b="1" dirty="0">
              <a:solidFill>
                <a:srgbClr val="2B0BB5"/>
              </a:solidFill>
              <a:latin typeface="Garamond" pitchFamily="18" charset="0"/>
              <a:ea typeface="Cambria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cs typeface="Times New Roman"/>
                <a:sym typeface="Times New Roman"/>
              </a:rPr>
              <a:t>Problem Statement of starter kit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6F0915-C989-4C84-BBDB-038D1D3A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67868"/>
            <a:ext cx="8300357" cy="30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each week, tech employees often spend valuable time creating repetitive status reports, which can be 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draining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manual process of documenting completed tasks, challenges, and future plans becomes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with tight deadlines.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reporting is an overwhelming process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productivity and transparency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 management.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137249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        Need of Problem/Use cases/Applications</a:t>
            </a: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3</a:t>
            </a:fld>
            <a:endParaRPr b="1" dirty="0"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@DigitalT3 Hackathon Submission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140;p26">
            <a:extLst>
              <a:ext uri="{FF2B5EF4-FFF2-40B4-BE49-F238E27FC236}">
                <a16:creationId xmlns:a16="http://schemas.microsoft.com/office/drawing/2014/main" id="{2FC47353-DFAA-426E-A6AA-CD1A49BAEE74}"/>
              </a:ext>
            </a:extLst>
          </p:cNvPr>
          <p:cNvSpPr txBox="1">
            <a:spLocks/>
          </p:cNvSpPr>
          <p:nvPr/>
        </p:nvSpPr>
        <p:spPr>
          <a:xfrm>
            <a:off x="277586" y="2775853"/>
            <a:ext cx="8703128" cy="187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Workforce Efficiency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communication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team members and management by providing accurate and up-to-date reports.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project progress, making it easier for management to track and assess project health and performance.</a:t>
            </a:r>
          </a:p>
        </p:txBody>
      </p:sp>
      <p:sp>
        <p:nvSpPr>
          <p:cNvPr id="11" name="Google Shape;140;p26">
            <a:extLst>
              <a:ext uri="{FF2B5EF4-FFF2-40B4-BE49-F238E27FC236}">
                <a16:creationId xmlns:a16="http://schemas.microsoft.com/office/drawing/2014/main" id="{41691C2F-B08D-4F67-81F1-3CD94A6F302D}"/>
              </a:ext>
            </a:extLst>
          </p:cNvPr>
          <p:cNvSpPr txBox="1">
            <a:spLocks/>
          </p:cNvSpPr>
          <p:nvPr/>
        </p:nvSpPr>
        <p:spPr>
          <a:xfrm>
            <a:off x="4180113" y="1192862"/>
            <a:ext cx="4963886" cy="161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 Generation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Progress Overview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uniform and accurate reporting among colleagues</a:t>
            </a:r>
          </a:p>
        </p:txBody>
      </p:sp>
      <p:sp>
        <p:nvSpPr>
          <p:cNvPr id="12" name="Google Shape;140;p26">
            <a:extLst>
              <a:ext uri="{FF2B5EF4-FFF2-40B4-BE49-F238E27FC236}">
                <a16:creationId xmlns:a16="http://schemas.microsoft.com/office/drawing/2014/main" id="{E27CD684-A491-4FC6-A758-CDA0A08782CB}"/>
              </a:ext>
            </a:extLst>
          </p:cNvPr>
          <p:cNvSpPr txBox="1">
            <a:spLocks/>
          </p:cNvSpPr>
          <p:nvPr/>
        </p:nvSpPr>
        <p:spPr>
          <a:xfrm>
            <a:off x="772886" y="1335610"/>
            <a:ext cx="2628900" cy="156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Need:                              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</a:p>
          <a:p>
            <a:pPr marL="171450" indent="-1714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solution</a:t>
            </a:r>
          </a:p>
          <a:p>
            <a:pPr marL="171450" indent="-1714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project visibility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latin typeface="Times New Roman"/>
                <a:ea typeface="Times New Roman"/>
                <a:cs typeface="Times New Roman"/>
                <a:sym typeface="Times New Roman"/>
              </a:rPr>
              <a:t>Innovation of model developed</a:t>
            </a:r>
            <a:endParaRPr lang="en-US"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7F1026-B424-46F2-A3A2-841191C460D9}"/>
              </a:ext>
            </a:extLst>
          </p:cNvPr>
          <p:cNvSpPr/>
          <p:nvPr/>
        </p:nvSpPr>
        <p:spPr>
          <a:xfrm>
            <a:off x="457200" y="667805"/>
            <a:ext cx="8278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Google Shape;162;p28">
            <a:extLst>
              <a:ext uri="{FF2B5EF4-FFF2-40B4-BE49-F238E27FC236}">
                <a16:creationId xmlns:a16="http://schemas.microsoft.com/office/drawing/2014/main" id="{F2317306-31F2-4BEE-A351-CBB4B36CD397}"/>
              </a:ext>
            </a:extLst>
          </p:cNvPr>
          <p:cNvSpPr txBox="1">
            <a:spLocks/>
          </p:cNvSpPr>
          <p:nvPr/>
        </p:nvSpPr>
        <p:spPr>
          <a:xfrm>
            <a:off x="408214" y="1110342"/>
            <a:ext cx="8229600" cy="365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Solution Matters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Reporting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LLM: ensures precision and detail, making the reports highly informative and comprehensive.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and Transparency.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pPr algn="l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Difference it Will Make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can focus on core development tasks rather than spending hours on documentation, increasing overall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reducing stress.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Clear Status Updates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key features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latin typeface="Times New Roman"/>
                <a:ea typeface="Times New Roman"/>
                <a:cs typeface="Times New Roman"/>
                <a:sym typeface="Times New Roman"/>
              </a:rPr>
              <a:t>Innovation of model developed</a:t>
            </a:r>
            <a:endParaRPr lang="en-US"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7F1026-B424-46F2-A3A2-841191C460D9}"/>
              </a:ext>
            </a:extLst>
          </p:cNvPr>
          <p:cNvSpPr/>
          <p:nvPr/>
        </p:nvSpPr>
        <p:spPr>
          <a:xfrm>
            <a:off x="457200" y="667805"/>
            <a:ext cx="8278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925188-A4C2-406A-8CEA-B9CA7DE9E6FD}"/>
              </a:ext>
            </a:extLst>
          </p:cNvPr>
          <p:cNvSpPr txBox="1">
            <a:spLocks/>
          </p:cNvSpPr>
          <p:nvPr/>
        </p:nvSpPr>
        <p:spPr>
          <a:xfrm>
            <a:off x="342889" y="975582"/>
            <a:ext cx="3940629" cy="385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9700" indent="0" algn="ctr">
              <a:lnSpc>
                <a:spcPct val="150000"/>
              </a:lnSpc>
              <a:buFont typeface="Arial"/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Systems:</a:t>
            </a:r>
          </a:p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Input: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structured data from databases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Method :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aggregation from structured sources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: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predefined data structure and templates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section :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sections to mention the challengers are absent 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86D5EC-8BC0-4758-8CBB-FEDE190F8283}"/>
              </a:ext>
            </a:extLst>
          </p:cNvPr>
          <p:cNvSpPr txBox="1">
            <a:spLocks/>
          </p:cNvSpPr>
          <p:nvPr/>
        </p:nvSpPr>
        <p:spPr>
          <a:xfrm>
            <a:off x="4283518" y="943538"/>
            <a:ext cx="4582886" cy="392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9700" indent="0" algn="ctr">
              <a:lnSpc>
                <a:spcPct val="150000"/>
              </a:lnSpc>
              <a:buFont typeface="Arial"/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Innovated project: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Uploads PDFs containing code or project-related content</a:t>
            </a:r>
          </a:p>
          <a:p>
            <a:pPr marL="139700" indent="0">
              <a:buNone/>
            </a:pP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kxz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advanced NLP techniques from LLMs to generate detailed and contextually relevant content automatically.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processing can adapt to input but may need manual review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sections to mention the challengers are absent 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495B8C-6490-48B7-AEB7-DF0B92E3C95A}"/>
              </a:ext>
            </a:extLst>
          </p:cNvPr>
          <p:cNvCxnSpPr>
            <a:cxnSpLocks/>
          </p:cNvCxnSpPr>
          <p:nvPr/>
        </p:nvCxnSpPr>
        <p:spPr>
          <a:xfrm>
            <a:off x="4359728" y="919843"/>
            <a:ext cx="0" cy="3846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9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Prototype/Model Developed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9C2591-088C-4138-B86D-EEADFF29982E}"/>
              </a:ext>
            </a:extLst>
          </p:cNvPr>
          <p:cNvSpPr/>
          <p:nvPr/>
        </p:nvSpPr>
        <p:spPr>
          <a:xfrm>
            <a:off x="495299" y="1433328"/>
            <a:ext cx="8327572" cy="125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Upload.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Processing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LLM analyzes the code and generates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alt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is inserted into the pre-designed report template and the generated report can be printed out.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766718-90F5-4049-AD71-F9E450F07A4F}"/>
              </a:ext>
            </a:extLst>
          </p:cNvPr>
          <p:cNvSpPr/>
          <p:nvPr/>
        </p:nvSpPr>
        <p:spPr>
          <a:xfrm>
            <a:off x="495299" y="3186035"/>
            <a:ext cx="8153400" cy="35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: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Reportique.git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92BC27-F34C-4C3A-B96E-E58D72C24314}"/>
              </a:ext>
            </a:extLst>
          </p:cNvPr>
          <p:cNvSpPr/>
          <p:nvPr/>
        </p:nvSpPr>
        <p:spPr>
          <a:xfrm>
            <a:off x="495299" y="3797831"/>
            <a:ext cx="8153400" cy="35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 :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demo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DD1E-432D-48AA-84A5-B72572F98804}"/>
              </a:ext>
            </a:extLst>
          </p:cNvPr>
          <p:cNvSpPr txBox="1">
            <a:spLocks/>
          </p:cNvSpPr>
          <p:nvPr/>
        </p:nvSpPr>
        <p:spPr>
          <a:xfrm>
            <a:off x="157833" y="1314136"/>
            <a:ext cx="5105410" cy="330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Code Changes: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track all changes made in the code from the start date to the end date, providing a detailed report on code evolution.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 on Changes: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 based on tracked code changes automatically.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Integrations: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with project management tools (e.g., Jira, Trello).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Reports in UI: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UI options for users to customize report formats and contents without needing to interact with code.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Enhancements: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predictive features to identify potential project challenges.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5160F8-7DBF-42EE-B137-B7EC9DCD2E15}"/>
              </a:ext>
            </a:extLst>
          </p:cNvPr>
          <p:cNvSpPr/>
          <p:nvPr/>
        </p:nvSpPr>
        <p:spPr>
          <a:xfrm>
            <a:off x="5649696" y="1797419"/>
            <a:ext cx="3336471" cy="201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400"/>
            </a:pPr>
            <a:r>
              <a:rPr lang="en-US" sz="13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Roadmap:</a:t>
            </a:r>
          </a:p>
          <a:p>
            <a:pPr marL="171450" lvl="7" indent="-171450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Implement code change tracking and reporting.</a:t>
            </a:r>
          </a:p>
          <a:p>
            <a:pPr marL="171450" lvl="7" indent="-171450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Develop customizable reports in the UI </a:t>
            </a:r>
          </a:p>
          <a:p>
            <a:pPr marL="171450" lvl="7" indent="-171450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Introduce AI-based predictive features.</a:t>
            </a:r>
          </a:p>
          <a:p>
            <a:pPr lvl="7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400"/>
            </a:pPr>
            <a:endParaRPr lang="en-US" sz="1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72850" y="21803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573</Words>
  <Application>Microsoft Office PowerPoint</Application>
  <PresentationFormat>On-screen Show (16:9)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Cambria</vt:lpstr>
      <vt:lpstr>Garamond</vt:lpstr>
      <vt:lpstr>Arial</vt:lpstr>
      <vt:lpstr>Oswald</vt:lpstr>
      <vt:lpstr>Calibri</vt:lpstr>
      <vt:lpstr>Office Theme</vt:lpstr>
      <vt:lpstr>PowerPoint Presentation</vt:lpstr>
      <vt:lpstr>Problem Statement of starter kit</vt:lpstr>
      <vt:lpstr>        Need of Problem/Use cases/Applications</vt:lpstr>
      <vt:lpstr>Innovation of model developed</vt:lpstr>
      <vt:lpstr>Innovation of model developed</vt:lpstr>
      <vt:lpstr>Prototype/Model Developed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DigitalT3 Hackathon</dc:title>
  <dc:creator>Admin</dc:creator>
  <cp:lastModifiedBy>Abhirami Jeganadhan</cp:lastModifiedBy>
  <cp:revision>37</cp:revision>
  <dcterms:modified xsi:type="dcterms:W3CDTF">2024-09-16T11:12:34Z</dcterms:modified>
</cp:coreProperties>
</file>