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  <p:sldId id="269" r:id="rId14"/>
    <p:sldId id="271" r:id="rId15"/>
    <p:sldId id="273" r:id="rId16"/>
    <p:sldId id="274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861A6-DF5B-455D-A731-805927BB57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D89AEF-E252-493E-BDC2-FED3F5AE693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B0750E8-C825-41B6-9468-2A39C31D4CA6}" type="parTrans" cxnId="{7F35FFCB-B31A-4B81-8F6C-C5C1849D8037}">
      <dgm:prSet/>
      <dgm:spPr/>
      <dgm:t>
        <a:bodyPr/>
        <a:lstStyle/>
        <a:p>
          <a:endParaRPr lang="en-US"/>
        </a:p>
      </dgm:t>
    </dgm:pt>
    <dgm:pt modelId="{41D11BB7-AE41-4922-A6AF-8D8EDA15ADC3}" type="sibTrans" cxnId="{7F35FFCB-B31A-4B81-8F6C-C5C1849D8037}">
      <dgm:prSet/>
      <dgm:spPr/>
      <dgm:t>
        <a:bodyPr/>
        <a:lstStyle/>
        <a:p>
          <a:endParaRPr lang="en-US"/>
        </a:p>
      </dgm:t>
    </dgm:pt>
    <dgm:pt modelId="{DA92A357-7C18-435F-88F2-A3299DDA9B21}">
      <dgm:prSet/>
      <dgm:spPr/>
      <dgm:t>
        <a:bodyPr/>
        <a:lstStyle/>
        <a:p>
          <a:r>
            <a:rPr lang="en-US"/>
            <a:t>Objective</a:t>
          </a:r>
        </a:p>
      </dgm:t>
    </dgm:pt>
    <dgm:pt modelId="{F5BA856C-CF3E-4F7C-B9F9-4A86D0D20171}" type="parTrans" cxnId="{2B412DA4-45BB-470F-B3B8-F11F930B9027}">
      <dgm:prSet/>
      <dgm:spPr/>
      <dgm:t>
        <a:bodyPr/>
        <a:lstStyle/>
        <a:p>
          <a:endParaRPr lang="en-US"/>
        </a:p>
      </dgm:t>
    </dgm:pt>
    <dgm:pt modelId="{703D875C-8289-4CAF-AA12-8A885D6B122F}" type="sibTrans" cxnId="{2B412DA4-45BB-470F-B3B8-F11F930B9027}">
      <dgm:prSet/>
      <dgm:spPr/>
      <dgm:t>
        <a:bodyPr/>
        <a:lstStyle/>
        <a:p>
          <a:endParaRPr lang="en-US"/>
        </a:p>
      </dgm:t>
    </dgm:pt>
    <dgm:pt modelId="{F3BD4F9F-A87C-4954-8C76-E26EE4776E9E}">
      <dgm:prSet/>
      <dgm:spPr/>
      <dgm:t>
        <a:bodyPr/>
        <a:lstStyle/>
        <a:p>
          <a:r>
            <a:rPr lang="en-US"/>
            <a:t>System view</a:t>
          </a:r>
        </a:p>
      </dgm:t>
    </dgm:pt>
    <dgm:pt modelId="{B3519554-474E-4CF5-BCAE-34E20027BE25}" type="parTrans" cxnId="{978E96DE-7874-4C9F-9BA7-28438DAB5D24}">
      <dgm:prSet/>
      <dgm:spPr/>
      <dgm:t>
        <a:bodyPr/>
        <a:lstStyle/>
        <a:p>
          <a:endParaRPr lang="en-US"/>
        </a:p>
      </dgm:t>
    </dgm:pt>
    <dgm:pt modelId="{35E5D930-440E-4316-B83B-25CD3D8C8762}" type="sibTrans" cxnId="{978E96DE-7874-4C9F-9BA7-28438DAB5D24}">
      <dgm:prSet/>
      <dgm:spPr/>
      <dgm:t>
        <a:bodyPr/>
        <a:lstStyle/>
        <a:p>
          <a:endParaRPr lang="en-US"/>
        </a:p>
      </dgm:t>
    </dgm:pt>
    <dgm:pt modelId="{D03B821A-EC8B-4B1E-8ECC-E2E6857168AE}">
      <dgm:prSet/>
      <dgm:spPr/>
      <dgm:t>
        <a:bodyPr/>
        <a:lstStyle/>
        <a:p>
          <a:r>
            <a:rPr lang="en-US"/>
            <a:t>Modules</a:t>
          </a:r>
        </a:p>
      </dgm:t>
    </dgm:pt>
    <dgm:pt modelId="{AD5E30BE-4E1E-4071-A815-CCAFBCB1037F}" type="parTrans" cxnId="{02405DED-634C-40EB-B4D3-0C5DFB6CEE89}">
      <dgm:prSet/>
      <dgm:spPr/>
      <dgm:t>
        <a:bodyPr/>
        <a:lstStyle/>
        <a:p>
          <a:endParaRPr lang="en-US"/>
        </a:p>
      </dgm:t>
    </dgm:pt>
    <dgm:pt modelId="{7C7C749F-CA50-42F0-8AB0-73513B13E1F0}" type="sibTrans" cxnId="{02405DED-634C-40EB-B4D3-0C5DFB6CEE89}">
      <dgm:prSet/>
      <dgm:spPr/>
      <dgm:t>
        <a:bodyPr/>
        <a:lstStyle/>
        <a:p>
          <a:endParaRPr lang="en-US"/>
        </a:p>
      </dgm:t>
    </dgm:pt>
    <dgm:pt modelId="{25336A38-3119-4AC9-A057-21F9C0FA96AD}">
      <dgm:prSet/>
      <dgm:spPr/>
      <dgm:t>
        <a:bodyPr/>
        <a:lstStyle/>
        <a:p>
          <a:r>
            <a:rPr lang="en-US"/>
            <a:t>Requirement</a:t>
          </a:r>
        </a:p>
      </dgm:t>
    </dgm:pt>
    <dgm:pt modelId="{C94EF111-3FFF-4937-B489-25EBAAA6FB4C}" type="parTrans" cxnId="{BC6E408F-A3D6-4A65-B238-C2421CA2C2E1}">
      <dgm:prSet/>
      <dgm:spPr/>
      <dgm:t>
        <a:bodyPr/>
        <a:lstStyle/>
        <a:p>
          <a:endParaRPr lang="en-US"/>
        </a:p>
      </dgm:t>
    </dgm:pt>
    <dgm:pt modelId="{1C24A166-927A-4D6D-B175-857721DD5E1D}" type="sibTrans" cxnId="{BC6E408F-A3D6-4A65-B238-C2421CA2C2E1}">
      <dgm:prSet/>
      <dgm:spPr/>
      <dgm:t>
        <a:bodyPr/>
        <a:lstStyle/>
        <a:p>
          <a:endParaRPr lang="en-US"/>
        </a:p>
      </dgm:t>
    </dgm:pt>
    <dgm:pt modelId="{4BA966F2-AC80-47BD-9180-642F13BD0764}">
      <dgm:prSet/>
      <dgm:spPr/>
      <dgm:t>
        <a:bodyPr/>
        <a:lstStyle/>
        <a:p>
          <a:r>
            <a:rPr lang="en-US"/>
            <a:t>Annotation</a:t>
          </a:r>
        </a:p>
      </dgm:t>
    </dgm:pt>
    <dgm:pt modelId="{2FD59356-C3BB-4EE4-A58C-BC743A144374}" type="parTrans" cxnId="{0C5B1F7F-4869-4554-9C7E-E81CC28774E0}">
      <dgm:prSet/>
      <dgm:spPr/>
      <dgm:t>
        <a:bodyPr/>
        <a:lstStyle/>
        <a:p>
          <a:endParaRPr lang="en-US"/>
        </a:p>
      </dgm:t>
    </dgm:pt>
    <dgm:pt modelId="{D3B85C24-47E6-4AC5-8914-C846AE9A213E}" type="sibTrans" cxnId="{0C5B1F7F-4869-4554-9C7E-E81CC28774E0}">
      <dgm:prSet/>
      <dgm:spPr/>
      <dgm:t>
        <a:bodyPr/>
        <a:lstStyle/>
        <a:p>
          <a:endParaRPr lang="en-US"/>
        </a:p>
      </dgm:t>
    </dgm:pt>
    <dgm:pt modelId="{F73E5784-90A6-4EC7-8FED-0784106FC3E0}">
      <dgm:prSet/>
      <dgm:spPr/>
      <dgm:t>
        <a:bodyPr/>
        <a:lstStyle/>
        <a:p>
          <a:r>
            <a:rPr lang="en-US"/>
            <a:t>Databases and Tables</a:t>
          </a:r>
        </a:p>
      </dgm:t>
    </dgm:pt>
    <dgm:pt modelId="{CEA95C6F-F002-42E6-89A0-D1A8C806D272}" type="parTrans" cxnId="{04D959AB-647B-4B02-80D9-227C63AB5DD1}">
      <dgm:prSet/>
      <dgm:spPr/>
      <dgm:t>
        <a:bodyPr/>
        <a:lstStyle/>
        <a:p>
          <a:endParaRPr lang="en-US"/>
        </a:p>
      </dgm:t>
    </dgm:pt>
    <dgm:pt modelId="{9B66F812-1129-4D73-9404-8E2FB407EAAB}" type="sibTrans" cxnId="{04D959AB-647B-4B02-80D9-227C63AB5DD1}">
      <dgm:prSet/>
      <dgm:spPr/>
      <dgm:t>
        <a:bodyPr/>
        <a:lstStyle/>
        <a:p>
          <a:endParaRPr lang="en-US"/>
        </a:p>
      </dgm:t>
    </dgm:pt>
    <dgm:pt modelId="{B752A000-F084-4028-A18D-00961241E3F3}">
      <dgm:prSet/>
      <dgm:spPr/>
      <dgm:t>
        <a:bodyPr/>
        <a:lstStyle/>
        <a:p>
          <a:r>
            <a:rPr lang="en-US"/>
            <a:t>Conclusion</a:t>
          </a:r>
        </a:p>
      </dgm:t>
    </dgm:pt>
    <dgm:pt modelId="{1EA5D46A-62E2-4596-AE99-F5CA2334BF47}" type="parTrans" cxnId="{D4F9EE48-A899-4C93-803D-8AF9BEAA62C9}">
      <dgm:prSet/>
      <dgm:spPr/>
      <dgm:t>
        <a:bodyPr/>
        <a:lstStyle/>
        <a:p>
          <a:endParaRPr lang="en-US"/>
        </a:p>
      </dgm:t>
    </dgm:pt>
    <dgm:pt modelId="{E8001FCE-BCBF-4626-AA87-34683C732C91}" type="sibTrans" cxnId="{D4F9EE48-A899-4C93-803D-8AF9BEAA62C9}">
      <dgm:prSet/>
      <dgm:spPr/>
      <dgm:t>
        <a:bodyPr/>
        <a:lstStyle/>
        <a:p>
          <a:endParaRPr lang="en-US"/>
        </a:p>
      </dgm:t>
    </dgm:pt>
    <dgm:pt modelId="{C1924AC4-48A2-443D-8BAE-BF1E4FF74F74}" type="pres">
      <dgm:prSet presAssocID="{AC4861A6-DF5B-455D-A731-805927BB571C}" presName="vert0" presStyleCnt="0">
        <dgm:presLayoutVars>
          <dgm:dir/>
          <dgm:animOne val="branch"/>
          <dgm:animLvl val="lvl"/>
        </dgm:presLayoutVars>
      </dgm:prSet>
      <dgm:spPr/>
    </dgm:pt>
    <dgm:pt modelId="{420FCA9B-6ADC-49A2-A346-97E0DD529EE2}" type="pres">
      <dgm:prSet presAssocID="{73D89AEF-E252-493E-BDC2-FED3F5AE6930}" presName="thickLine" presStyleLbl="alignNode1" presStyleIdx="0" presStyleCnt="8"/>
      <dgm:spPr/>
    </dgm:pt>
    <dgm:pt modelId="{57EF493A-DBA7-43B7-80AE-91C94FE7A5B8}" type="pres">
      <dgm:prSet presAssocID="{73D89AEF-E252-493E-BDC2-FED3F5AE6930}" presName="horz1" presStyleCnt="0"/>
      <dgm:spPr/>
    </dgm:pt>
    <dgm:pt modelId="{7A0BF4C1-9E84-458B-827B-ABCDBCD68EDA}" type="pres">
      <dgm:prSet presAssocID="{73D89AEF-E252-493E-BDC2-FED3F5AE6930}" presName="tx1" presStyleLbl="revTx" presStyleIdx="0" presStyleCnt="8"/>
      <dgm:spPr/>
    </dgm:pt>
    <dgm:pt modelId="{F59F1B2C-0DB3-4AAA-8C8F-487C023F54F4}" type="pres">
      <dgm:prSet presAssocID="{73D89AEF-E252-493E-BDC2-FED3F5AE6930}" presName="vert1" presStyleCnt="0"/>
      <dgm:spPr/>
    </dgm:pt>
    <dgm:pt modelId="{F1096CFD-84E6-40A7-9B43-D291AF22B59F}" type="pres">
      <dgm:prSet presAssocID="{DA92A357-7C18-435F-88F2-A3299DDA9B21}" presName="thickLine" presStyleLbl="alignNode1" presStyleIdx="1" presStyleCnt="8"/>
      <dgm:spPr/>
    </dgm:pt>
    <dgm:pt modelId="{CD726E32-B4CB-4CE2-B43B-6A239209F690}" type="pres">
      <dgm:prSet presAssocID="{DA92A357-7C18-435F-88F2-A3299DDA9B21}" presName="horz1" presStyleCnt="0"/>
      <dgm:spPr/>
    </dgm:pt>
    <dgm:pt modelId="{1162F9E2-60B6-4DCC-B296-2497C22FAA49}" type="pres">
      <dgm:prSet presAssocID="{DA92A357-7C18-435F-88F2-A3299DDA9B21}" presName="tx1" presStyleLbl="revTx" presStyleIdx="1" presStyleCnt="8"/>
      <dgm:spPr/>
    </dgm:pt>
    <dgm:pt modelId="{BD30A7CE-D827-4B98-94C3-6827AC3D192C}" type="pres">
      <dgm:prSet presAssocID="{DA92A357-7C18-435F-88F2-A3299DDA9B21}" presName="vert1" presStyleCnt="0"/>
      <dgm:spPr/>
    </dgm:pt>
    <dgm:pt modelId="{9B6C40FD-C2B2-4BAD-A03A-48E6AC15D16F}" type="pres">
      <dgm:prSet presAssocID="{F3BD4F9F-A87C-4954-8C76-E26EE4776E9E}" presName="thickLine" presStyleLbl="alignNode1" presStyleIdx="2" presStyleCnt="8"/>
      <dgm:spPr/>
    </dgm:pt>
    <dgm:pt modelId="{328EC4C7-4833-4352-ACEB-F2803EFA8319}" type="pres">
      <dgm:prSet presAssocID="{F3BD4F9F-A87C-4954-8C76-E26EE4776E9E}" presName="horz1" presStyleCnt="0"/>
      <dgm:spPr/>
    </dgm:pt>
    <dgm:pt modelId="{162ECBAA-2AE7-4FFF-B74D-676786AC71C4}" type="pres">
      <dgm:prSet presAssocID="{F3BD4F9F-A87C-4954-8C76-E26EE4776E9E}" presName="tx1" presStyleLbl="revTx" presStyleIdx="2" presStyleCnt="8"/>
      <dgm:spPr/>
    </dgm:pt>
    <dgm:pt modelId="{8CCF143F-6329-447D-97B9-9FFF283F6120}" type="pres">
      <dgm:prSet presAssocID="{F3BD4F9F-A87C-4954-8C76-E26EE4776E9E}" presName="vert1" presStyleCnt="0"/>
      <dgm:spPr/>
    </dgm:pt>
    <dgm:pt modelId="{0BDA770C-7FCE-4471-BB7C-3113A90D6922}" type="pres">
      <dgm:prSet presAssocID="{D03B821A-EC8B-4B1E-8ECC-E2E6857168AE}" presName="thickLine" presStyleLbl="alignNode1" presStyleIdx="3" presStyleCnt="8"/>
      <dgm:spPr/>
    </dgm:pt>
    <dgm:pt modelId="{55A82655-795D-41E8-85EB-9E1186BF8618}" type="pres">
      <dgm:prSet presAssocID="{D03B821A-EC8B-4B1E-8ECC-E2E6857168AE}" presName="horz1" presStyleCnt="0"/>
      <dgm:spPr/>
    </dgm:pt>
    <dgm:pt modelId="{A55A2F29-845F-4EFA-92BB-B712E4EC39A0}" type="pres">
      <dgm:prSet presAssocID="{D03B821A-EC8B-4B1E-8ECC-E2E6857168AE}" presName="tx1" presStyleLbl="revTx" presStyleIdx="3" presStyleCnt="8"/>
      <dgm:spPr/>
    </dgm:pt>
    <dgm:pt modelId="{FE2A706D-B614-42E6-B838-31DDF8280676}" type="pres">
      <dgm:prSet presAssocID="{D03B821A-EC8B-4B1E-8ECC-E2E6857168AE}" presName="vert1" presStyleCnt="0"/>
      <dgm:spPr/>
    </dgm:pt>
    <dgm:pt modelId="{9DEB2A6F-6AC0-4813-9886-8A8750757A87}" type="pres">
      <dgm:prSet presAssocID="{25336A38-3119-4AC9-A057-21F9C0FA96AD}" presName="thickLine" presStyleLbl="alignNode1" presStyleIdx="4" presStyleCnt="8"/>
      <dgm:spPr/>
    </dgm:pt>
    <dgm:pt modelId="{BDC32E71-030B-44AE-8D32-C2C114A730ED}" type="pres">
      <dgm:prSet presAssocID="{25336A38-3119-4AC9-A057-21F9C0FA96AD}" presName="horz1" presStyleCnt="0"/>
      <dgm:spPr/>
    </dgm:pt>
    <dgm:pt modelId="{4EABE75B-89DA-4E0E-B7D9-2C7CA6EB7C98}" type="pres">
      <dgm:prSet presAssocID="{25336A38-3119-4AC9-A057-21F9C0FA96AD}" presName="tx1" presStyleLbl="revTx" presStyleIdx="4" presStyleCnt="8"/>
      <dgm:spPr/>
    </dgm:pt>
    <dgm:pt modelId="{B01C11F3-853E-43F3-AB58-520B4A73CF9A}" type="pres">
      <dgm:prSet presAssocID="{25336A38-3119-4AC9-A057-21F9C0FA96AD}" presName="vert1" presStyleCnt="0"/>
      <dgm:spPr/>
    </dgm:pt>
    <dgm:pt modelId="{227E1F62-415F-45F5-BFDA-4896E13144E6}" type="pres">
      <dgm:prSet presAssocID="{4BA966F2-AC80-47BD-9180-642F13BD0764}" presName="thickLine" presStyleLbl="alignNode1" presStyleIdx="5" presStyleCnt="8"/>
      <dgm:spPr/>
    </dgm:pt>
    <dgm:pt modelId="{403D832D-E4DD-4D7E-A998-E0132558980B}" type="pres">
      <dgm:prSet presAssocID="{4BA966F2-AC80-47BD-9180-642F13BD0764}" presName="horz1" presStyleCnt="0"/>
      <dgm:spPr/>
    </dgm:pt>
    <dgm:pt modelId="{E6C397D0-9F7D-42C5-AF5E-234DFA839827}" type="pres">
      <dgm:prSet presAssocID="{4BA966F2-AC80-47BD-9180-642F13BD0764}" presName="tx1" presStyleLbl="revTx" presStyleIdx="5" presStyleCnt="8"/>
      <dgm:spPr/>
    </dgm:pt>
    <dgm:pt modelId="{D4B2BEE9-AF1D-4E34-A515-6F3FE037A5A0}" type="pres">
      <dgm:prSet presAssocID="{4BA966F2-AC80-47BD-9180-642F13BD0764}" presName="vert1" presStyleCnt="0"/>
      <dgm:spPr/>
    </dgm:pt>
    <dgm:pt modelId="{2C4F79F4-B2DC-447D-92E3-D66BD94D4BF4}" type="pres">
      <dgm:prSet presAssocID="{F73E5784-90A6-4EC7-8FED-0784106FC3E0}" presName="thickLine" presStyleLbl="alignNode1" presStyleIdx="6" presStyleCnt="8"/>
      <dgm:spPr/>
    </dgm:pt>
    <dgm:pt modelId="{B520BBAC-4E82-4112-8677-5BAA953B972B}" type="pres">
      <dgm:prSet presAssocID="{F73E5784-90A6-4EC7-8FED-0784106FC3E0}" presName="horz1" presStyleCnt="0"/>
      <dgm:spPr/>
    </dgm:pt>
    <dgm:pt modelId="{F7491A4A-5D84-46E7-BCCC-C308A1AF8732}" type="pres">
      <dgm:prSet presAssocID="{F73E5784-90A6-4EC7-8FED-0784106FC3E0}" presName="tx1" presStyleLbl="revTx" presStyleIdx="6" presStyleCnt="8"/>
      <dgm:spPr/>
    </dgm:pt>
    <dgm:pt modelId="{F35EBF50-7644-4175-8AAE-278FFDF97C3E}" type="pres">
      <dgm:prSet presAssocID="{F73E5784-90A6-4EC7-8FED-0784106FC3E0}" presName="vert1" presStyleCnt="0"/>
      <dgm:spPr/>
    </dgm:pt>
    <dgm:pt modelId="{B4700211-B7FA-4256-9F99-11B91B29A139}" type="pres">
      <dgm:prSet presAssocID="{B752A000-F084-4028-A18D-00961241E3F3}" presName="thickLine" presStyleLbl="alignNode1" presStyleIdx="7" presStyleCnt="8"/>
      <dgm:spPr/>
    </dgm:pt>
    <dgm:pt modelId="{283BD8C7-7224-41EF-9EE0-2A96E33B29A6}" type="pres">
      <dgm:prSet presAssocID="{B752A000-F084-4028-A18D-00961241E3F3}" presName="horz1" presStyleCnt="0"/>
      <dgm:spPr/>
    </dgm:pt>
    <dgm:pt modelId="{EF89F151-90B0-4273-BE6C-552DD78F0D57}" type="pres">
      <dgm:prSet presAssocID="{B752A000-F084-4028-A18D-00961241E3F3}" presName="tx1" presStyleLbl="revTx" presStyleIdx="7" presStyleCnt="8"/>
      <dgm:spPr/>
    </dgm:pt>
    <dgm:pt modelId="{E0B680E6-E778-457B-A289-3A12E9E11CD5}" type="pres">
      <dgm:prSet presAssocID="{B752A000-F084-4028-A18D-00961241E3F3}" presName="vert1" presStyleCnt="0"/>
      <dgm:spPr/>
    </dgm:pt>
  </dgm:ptLst>
  <dgm:cxnLst>
    <dgm:cxn modelId="{B25F2B0D-E37A-4676-AC8B-DBC77837A108}" type="presOf" srcId="{F3BD4F9F-A87C-4954-8C76-E26EE4776E9E}" destId="{162ECBAA-2AE7-4FFF-B74D-676786AC71C4}" srcOrd="0" destOrd="0" presId="urn:microsoft.com/office/officeart/2008/layout/LinedList"/>
    <dgm:cxn modelId="{90CC540E-7254-4915-8050-6BADB024DC9B}" type="presOf" srcId="{D03B821A-EC8B-4B1E-8ECC-E2E6857168AE}" destId="{A55A2F29-845F-4EFA-92BB-B712E4EC39A0}" srcOrd="0" destOrd="0" presId="urn:microsoft.com/office/officeart/2008/layout/LinedList"/>
    <dgm:cxn modelId="{12ADEC10-0F50-49BA-8634-AEBC67D9C35A}" type="presOf" srcId="{F73E5784-90A6-4EC7-8FED-0784106FC3E0}" destId="{F7491A4A-5D84-46E7-BCCC-C308A1AF8732}" srcOrd="0" destOrd="0" presId="urn:microsoft.com/office/officeart/2008/layout/LinedList"/>
    <dgm:cxn modelId="{A92C1811-983D-43A8-B34C-735201B51D3A}" type="presOf" srcId="{B752A000-F084-4028-A18D-00961241E3F3}" destId="{EF89F151-90B0-4273-BE6C-552DD78F0D57}" srcOrd="0" destOrd="0" presId="urn:microsoft.com/office/officeart/2008/layout/LinedList"/>
    <dgm:cxn modelId="{B12F8262-7EB8-40B2-B11A-1F2982F37BC8}" type="presOf" srcId="{AC4861A6-DF5B-455D-A731-805927BB571C}" destId="{C1924AC4-48A2-443D-8BAE-BF1E4FF74F74}" srcOrd="0" destOrd="0" presId="urn:microsoft.com/office/officeart/2008/layout/LinedList"/>
    <dgm:cxn modelId="{D4F9EE48-A899-4C93-803D-8AF9BEAA62C9}" srcId="{AC4861A6-DF5B-455D-A731-805927BB571C}" destId="{B752A000-F084-4028-A18D-00961241E3F3}" srcOrd="7" destOrd="0" parTransId="{1EA5D46A-62E2-4596-AE99-F5CA2334BF47}" sibTransId="{E8001FCE-BCBF-4626-AA87-34683C732C91}"/>
    <dgm:cxn modelId="{FE031971-6E31-43E8-AD4F-E27B081A8092}" type="presOf" srcId="{4BA966F2-AC80-47BD-9180-642F13BD0764}" destId="{E6C397D0-9F7D-42C5-AF5E-234DFA839827}" srcOrd="0" destOrd="0" presId="urn:microsoft.com/office/officeart/2008/layout/LinedList"/>
    <dgm:cxn modelId="{0C5B1F7F-4869-4554-9C7E-E81CC28774E0}" srcId="{AC4861A6-DF5B-455D-A731-805927BB571C}" destId="{4BA966F2-AC80-47BD-9180-642F13BD0764}" srcOrd="5" destOrd="0" parTransId="{2FD59356-C3BB-4EE4-A58C-BC743A144374}" sibTransId="{D3B85C24-47E6-4AC5-8914-C846AE9A213E}"/>
    <dgm:cxn modelId="{BC6E408F-A3D6-4A65-B238-C2421CA2C2E1}" srcId="{AC4861A6-DF5B-455D-A731-805927BB571C}" destId="{25336A38-3119-4AC9-A057-21F9C0FA96AD}" srcOrd="4" destOrd="0" parTransId="{C94EF111-3FFF-4937-B489-25EBAAA6FB4C}" sibTransId="{1C24A166-927A-4D6D-B175-857721DD5E1D}"/>
    <dgm:cxn modelId="{14C08490-1EEB-49F3-A336-06C0F986B1CA}" type="presOf" srcId="{25336A38-3119-4AC9-A057-21F9C0FA96AD}" destId="{4EABE75B-89DA-4E0E-B7D9-2C7CA6EB7C98}" srcOrd="0" destOrd="0" presId="urn:microsoft.com/office/officeart/2008/layout/LinedList"/>
    <dgm:cxn modelId="{2B412DA4-45BB-470F-B3B8-F11F930B9027}" srcId="{AC4861A6-DF5B-455D-A731-805927BB571C}" destId="{DA92A357-7C18-435F-88F2-A3299DDA9B21}" srcOrd="1" destOrd="0" parTransId="{F5BA856C-CF3E-4F7C-B9F9-4A86D0D20171}" sibTransId="{703D875C-8289-4CAF-AA12-8A885D6B122F}"/>
    <dgm:cxn modelId="{FE2C01AB-7BD9-459D-8350-902CD988B40E}" type="presOf" srcId="{DA92A357-7C18-435F-88F2-A3299DDA9B21}" destId="{1162F9E2-60B6-4DCC-B296-2497C22FAA49}" srcOrd="0" destOrd="0" presId="urn:microsoft.com/office/officeart/2008/layout/LinedList"/>
    <dgm:cxn modelId="{04D959AB-647B-4B02-80D9-227C63AB5DD1}" srcId="{AC4861A6-DF5B-455D-A731-805927BB571C}" destId="{F73E5784-90A6-4EC7-8FED-0784106FC3E0}" srcOrd="6" destOrd="0" parTransId="{CEA95C6F-F002-42E6-89A0-D1A8C806D272}" sibTransId="{9B66F812-1129-4D73-9404-8E2FB407EAAB}"/>
    <dgm:cxn modelId="{7F35FFCB-B31A-4B81-8F6C-C5C1849D8037}" srcId="{AC4861A6-DF5B-455D-A731-805927BB571C}" destId="{73D89AEF-E252-493E-BDC2-FED3F5AE6930}" srcOrd="0" destOrd="0" parTransId="{CB0750E8-C825-41B6-9468-2A39C31D4CA6}" sibTransId="{41D11BB7-AE41-4922-A6AF-8D8EDA15ADC3}"/>
    <dgm:cxn modelId="{978E96DE-7874-4C9F-9BA7-28438DAB5D24}" srcId="{AC4861A6-DF5B-455D-A731-805927BB571C}" destId="{F3BD4F9F-A87C-4954-8C76-E26EE4776E9E}" srcOrd="2" destOrd="0" parTransId="{B3519554-474E-4CF5-BCAE-34E20027BE25}" sibTransId="{35E5D930-440E-4316-B83B-25CD3D8C8762}"/>
    <dgm:cxn modelId="{02405DED-634C-40EB-B4D3-0C5DFB6CEE89}" srcId="{AC4861A6-DF5B-455D-A731-805927BB571C}" destId="{D03B821A-EC8B-4B1E-8ECC-E2E6857168AE}" srcOrd="3" destOrd="0" parTransId="{AD5E30BE-4E1E-4071-A815-CCAFBCB1037F}" sibTransId="{7C7C749F-CA50-42F0-8AB0-73513B13E1F0}"/>
    <dgm:cxn modelId="{7E37D4FE-A25C-43D3-8F7A-E373E8BBC48D}" type="presOf" srcId="{73D89AEF-E252-493E-BDC2-FED3F5AE6930}" destId="{7A0BF4C1-9E84-458B-827B-ABCDBCD68EDA}" srcOrd="0" destOrd="0" presId="urn:microsoft.com/office/officeart/2008/layout/LinedList"/>
    <dgm:cxn modelId="{235B787A-101F-4028-B1B9-C2F2D5CB553E}" type="presParOf" srcId="{C1924AC4-48A2-443D-8BAE-BF1E4FF74F74}" destId="{420FCA9B-6ADC-49A2-A346-97E0DD529EE2}" srcOrd="0" destOrd="0" presId="urn:microsoft.com/office/officeart/2008/layout/LinedList"/>
    <dgm:cxn modelId="{4F058F23-2F50-4538-9574-81F017DA0099}" type="presParOf" srcId="{C1924AC4-48A2-443D-8BAE-BF1E4FF74F74}" destId="{57EF493A-DBA7-43B7-80AE-91C94FE7A5B8}" srcOrd="1" destOrd="0" presId="urn:microsoft.com/office/officeart/2008/layout/LinedList"/>
    <dgm:cxn modelId="{06AEBBB6-B506-49B7-829B-AD41B9D18034}" type="presParOf" srcId="{57EF493A-DBA7-43B7-80AE-91C94FE7A5B8}" destId="{7A0BF4C1-9E84-458B-827B-ABCDBCD68EDA}" srcOrd="0" destOrd="0" presId="urn:microsoft.com/office/officeart/2008/layout/LinedList"/>
    <dgm:cxn modelId="{B5B47A5F-4DAD-49AD-B003-86D8F2979296}" type="presParOf" srcId="{57EF493A-DBA7-43B7-80AE-91C94FE7A5B8}" destId="{F59F1B2C-0DB3-4AAA-8C8F-487C023F54F4}" srcOrd="1" destOrd="0" presId="urn:microsoft.com/office/officeart/2008/layout/LinedList"/>
    <dgm:cxn modelId="{4D072CD0-55FF-46D7-B11B-88812559761C}" type="presParOf" srcId="{C1924AC4-48A2-443D-8BAE-BF1E4FF74F74}" destId="{F1096CFD-84E6-40A7-9B43-D291AF22B59F}" srcOrd="2" destOrd="0" presId="urn:microsoft.com/office/officeart/2008/layout/LinedList"/>
    <dgm:cxn modelId="{DC670608-F8BD-459B-8371-B1DACAA6C055}" type="presParOf" srcId="{C1924AC4-48A2-443D-8BAE-BF1E4FF74F74}" destId="{CD726E32-B4CB-4CE2-B43B-6A239209F690}" srcOrd="3" destOrd="0" presId="urn:microsoft.com/office/officeart/2008/layout/LinedList"/>
    <dgm:cxn modelId="{0D1F32BB-9D08-4E3C-8236-7C621C870E8A}" type="presParOf" srcId="{CD726E32-B4CB-4CE2-B43B-6A239209F690}" destId="{1162F9E2-60B6-4DCC-B296-2497C22FAA49}" srcOrd="0" destOrd="0" presId="urn:microsoft.com/office/officeart/2008/layout/LinedList"/>
    <dgm:cxn modelId="{DE656F4C-A64E-40A4-939B-4145464EB84B}" type="presParOf" srcId="{CD726E32-B4CB-4CE2-B43B-6A239209F690}" destId="{BD30A7CE-D827-4B98-94C3-6827AC3D192C}" srcOrd="1" destOrd="0" presId="urn:microsoft.com/office/officeart/2008/layout/LinedList"/>
    <dgm:cxn modelId="{529EF1F3-1B33-4FBD-A2BA-FD2519491277}" type="presParOf" srcId="{C1924AC4-48A2-443D-8BAE-BF1E4FF74F74}" destId="{9B6C40FD-C2B2-4BAD-A03A-48E6AC15D16F}" srcOrd="4" destOrd="0" presId="urn:microsoft.com/office/officeart/2008/layout/LinedList"/>
    <dgm:cxn modelId="{6403AE79-7D7F-408D-BEBC-E54D96A3BEA5}" type="presParOf" srcId="{C1924AC4-48A2-443D-8BAE-BF1E4FF74F74}" destId="{328EC4C7-4833-4352-ACEB-F2803EFA8319}" srcOrd="5" destOrd="0" presId="urn:microsoft.com/office/officeart/2008/layout/LinedList"/>
    <dgm:cxn modelId="{A4A5194E-7C65-4D03-91B2-BFF42AA33099}" type="presParOf" srcId="{328EC4C7-4833-4352-ACEB-F2803EFA8319}" destId="{162ECBAA-2AE7-4FFF-B74D-676786AC71C4}" srcOrd="0" destOrd="0" presId="urn:microsoft.com/office/officeart/2008/layout/LinedList"/>
    <dgm:cxn modelId="{64A000C8-47C8-4D35-9464-80E03BBFD8B8}" type="presParOf" srcId="{328EC4C7-4833-4352-ACEB-F2803EFA8319}" destId="{8CCF143F-6329-447D-97B9-9FFF283F6120}" srcOrd="1" destOrd="0" presId="urn:microsoft.com/office/officeart/2008/layout/LinedList"/>
    <dgm:cxn modelId="{5981C4F2-734F-4EED-B3C5-7ED213BA389D}" type="presParOf" srcId="{C1924AC4-48A2-443D-8BAE-BF1E4FF74F74}" destId="{0BDA770C-7FCE-4471-BB7C-3113A90D6922}" srcOrd="6" destOrd="0" presId="urn:microsoft.com/office/officeart/2008/layout/LinedList"/>
    <dgm:cxn modelId="{0160F0E7-2416-480F-B7BA-F0AEB80C5C6E}" type="presParOf" srcId="{C1924AC4-48A2-443D-8BAE-BF1E4FF74F74}" destId="{55A82655-795D-41E8-85EB-9E1186BF8618}" srcOrd="7" destOrd="0" presId="urn:microsoft.com/office/officeart/2008/layout/LinedList"/>
    <dgm:cxn modelId="{BA3179FF-669A-4698-8D6A-6B249829FA12}" type="presParOf" srcId="{55A82655-795D-41E8-85EB-9E1186BF8618}" destId="{A55A2F29-845F-4EFA-92BB-B712E4EC39A0}" srcOrd="0" destOrd="0" presId="urn:microsoft.com/office/officeart/2008/layout/LinedList"/>
    <dgm:cxn modelId="{C17877E2-D0B3-4DF6-B9A6-0F267586A1E6}" type="presParOf" srcId="{55A82655-795D-41E8-85EB-9E1186BF8618}" destId="{FE2A706D-B614-42E6-B838-31DDF8280676}" srcOrd="1" destOrd="0" presId="urn:microsoft.com/office/officeart/2008/layout/LinedList"/>
    <dgm:cxn modelId="{7749924E-D061-49CB-BD1A-CA7A88A04F75}" type="presParOf" srcId="{C1924AC4-48A2-443D-8BAE-BF1E4FF74F74}" destId="{9DEB2A6F-6AC0-4813-9886-8A8750757A87}" srcOrd="8" destOrd="0" presId="urn:microsoft.com/office/officeart/2008/layout/LinedList"/>
    <dgm:cxn modelId="{C9CE16F2-EDF5-4867-B928-846067764AA5}" type="presParOf" srcId="{C1924AC4-48A2-443D-8BAE-BF1E4FF74F74}" destId="{BDC32E71-030B-44AE-8D32-C2C114A730ED}" srcOrd="9" destOrd="0" presId="urn:microsoft.com/office/officeart/2008/layout/LinedList"/>
    <dgm:cxn modelId="{7A264985-F42F-4EDD-AF22-6B10C61AABA3}" type="presParOf" srcId="{BDC32E71-030B-44AE-8D32-C2C114A730ED}" destId="{4EABE75B-89DA-4E0E-B7D9-2C7CA6EB7C98}" srcOrd="0" destOrd="0" presId="urn:microsoft.com/office/officeart/2008/layout/LinedList"/>
    <dgm:cxn modelId="{BAEED9D1-13FF-4581-9240-F8872F0AB381}" type="presParOf" srcId="{BDC32E71-030B-44AE-8D32-C2C114A730ED}" destId="{B01C11F3-853E-43F3-AB58-520B4A73CF9A}" srcOrd="1" destOrd="0" presId="urn:microsoft.com/office/officeart/2008/layout/LinedList"/>
    <dgm:cxn modelId="{DF5F54E3-56EC-4DE1-B52D-BA603E09A0E1}" type="presParOf" srcId="{C1924AC4-48A2-443D-8BAE-BF1E4FF74F74}" destId="{227E1F62-415F-45F5-BFDA-4896E13144E6}" srcOrd="10" destOrd="0" presId="urn:microsoft.com/office/officeart/2008/layout/LinedList"/>
    <dgm:cxn modelId="{C44CBAC7-B905-4E42-97B4-98AB3175D206}" type="presParOf" srcId="{C1924AC4-48A2-443D-8BAE-BF1E4FF74F74}" destId="{403D832D-E4DD-4D7E-A998-E0132558980B}" srcOrd="11" destOrd="0" presId="urn:microsoft.com/office/officeart/2008/layout/LinedList"/>
    <dgm:cxn modelId="{5117487A-FF1A-44E8-921B-77E3C058B227}" type="presParOf" srcId="{403D832D-E4DD-4D7E-A998-E0132558980B}" destId="{E6C397D0-9F7D-42C5-AF5E-234DFA839827}" srcOrd="0" destOrd="0" presId="urn:microsoft.com/office/officeart/2008/layout/LinedList"/>
    <dgm:cxn modelId="{FDDDF5AA-7E06-4031-A3FE-BF4B4E14DDEA}" type="presParOf" srcId="{403D832D-E4DD-4D7E-A998-E0132558980B}" destId="{D4B2BEE9-AF1D-4E34-A515-6F3FE037A5A0}" srcOrd="1" destOrd="0" presId="urn:microsoft.com/office/officeart/2008/layout/LinedList"/>
    <dgm:cxn modelId="{0DE23BCC-CA5C-4F3E-B704-002F015D9F4D}" type="presParOf" srcId="{C1924AC4-48A2-443D-8BAE-BF1E4FF74F74}" destId="{2C4F79F4-B2DC-447D-92E3-D66BD94D4BF4}" srcOrd="12" destOrd="0" presId="urn:microsoft.com/office/officeart/2008/layout/LinedList"/>
    <dgm:cxn modelId="{44C0D5C0-05A3-46EA-83B6-2064DAFB866A}" type="presParOf" srcId="{C1924AC4-48A2-443D-8BAE-BF1E4FF74F74}" destId="{B520BBAC-4E82-4112-8677-5BAA953B972B}" srcOrd="13" destOrd="0" presId="urn:microsoft.com/office/officeart/2008/layout/LinedList"/>
    <dgm:cxn modelId="{E1F5FFFD-9199-4F75-B218-AD88A652E68F}" type="presParOf" srcId="{B520BBAC-4E82-4112-8677-5BAA953B972B}" destId="{F7491A4A-5D84-46E7-BCCC-C308A1AF8732}" srcOrd="0" destOrd="0" presId="urn:microsoft.com/office/officeart/2008/layout/LinedList"/>
    <dgm:cxn modelId="{ADBD62D0-27A0-47AF-BF14-2758C0155DEF}" type="presParOf" srcId="{B520BBAC-4E82-4112-8677-5BAA953B972B}" destId="{F35EBF50-7644-4175-8AAE-278FFDF97C3E}" srcOrd="1" destOrd="0" presId="urn:microsoft.com/office/officeart/2008/layout/LinedList"/>
    <dgm:cxn modelId="{C17E31DB-8A34-4CAC-80DF-083940CD0C32}" type="presParOf" srcId="{C1924AC4-48A2-443D-8BAE-BF1E4FF74F74}" destId="{B4700211-B7FA-4256-9F99-11B91B29A139}" srcOrd="14" destOrd="0" presId="urn:microsoft.com/office/officeart/2008/layout/LinedList"/>
    <dgm:cxn modelId="{02C2F14A-728C-498B-B259-32D170B0EA09}" type="presParOf" srcId="{C1924AC4-48A2-443D-8BAE-BF1E4FF74F74}" destId="{283BD8C7-7224-41EF-9EE0-2A96E33B29A6}" srcOrd="15" destOrd="0" presId="urn:microsoft.com/office/officeart/2008/layout/LinedList"/>
    <dgm:cxn modelId="{88A7BBD2-A0C6-4530-B29E-C36EB4054E7A}" type="presParOf" srcId="{283BD8C7-7224-41EF-9EE0-2A96E33B29A6}" destId="{EF89F151-90B0-4273-BE6C-552DD78F0D57}" srcOrd="0" destOrd="0" presId="urn:microsoft.com/office/officeart/2008/layout/LinedList"/>
    <dgm:cxn modelId="{C0C9E057-5D17-4509-A8A7-2B1703D1AA7E}" type="presParOf" srcId="{283BD8C7-7224-41EF-9EE0-2A96E33B29A6}" destId="{E0B680E6-E778-457B-A289-3A12E9E11C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FCA9B-6ADC-49A2-A346-97E0DD529EE2}">
      <dsp:nvSpPr>
        <dsp:cNvPr id="0" name=""/>
        <dsp:cNvSpPr/>
      </dsp:nvSpPr>
      <dsp:spPr>
        <a:xfrm>
          <a:off x="0" y="0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0BF4C1-9E84-458B-827B-ABCDBCD68EDA}">
      <dsp:nvSpPr>
        <dsp:cNvPr id="0" name=""/>
        <dsp:cNvSpPr/>
      </dsp:nvSpPr>
      <dsp:spPr>
        <a:xfrm>
          <a:off x="0" y="0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0" y="0"/>
        <a:ext cx="4140772" cy="472202"/>
      </dsp:txXfrm>
    </dsp:sp>
    <dsp:sp modelId="{F1096CFD-84E6-40A7-9B43-D291AF22B59F}">
      <dsp:nvSpPr>
        <dsp:cNvPr id="0" name=""/>
        <dsp:cNvSpPr/>
      </dsp:nvSpPr>
      <dsp:spPr>
        <a:xfrm>
          <a:off x="0" y="472202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64738"/>
                <a:satOff val="-6856"/>
                <a:lumOff val="-168"/>
                <a:alphaOff val="0"/>
                <a:tint val="96000"/>
                <a:lumMod val="104000"/>
              </a:schemeClr>
            </a:gs>
            <a:gs pos="100000">
              <a:schemeClr val="accent2">
                <a:hueOff val="64738"/>
                <a:satOff val="-6856"/>
                <a:lumOff val="-16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4738"/>
              <a:satOff val="-6856"/>
              <a:lumOff val="-16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2F9E2-60B6-4DCC-B296-2497C22FAA49}">
      <dsp:nvSpPr>
        <dsp:cNvPr id="0" name=""/>
        <dsp:cNvSpPr/>
      </dsp:nvSpPr>
      <dsp:spPr>
        <a:xfrm>
          <a:off x="0" y="472202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Objective</a:t>
          </a:r>
        </a:p>
      </dsp:txBody>
      <dsp:txXfrm>
        <a:off x="0" y="472202"/>
        <a:ext cx="4140772" cy="472202"/>
      </dsp:txXfrm>
    </dsp:sp>
    <dsp:sp modelId="{9B6C40FD-C2B2-4BAD-A03A-48E6AC15D16F}">
      <dsp:nvSpPr>
        <dsp:cNvPr id="0" name=""/>
        <dsp:cNvSpPr/>
      </dsp:nvSpPr>
      <dsp:spPr>
        <a:xfrm>
          <a:off x="0" y="944405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129476"/>
                <a:satOff val="-13712"/>
                <a:lumOff val="-336"/>
                <a:alphaOff val="0"/>
                <a:tint val="96000"/>
                <a:lumMod val="104000"/>
              </a:schemeClr>
            </a:gs>
            <a:gs pos="100000">
              <a:schemeClr val="accent2">
                <a:hueOff val="129476"/>
                <a:satOff val="-13712"/>
                <a:lumOff val="-33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29476"/>
              <a:satOff val="-13712"/>
              <a:lumOff val="-3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ECBAA-2AE7-4FFF-B74D-676786AC71C4}">
      <dsp:nvSpPr>
        <dsp:cNvPr id="0" name=""/>
        <dsp:cNvSpPr/>
      </dsp:nvSpPr>
      <dsp:spPr>
        <a:xfrm>
          <a:off x="0" y="944405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System view</a:t>
          </a:r>
        </a:p>
      </dsp:txBody>
      <dsp:txXfrm>
        <a:off x="0" y="944405"/>
        <a:ext cx="4140772" cy="472202"/>
      </dsp:txXfrm>
    </dsp:sp>
    <dsp:sp modelId="{0BDA770C-7FCE-4471-BB7C-3113A90D6922}">
      <dsp:nvSpPr>
        <dsp:cNvPr id="0" name=""/>
        <dsp:cNvSpPr/>
      </dsp:nvSpPr>
      <dsp:spPr>
        <a:xfrm>
          <a:off x="0" y="1416608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194214"/>
                <a:satOff val="-20568"/>
                <a:lumOff val="-504"/>
                <a:alphaOff val="0"/>
                <a:tint val="96000"/>
                <a:lumMod val="104000"/>
              </a:schemeClr>
            </a:gs>
            <a:gs pos="100000">
              <a:schemeClr val="accent2">
                <a:hueOff val="194214"/>
                <a:satOff val="-20568"/>
                <a:lumOff val="-50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94214"/>
              <a:satOff val="-20568"/>
              <a:lumOff val="-5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5A2F29-845F-4EFA-92BB-B712E4EC39A0}">
      <dsp:nvSpPr>
        <dsp:cNvPr id="0" name=""/>
        <dsp:cNvSpPr/>
      </dsp:nvSpPr>
      <dsp:spPr>
        <a:xfrm>
          <a:off x="0" y="1416608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Modules</a:t>
          </a:r>
        </a:p>
      </dsp:txBody>
      <dsp:txXfrm>
        <a:off x="0" y="1416608"/>
        <a:ext cx="4140772" cy="472202"/>
      </dsp:txXfrm>
    </dsp:sp>
    <dsp:sp modelId="{9DEB2A6F-6AC0-4813-9886-8A8750757A87}">
      <dsp:nvSpPr>
        <dsp:cNvPr id="0" name=""/>
        <dsp:cNvSpPr/>
      </dsp:nvSpPr>
      <dsp:spPr>
        <a:xfrm>
          <a:off x="0" y="1888811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258951"/>
                <a:satOff val="-27425"/>
                <a:lumOff val="-672"/>
                <a:alphaOff val="0"/>
                <a:tint val="96000"/>
                <a:lumMod val="104000"/>
              </a:schemeClr>
            </a:gs>
            <a:gs pos="100000">
              <a:schemeClr val="accent2">
                <a:hueOff val="258951"/>
                <a:satOff val="-27425"/>
                <a:lumOff val="-67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58951"/>
              <a:satOff val="-27425"/>
              <a:lumOff val="-6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BE75B-89DA-4E0E-B7D9-2C7CA6EB7C98}">
      <dsp:nvSpPr>
        <dsp:cNvPr id="0" name=""/>
        <dsp:cNvSpPr/>
      </dsp:nvSpPr>
      <dsp:spPr>
        <a:xfrm>
          <a:off x="0" y="1888810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Requirement</a:t>
          </a:r>
        </a:p>
      </dsp:txBody>
      <dsp:txXfrm>
        <a:off x="0" y="1888810"/>
        <a:ext cx="4140772" cy="472202"/>
      </dsp:txXfrm>
    </dsp:sp>
    <dsp:sp modelId="{227E1F62-415F-45F5-BFDA-4896E13144E6}">
      <dsp:nvSpPr>
        <dsp:cNvPr id="0" name=""/>
        <dsp:cNvSpPr/>
      </dsp:nvSpPr>
      <dsp:spPr>
        <a:xfrm>
          <a:off x="0" y="2361013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323689"/>
                <a:satOff val="-34281"/>
                <a:lumOff val="-840"/>
                <a:alphaOff val="0"/>
                <a:tint val="96000"/>
                <a:lumMod val="104000"/>
              </a:schemeClr>
            </a:gs>
            <a:gs pos="100000">
              <a:schemeClr val="accent2">
                <a:hueOff val="323689"/>
                <a:satOff val="-34281"/>
                <a:lumOff val="-84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23689"/>
              <a:satOff val="-34281"/>
              <a:lumOff val="-84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397D0-9F7D-42C5-AF5E-234DFA839827}">
      <dsp:nvSpPr>
        <dsp:cNvPr id="0" name=""/>
        <dsp:cNvSpPr/>
      </dsp:nvSpPr>
      <dsp:spPr>
        <a:xfrm>
          <a:off x="0" y="2361013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Annotation</a:t>
          </a:r>
        </a:p>
      </dsp:txBody>
      <dsp:txXfrm>
        <a:off x="0" y="2361013"/>
        <a:ext cx="4140772" cy="472202"/>
      </dsp:txXfrm>
    </dsp:sp>
    <dsp:sp modelId="{2C4F79F4-B2DC-447D-92E3-D66BD94D4BF4}">
      <dsp:nvSpPr>
        <dsp:cNvPr id="0" name=""/>
        <dsp:cNvSpPr/>
      </dsp:nvSpPr>
      <dsp:spPr>
        <a:xfrm>
          <a:off x="0" y="2833216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388427"/>
                <a:satOff val="-41137"/>
                <a:lumOff val="-1008"/>
                <a:alphaOff val="0"/>
                <a:tint val="96000"/>
                <a:lumMod val="104000"/>
              </a:schemeClr>
            </a:gs>
            <a:gs pos="100000">
              <a:schemeClr val="accent2">
                <a:hueOff val="388427"/>
                <a:satOff val="-41137"/>
                <a:lumOff val="-100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88427"/>
              <a:satOff val="-41137"/>
              <a:lumOff val="-10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91A4A-5D84-46E7-BCCC-C308A1AF8732}">
      <dsp:nvSpPr>
        <dsp:cNvPr id="0" name=""/>
        <dsp:cNvSpPr/>
      </dsp:nvSpPr>
      <dsp:spPr>
        <a:xfrm>
          <a:off x="0" y="2833216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Databases and Tables</a:t>
          </a:r>
        </a:p>
      </dsp:txBody>
      <dsp:txXfrm>
        <a:off x="0" y="2833216"/>
        <a:ext cx="4140772" cy="472202"/>
      </dsp:txXfrm>
    </dsp:sp>
    <dsp:sp modelId="{B4700211-B7FA-4256-9F99-11B91B29A139}">
      <dsp:nvSpPr>
        <dsp:cNvPr id="0" name=""/>
        <dsp:cNvSpPr/>
      </dsp:nvSpPr>
      <dsp:spPr>
        <a:xfrm>
          <a:off x="0" y="3305419"/>
          <a:ext cx="414077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9F151-90B0-4273-BE6C-552DD78F0D57}">
      <dsp:nvSpPr>
        <dsp:cNvPr id="0" name=""/>
        <dsp:cNvSpPr/>
      </dsp:nvSpPr>
      <dsp:spPr>
        <a:xfrm>
          <a:off x="0" y="3305419"/>
          <a:ext cx="4140772" cy="47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0" y="3305419"/>
        <a:ext cx="4140772" cy="47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11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42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9AD5-29E3-4FF4-A9F6-F0A0658E4C4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A167D4-C895-4B59-9C48-2B2E48BF8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650456914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C53B80E9-64D8-469D-A900-621805A71BCD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436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8951-417A-470B-B8FC-B3FA292B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89" y="291853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MANGEMENT          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B3A7-90AA-4AFE-BDB4-30E25350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640" y="3429000"/>
            <a:ext cx="9144000" cy="248836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                                    SUBMITTED 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Mrs.Indrakka Malli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M.Niranjana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D.Pavithra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Kirannya gaddam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K.Nivetha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60F81-1E14-4AFD-B3E6-D3E15507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62" y="291853"/>
            <a:ext cx="3901388" cy="25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7767-BDB1-47AC-9547-4B1C348A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1B61-839F-46ED-BB65-AE6589DB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GB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64Bit OS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mb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9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F66A-F946-44B8-B547-DBC9BAC3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D5CB-0DB0-4A0C-AD2A-99031A74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@ Entity                               10  . @ Repository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@ Tables                               11. @Autowired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@ Id                                      12 . @RestController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@NotNull                             13 . @GetMapping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@ NotBlank                         14. @PostMapping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6. @Length                              15 . @ DeleteMapping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 @Service                              16. @PutMapping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8. @Generatedvalues              17 . @ SequenceGenerator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9.@ join column                       18 . @OnetoMany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804BDB4-E365-4263-8406-6794485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87" y="2908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0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6E6D-3303-48EB-9EE4-59635C6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40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47D1C66-9D33-49DA-8DB6-0D777B1C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6" y="1578879"/>
            <a:ext cx="11382268" cy="51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D4F4F5-B865-4E8D-A192-00A71926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69" y="289249"/>
            <a:ext cx="8283461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1BC0C2-464F-43C9-B24D-B233767FF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9A5C31D-7524-4E51-BA50-AFFD6E66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DEAC00FC-CFFF-4878-8042-90918117F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3" name="Picture 5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B3DE1C-52EC-4BA6-AFA5-365E27FB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49" y="640080"/>
            <a:ext cx="5341429" cy="5863716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BCE377-AF53-4F06-9C5C-57B68E32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64" y="438150"/>
            <a:ext cx="4149690" cy="61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">
            <a:extLst>
              <a:ext uri="{FF2B5EF4-FFF2-40B4-BE49-F238E27FC236}">
                <a16:creationId xmlns:a16="http://schemas.microsoft.com/office/drawing/2014/main" id="{F55A28D9-E151-47FC-B84D-D9610D063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ECFCDB-83FB-4F5C-B114-156BD67F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96F9AF8-17C5-4132-AA76-4F67D8BF4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53E7A77-FF5C-4558-81CC-0B0EDC08F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A6541F-DB3A-44F2-984C-7167E919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AE21FE-824E-4977-8A96-CABE4D18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93BFD78-1A04-426D-9123-7FB3B1B5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97029EE-553B-47C2-8782-A5CC7C9A2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C08902C-10C5-4E43-84D7-2C1998EB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403B013-8CA9-497F-A644-128BF98BC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1B95B8-54A8-4028-BC41-888C1389B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02B5042-567E-4AD6-B2BC-02F600BE3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674E68-B9BF-431C-B24A-76CD09E7A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468AC462-B596-49AF-ACBF-8E851D4DA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5C44928B-D175-4CF5-A0F6-EF03F0F81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D23FC46-F390-43D6-B697-25183D48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D25180D-7ADA-45FE-8151-55A55C129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23EB0E5-FE56-437C-A4C1-7F118BAF7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A1FC622-62D0-4463-A50F-5D0088803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F2B1AFF-4B85-4924-A0A4-CD6886953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4F117DA4-B0EA-4519-BED3-2B390672B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EA1D43D-23CE-435F-A288-C36FEA28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736985C-E954-490B-BFD3-D0A707DF0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34EC8BB-380B-487F-80F2-B2691702E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0490235-27DD-43DC-A88A-FAB328C0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D425E2A-DD78-4052-A976-20CB34C8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5495CD16-BB01-4344-A81F-9C8E8F2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567FD93A-AFA0-4A02-8037-64C5A2B3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2D1F56FB-5E45-4350-BA6B-711E868CA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D4752C83-BC04-4990-9D69-7C2B8C05E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31E1BEE-67FC-4FB7-B9A3-A2D19F1E6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3" b="1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6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5EA8BAA-D3AD-4D6A-A138-F99479B29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3" b="1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2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6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40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4898DB48-136A-4A3A-9ADF-9563220C4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42BCD2-34D4-487C-BB88-697F103D6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0CC63CE-496E-4655-95B8-DC9AF84E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" y="480059"/>
            <a:ext cx="4814655" cy="561272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BB54318-AD96-47DA-B7AE-9F3ACCC3D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0E5742-3D5E-4834-9D86-103FB64D1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52" y="536768"/>
            <a:ext cx="5200495" cy="57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46B0-9613-48CA-AA58-A7340B1E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9CB1-1A30-42F7-9FD2-B61067EB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/>
              <a:t>The Hotel management system designed for doing simple operations efficiently  and  securely .  It is used for finding Hotels , available rooms , customer  information , updating and inserting data  specifically selecting without affecting other data by ID . </a:t>
            </a:r>
            <a:endParaRPr lang="en-US" dirty="0"/>
          </a:p>
        </p:txBody>
      </p:sp>
      <p:pic>
        <p:nvPicPr>
          <p:cNvPr id="9" name="Picture 8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16BD7814-AB48-47FF-9C0D-BE5FC76E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53" y="201268"/>
            <a:ext cx="2873159" cy="28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1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F777-2891-4241-962B-7B27D01A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892" y="215876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YOU…!!!!</a:t>
            </a:r>
          </a:p>
        </p:txBody>
      </p:sp>
    </p:spTree>
    <p:extLst>
      <p:ext uri="{BB962C8B-B14F-4D97-AF65-F5344CB8AC3E}">
        <p14:creationId xmlns:p14="http://schemas.microsoft.com/office/powerpoint/2010/main" val="31049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A2FB-FB1A-456F-8779-74EA09E1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6" name="Picture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5BCFA353-B800-4617-9846-E4B98612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8" r="574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156EF7-EC7F-5049-02BF-9798869E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65728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6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BA13-6C9E-455D-A0D0-E51FA211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F589-7017-476F-BDD5-05580209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125362"/>
            <a:ext cx="7400925" cy="37858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Hotel Management System  is developed by Spring Boot framework.  It has the ability to manage  hotel booking .  Where we can see the hotel details like hotel address , hotel name , hotel address .The customer details like name , phone number were collected from the customer  in order to book  a  room . The Hotel handles  the entire customer   details .  Admin can able to insert , update , delete customer details. This application gives flexibility to manage the entire system.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796DE89-D21A-4F0C-A0C8-4007E853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28" y="102831"/>
            <a:ext cx="2873159" cy="21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5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DE4-EE3C-4C21-B9B9-42DF646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2C05-C5BD-4E47-8320-40E74952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2133599"/>
            <a:ext cx="9580562" cy="43338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software to for performing basic operation done in hotel 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 flexibility while handling the records.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friendly user control.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adding and removing content.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44BC-2E16-4EE6-84AD-2E7D62F2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D9E4-006A-4424-BA56-91CD3F71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paper pen work.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 can able to function this.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will be safe  no one can access or see the customer details.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wrong details or  irrelevant details are given it  shows the Error message.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042D-8802-4BD6-B09A-6C4E09C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48" y="567457"/>
            <a:ext cx="8911687" cy="174711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70-114C-4392-AF20-F47C1FA5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5" y="2200275"/>
            <a:ext cx="9547968" cy="40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able to get hotel by its id 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 check the customer details  by entering the code of the hotel.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able to fetch Hotel by hotel name ,hotel address, hotel phone number , hotel code.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37B-72B4-4D7F-AC29-A35CD490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169" y="492956"/>
            <a:ext cx="5427506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 MODULE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651A-D20D-4EC8-B733-CB05A5D9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562100"/>
            <a:ext cx="6953249" cy="48029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fetch all customer  details 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able to fetch  single customer details by their  ID.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fetch the customer  old record 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able to delete details of the customer if not needed.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able to  update details or  make change after recorded.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B8D9A46A-F72E-48AC-B461-7A023FFE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04" y="492956"/>
            <a:ext cx="3683571" cy="28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A7A81E3-B817-49F8-AC5F-F3F764D98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91" y="1357460"/>
            <a:ext cx="7688424" cy="34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EA5B-6E3E-47CF-97A4-32348406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7E00-1BFE-49DC-8C06-01BDCAC8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 Spring Data JPA ,spring web, spring 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postman , IDE – Spring Tool Suite 4.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TOOLS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1.8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00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474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HOTEL MANGEMENT            SYSTEM</vt:lpstr>
      <vt:lpstr>CONTENTS</vt:lpstr>
      <vt:lpstr>INTRODUCTION</vt:lpstr>
      <vt:lpstr>OBJECTIVE</vt:lpstr>
      <vt:lpstr>SYSTEM VIEW</vt:lpstr>
      <vt:lpstr>MODULES   Hotel  Modules</vt:lpstr>
      <vt:lpstr>CUSTOMER  MODULE               </vt:lpstr>
      <vt:lpstr>PowerPoint Presentation</vt:lpstr>
      <vt:lpstr>SOFTWARE REQUIREMENT</vt:lpstr>
      <vt:lpstr>HARDWARE  REQUIREMENT</vt:lpstr>
      <vt:lpstr>ANNOTATIONS</vt:lpstr>
      <vt:lpstr>OUTPUT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MANGEMENT SYSTEM</dc:title>
  <dc:creator>Askar Hameed M</dc:creator>
  <cp:lastModifiedBy>Askar Hameed M</cp:lastModifiedBy>
  <cp:revision>36</cp:revision>
  <dcterms:created xsi:type="dcterms:W3CDTF">2022-06-05T04:19:17Z</dcterms:created>
  <dcterms:modified xsi:type="dcterms:W3CDTF">2022-06-05T09:17:46Z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2022-06-05T09:17:46Z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63307109-d24a-4931-a250-f681b8307ea9</vt:lpwstr>
  </property>
  <property fmtid="{D5CDD505-2E9C-101B-9397-08002B2CF9AE}" pid="8" name="MSIP_Label_69b5a962-1a7a-4bf8-819d-07a170110954_ContentBits">
    <vt:lpwstr>2</vt:lpwstr>
  </property>
</Properties>
</file>