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910C3F2-B678-4767-9863-F687110972C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AA75561-2AD5-4B06-9762-B0E7FFC18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studio- ethical hacking-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1</a:t>
            </a:r>
          </a:p>
          <a:p>
            <a:r>
              <a:rPr lang="en-US" sz="2600" dirty="0" smtClean="0"/>
              <a:t>Solve 5 labs on portswigger.com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lab-1</a:t>
            </a:r>
            <a:endParaRPr lang="en-US" dirty="0"/>
          </a:p>
        </p:txBody>
      </p:sp>
      <p:pic>
        <p:nvPicPr>
          <p:cNvPr id="4" name="Content Placeholder 3" descr="Screenshot_2022-07-28_17_31_5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9091"/>
            <a:ext cx="7239000" cy="408790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</a:t>
            </a:r>
            <a:endParaRPr lang="en-US" dirty="0"/>
          </a:p>
        </p:txBody>
      </p:sp>
      <p:pic>
        <p:nvPicPr>
          <p:cNvPr id="4" name="Content Placeholder 3" descr="Screenshot_2022-07-28_17_34_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9091"/>
            <a:ext cx="7239000" cy="408790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Lab-3</a:t>
            </a:r>
            <a:endParaRPr lang="en-US" dirty="0"/>
          </a:p>
        </p:txBody>
      </p:sp>
      <p:pic>
        <p:nvPicPr>
          <p:cNvPr id="6" name="Content Placeholder 5" descr="Screenshot_2022-07-28_18_23_3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9091"/>
            <a:ext cx="7239000" cy="408790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lab-4</a:t>
            </a:r>
            <a:endParaRPr lang="en-US" dirty="0"/>
          </a:p>
        </p:txBody>
      </p:sp>
      <p:pic>
        <p:nvPicPr>
          <p:cNvPr id="4" name="Content Placeholder 3" descr="Screenshot_2022-07-28_18_37_4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9091"/>
            <a:ext cx="7239000" cy="408790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Lab-5</a:t>
            </a:r>
            <a:endParaRPr lang="en-US" dirty="0"/>
          </a:p>
        </p:txBody>
      </p:sp>
      <p:pic>
        <p:nvPicPr>
          <p:cNvPr id="4" name="Content Placeholder 3" descr="Screenshot_2022-07-30_11_49_3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9091"/>
            <a:ext cx="7239000" cy="408790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Scanning for vulnerabilities through </a:t>
            </a:r>
            <a:r>
              <a:rPr lang="en-US" dirty="0" err="1" smtClean="0"/>
              <a:t>burpsuite</a:t>
            </a:r>
            <a:endParaRPr lang="en-US" dirty="0"/>
          </a:p>
        </p:txBody>
      </p:sp>
      <p:pic>
        <p:nvPicPr>
          <p:cNvPr id="4" name="Content Placeholder 3" descr="Screenshot_2022-07-28_18_47_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9091"/>
            <a:ext cx="7239000" cy="408790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029222" y="5715000"/>
            <a:ext cx="5114778" cy="990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N</a:t>
            </a:r>
            <a:r>
              <a:rPr lang="en-US" dirty="0" err="1" smtClean="0"/>
              <a:t>ivedita</a:t>
            </a:r>
            <a:r>
              <a:rPr lang="en-US" dirty="0" smtClean="0"/>
              <a:t> Shaw</a:t>
            </a:r>
          </a:p>
          <a:p>
            <a:r>
              <a:rPr lang="en-US" dirty="0" err="1" smtClean="0"/>
              <a:t>gmail</a:t>
            </a:r>
            <a:r>
              <a:rPr lang="en-US" dirty="0" smtClean="0"/>
              <a:t>: iamnivie@gmail.com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30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Internship studio- ethical hacking- project</vt:lpstr>
      <vt:lpstr>lab-1</vt:lpstr>
      <vt:lpstr>Lab-2</vt:lpstr>
      <vt:lpstr>Lab-3</vt:lpstr>
      <vt:lpstr>lab-4</vt:lpstr>
      <vt:lpstr>Lab-5</vt:lpstr>
      <vt:lpstr>Scanning for vulnerabilities through burpsuite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PC</dc:creator>
  <cp:lastModifiedBy>DELL PC</cp:lastModifiedBy>
  <cp:revision>3</cp:revision>
  <dcterms:created xsi:type="dcterms:W3CDTF">2022-07-30T15:54:11Z</dcterms:created>
  <dcterms:modified xsi:type="dcterms:W3CDTF">2022-07-30T16:16:27Z</dcterms:modified>
</cp:coreProperties>
</file>