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5E82-B804-44CC-AEF7-89204E6C691C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BAE8C-0A5C-4737-BDBF-BE93E23CE9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3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BAE8C-0A5C-4737-BDBF-BE93E23CE9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5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B0FBB-D571-1597-B87C-51146929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C9A1F3-707B-4F1B-06C2-BEE4BAEE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ED135-01BA-95C7-67E4-9B33C7F2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1F3C8-1294-35F1-CA46-E5AC5165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8D13E6-FB78-F3A9-CB22-A916506C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C5B56-A7F1-F693-8ECE-EE3CF02D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3E8446-9C4B-0E3D-6C91-703E297EF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20381-3793-0955-AB1D-F1DDBE5C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3DAAD-9A30-8780-DA09-E78999AA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E976F-E9E8-E4BD-68FD-F06D281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6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21229F-90FE-2786-AEEB-F6DFB0724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A3F148-0326-62B8-8B88-843A60C2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071006-7D96-44B1-9E1C-5BB4ADBD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A69E3D-39FD-5063-DB70-2F164096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FD810-DF7E-69EE-6224-16EA510A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5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FC2C9-2CEC-C243-AAFF-391EF926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8041A0-7755-29C4-5779-BDDC93BA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C1DF93-C3D3-899C-DFB1-CC2D8861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543E9-E350-E38E-D9B7-E770F05C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9FE336-9107-3C4E-FD42-3709A396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83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C4ED9-7459-D85F-6ECD-823E4831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94648-0C61-C532-E10D-1B706F81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008D8-4ADF-E746-A849-147FBCCD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0FBEBA-A363-DCAD-BF2F-2DC83C69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2822FA-0C56-D1C6-DC20-060F6F1C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2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1D4E9-F072-EC42-93F3-888A26B5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54CD67-60A3-F258-D3C2-CFD350A2A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0A5965-78D6-C1DF-A0EB-9D39EEB29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E80B10-60CA-1888-0609-321FBCE3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2E80A-7171-A16F-FED0-A621BFD4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C00140-73E5-1EE8-F973-C8ED4FBC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1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49A45-995F-BA26-766B-AC98330B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A1284-7DB7-2E8C-2CB6-6C23D5DDB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40DCD-4BC4-D65D-73ED-3A09CF54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0FB868-7CCB-85F1-2E60-3710F60A3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857D1C-4711-E4DB-FA7F-55D90CA6E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FAD87E-BD82-8F01-E8AA-3B359536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4DC2CF-C081-3A34-A0BD-2D94482D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99C9F8-0C2B-9FB7-A611-1026D32B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15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54A8C-D48D-19EC-7169-58363DCA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90EF59-B868-20DE-A688-156FC881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1862DA-159E-693E-7CBE-1A5D68DA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F11340-7787-B132-2DBD-38C7DC45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1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B7A5AC-B9A8-29A7-7D48-B5B8F016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D6917-E094-A226-164F-F4BF86BA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C96D3E-34B9-3022-4650-8978236D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0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0180B-71ED-9D8D-D073-EFBAB1F6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8272B-5C99-C2FC-CA1D-430DCA41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A378B-3AE5-5493-0319-B8FB3619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21B224-AC5C-62ED-E97F-99901965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D2AAA-3AC1-FA1F-BD08-DEEBC083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152053-2E20-E74A-A7B4-D42100D0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5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E54A-FB53-F869-D263-D50AAF31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51C8C1-DFD6-08E1-5755-B3EB0CC88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B744AC-0CE2-987F-930A-1A374E25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5BDE09-81B0-5E67-E710-16328B36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4CE7BB-F2D6-EEB4-16AD-E374D145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93430F-2ACA-0118-4194-5FE23D98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15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4121E5-EA65-993C-0DE7-19ABBEDB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A2864-CC20-DC2A-477C-75D55030B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6A70-46E1-7EBD-BB3B-BAA770E5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009C1-0CD5-474D-9DCE-A41C7E7FEA34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A0B8FB-F9D9-4D9E-0209-BBD42DDD7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E8CC0-0EC2-270F-CB56-293224E8B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E6BD4-97C1-45CE-9B43-0FBF4F55F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Ingénierie électronique, Appareils électroniques&#10;&#10;Le contenu généré par l’IA peut être incorrect.">
            <a:extLst>
              <a:ext uri="{FF2B5EF4-FFF2-40B4-BE49-F238E27FC236}">
                <a16:creationId xmlns:a16="http://schemas.microsoft.com/office/drawing/2014/main" id="{0B6BA958-8A53-8909-096A-DA9C35AAD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2" r="33900"/>
          <a:stretch/>
        </p:blipFill>
        <p:spPr>
          <a:xfrm rot="5400000">
            <a:off x="662563" y="683916"/>
            <a:ext cx="3818374" cy="514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27C104-6EEF-88B0-A9B7-6070A7D1C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" t="3754" r="993" b="4405"/>
          <a:stretch/>
        </p:blipFill>
        <p:spPr>
          <a:xfrm>
            <a:off x="6973919" y="970403"/>
            <a:ext cx="4853354" cy="3195376"/>
          </a:xfrm>
          <a:prstGeom prst="rect">
            <a:avLst/>
          </a:prstGeom>
        </p:spPr>
      </p:pic>
      <p:pic>
        <p:nvPicPr>
          <p:cNvPr id="10" name="Image 9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ACEF465F-165A-B8C0-46BB-B189A8545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2417" y="4350348"/>
            <a:ext cx="2440160" cy="2519465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95A0A59-A60B-8E77-EAFA-D5E4861BCD96}"/>
              </a:ext>
            </a:extLst>
          </p:cNvPr>
          <p:cNvCxnSpPr>
            <a:cxnSpLocks/>
          </p:cNvCxnSpPr>
          <p:nvPr/>
        </p:nvCxnSpPr>
        <p:spPr>
          <a:xfrm flipV="1">
            <a:off x="1317523" y="185131"/>
            <a:ext cx="0" cy="1948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54C7BDE-322A-7236-2428-D1E34FCF05FB}"/>
              </a:ext>
            </a:extLst>
          </p:cNvPr>
          <p:cNvCxnSpPr>
            <a:cxnSpLocks/>
          </p:cNvCxnSpPr>
          <p:nvPr/>
        </p:nvCxnSpPr>
        <p:spPr>
          <a:xfrm>
            <a:off x="1316786" y="185131"/>
            <a:ext cx="10128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que 21">
            <a:extLst>
              <a:ext uri="{FF2B5EF4-FFF2-40B4-BE49-F238E27FC236}">
                <a16:creationId xmlns:a16="http://schemas.microsoft.com/office/drawing/2014/main" id="{FC2A2B1E-70D7-B13D-0137-523246537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21424">
            <a:off x="7263448" y="1360264"/>
            <a:ext cx="339405" cy="339405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D5A49EF-443D-B917-0DC0-4138CE602A15}"/>
              </a:ext>
            </a:extLst>
          </p:cNvPr>
          <p:cNvCxnSpPr>
            <a:cxnSpLocks/>
          </p:cNvCxnSpPr>
          <p:nvPr/>
        </p:nvCxnSpPr>
        <p:spPr>
          <a:xfrm flipV="1">
            <a:off x="1316786" y="4390000"/>
            <a:ext cx="0" cy="21301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157AABA-7E24-4952-E768-80E750DB0C72}"/>
              </a:ext>
            </a:extLst>
          </p:cNvPr>
          <p:cNvCxnSpPr>
            <a:cxnSpLocks/>
          </p:cNvCxnSpPr>
          <p:nvPr/>
        </p:nvCxnSpPr>
        <p:spPr>
          <a:xfrm>
            <a:off x="1316786" y="6520180"/>
            <a:ext cx="65755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Image 31" descr="Une image contenant tube&#10;&#10;Le contenu généré par l’IA peut être incorrect.">
            <a:extLst>
              <a:ext uri="{FF2B5EF4-FFF2-40B4-BE49-F238E27FC236}">
                <a16:creationId xmlns:a16="http://schemas.microsoft.com/office/drawing/2014/main" id="{A88D2567-7DC6-D18B-B9B6-A1351C2F16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6721" r="60841" b="50000"/>
          <a:stretch/>
        </p:blipFill>
        <p:spPr>
          <a:xfrm rot="10800000">
            <a:off x="7318885" y="2008928"/>
            <a:ext cx="313879" cy="726597"/>
          </a:xfrm>
          <a:prstGeom prst="rect">
            <a:avLst/>
          </a:prstGeom>
        </p:spPr>
      </p:pic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1D2B659-E05F-1791-C4E2-8A4D2A66FFA5}"/>
              </a:ext>
            </a:extLst>
          </p:cNvPr>
          <p:cNvCxnSpPr>
            <a:cxnSpLocks/>
          </p:cNvCxnSpPr>
          <p:nvPr/>
        </p:nvCxnSpPr>
        <p:spPr>
          <a:xfrm>
            <a:off x="1097280" y="4390000"/>
            <a:ext cx="0" cy="13910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58443F7-A640-E3E3-75FB-B5D7999CCC0B}"/>
              </a:ext>
            </a:extLst>
          </p:cNvPr>
          <p:cNvCxnSpPr>
            <a:cxnSpLocks/>
          </p:cNvCxnSpPr>
          <p:nvPr/>
        </p:nvCxnSpPr>
        <p:spPr>
          <a:xfrm flipH="1">
            <a:off x="1097280" y="5781040"/>
            <a:ext cx="668131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B4EEB13-927B-565A-B098-E16F8284DC4F}"/>
              </a:ext>
            </a:extLst>
          </p:cNvPr>
          <p:cNvCxnSpPr>
            <a:cxnSpLocks/>
          </p:cNvCxnSpPr>
          <p:nvPr/>
        </p:nvCxnSpPr>
        <p:spPr>
          <a:xfrm>
            <a:off x="1503680" y="4290160"/>
            <a:ext cx="0" cy="131157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E22A258-B593-4371-CB0B-3F386AAEC82B}"/>
              </a:ext>
            </a:extLst>
          </p:cNvPr>
          <p:cNvCxnSpPr>
            <a:cxnSpLocks/>
          </p:cNvCxnSpPr>
          <p:nvPr/>
        </p:nvCxnSpPr>
        <p:spPr>
          <a:xfrm flipH="1">
            <a:off x="1503680" y="5601733"/>
            <a:ext cx="6274910" cy="83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1216D03A-3B44-19AE-BD94-FB655332FB16}"/>
              </a:ext>
            </a:extLst>
          </p:cNvPr>
          <p:cNvCxnSpPr>
            <a:cxnSpLocks/>
          </p:cNvCxnSpPr>
          <p:nvPr/>
        </p:nvCxnSpPr>
        <p:spPr>
          <a:xfrm flipH="1">
            <a:off x="1690574" y="4730799"/>
            <a:ext cx="618416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C9CFF5F-18D2-1E99-F056-93421AF8B079}"/>
              </a:ext>
            </a:extLst>
          </p:cNvPr>
          <p:cNvCxnSpPr>
            <a:cxnSpLocks/>
          </p:cNvCxnSpPr>
          <p:nvPr/>
        </p:nvCxnSpPr>
        <p:spPr>
          <a:xfrm>
            <a:off x="1694588" y="4368800"/>
            <a:ext cx="0" cy="3619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6" name="Image 55" descr="Une image contenant cercle&#10;&#10;Le contenu généré par l’IA peut être incorrect.">
            <a:extLst>
              <a:ext uri="{FF2B5EF4-FFF2-40B4-BE49-F238E27FC236}">
                <a16:creationId xmlns:a16="http://schemas.microsoft.com/office/drawing/2014/main" id="{A8C5A6C5-D595-D7BF-3B4C-8B6F5378AA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t="31129" r="9584" b="40736"/>
          <a:stretch/>
        </p:blipFill>
        <p:spPr>
          <a:xfrm>
            <a:off x="7855903" y="2254616"/>
            <a:ext cx="448988" cy="87772"/>
          </a:xfrm>
          <a:prstGeom prst="rect">
            <a:avLst/>
          </a:prstGeom>
        </p:spPr>
      </p:pic>
      <p:pic>
        <p:nvPicPr>
          <p:cNvPr id="59" name="Image 58" descr="Une image contenant tube&#10;&#10;Le contenu généré par l’IA peut être incorrect.">
            <a:extLst>
              <a:ext uri="{FF2B5EF4-FFF2-40B4-BE49-F238E27FC236}">
                <a16:creationId xmlns:a16="http://schemas.microsoft.com/office/drawing/2014/main" id="{94E7FA9F-DFA3-A2F9-3CE2-0645E61999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6721" r="60841" b="50000"/>
          <a:stretch/>
        </p:blipFill>
        <p:spPr>
          <a:xfrm rot="10800000">
            <a:off x="8929018" y="2033579"/>
            <a:ext cx="313879" cy="726597"/>
          </a:xfrm>
          <a:prstGeom prst="rect">
            <a:avLst/>
          </a:prstGeom>
        </p:spPr>
      </p:pic>
      <p:pic>
        <p:nvPicPr>
          <p:cNvPr id="60" name="Image 59" descr="Une image contenant cercle&#10;&#10;Le contenu généré par l’IA peut être incorrect.">
            <a:extLst>
              <a:ext uri="{FF2B5EF4-FFF2-40B4-BE49-F238E27FC236}">
                <a16:creationId xmlns:a16="http://schemas.microsoft.com/office/drawing/2014/main" id="{7D361EE5-9D1D-1B1F-4BAD-FB084DC34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t="31129" r="9584" b="40736"/>
          <a:stretch/>
        </p:blipFill>
        <p:spPr>
          <a:xfrm>
            <a:off x="9466036" y="2279267"/>
            <a:ext cx="448988" cy="87772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4D8A2ED5-579E-48D5-39B4-9F93A6FC6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21424">
            <a:off x="10340633" y="1360264"/>
            <a:ext cx="339405" cy="339405"/>
          </a:xfrm>
          <a:prstGeom prst="rect">
            <a:avLst/>
          </a:prstGeom>
        </p:spPr>
      </p:pic>
      <p:pic>
        <p:nvPicPr>
          <p:cNvPr id="63" name="Image 62" descr="Une image contenant tube&#10;&#10;Le contenu généré par l’IA peut être incorrect.">
            <a:extLst>
              <a:ext uri="{FF2B5EF4-FFF2-40B4-BE49-F238E27FC236}">
                <a16:creationId xmlns:a16="http://schemas.microsoft.com/office/drawing/2014/main" id="{3AA68C52-6EA0-E3A6-03DB-B220326F83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6721" r="60841" b="50000"/>
          <a:stretch/>
        </p:blipFill>
        <p:spPr>
          <a:xfrm rot="10800000">
            <a:off x="10396070" y="2008928"/>
            <a:ext cx="313879" cy="726597"/>
          </a:xfrm>
          <a:prstGeom prst="rect">
            <a:avLst/>
          </a:prstGeom>
        </p:spPr>
      </p:pic>
      <p:pic>
        <p:nvPicPr>
          <p:cNvPr id="64" name="Image 63" descr="Une image contenant cercle&#10;&#10;Le contenu généré par l’IA peut être incorrect.">
            <a:extLst>
              <a:ext uri="{FF2B5EF4-FFF2-40B4-BE49-F238E27FC236}">
                <a16:creationId xmlns:a16="http://schemas.microsoft.com/office/drawing/2014/main" id="{EC7345F1-2246-0E0C-DDAA-1577395822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t="31129" r="9584" b="40736"/>
          <a:stretch/>
        </p:blipFill>
        <p:spPr>
          <a:xfrm>
            <a:off x="10933088" y="2254616"/>
            <a:ext cx="448988" cy="87772"/>
          </a:xfrm>
          <a:prstGeom prst="rect">
            <a:avLst/>
          </a:prstGeom>
        </p:spPr>
      </p:pic>
      <p:pic>
        <p:nvPicPr>
          <p:cNvPr id="66" name="Graphique 65">
            <a:extLst>
              <a:ext uri="{FF2B5EF4-FFF2-40B4-BE49-F238E27FC236}">
                <a16:creationId xmlns:a16="http://schemas.microsoft.com/office/drawing/2014/main" id="{F3D1D2D8-DA09-EC7C-C8A5-7F471391B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421424">
            <a:off x="8873582" y="1385326"/>
            <a:ext cx="339405" cy="339405"/>
          </a:xfrm>
          <a:prstGeom prst="rect">
            <a:avLst/>
          </a:prstGeom>
        </p:spPr>
      </p:pic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AB6D763-7D46-67B4-752B-DBE11443C834}"/>
              </a:ext>
            </a:extLst>
          </p:cNvPr>
          <p:cNvCxnSpPr>
            <a:cxnSpLocks/>
          </p:cNvCxnSpPr>
          <p:nvPr/>
        </p:nvCxnSpPr>
        <p:spPr>
          <a:xfrm flipH="1" flipV="1">
            <a:off x="1486747" y="744868"/>
            <a:ext cx="16933" cy="14012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DF670BB-E2EF-D562-858A-2C800AE7B852}"/>
              </a:ext>
            </a:extLst>
          </p:cNvPr>
          <p:cNvCxnSpPr>
            <a:cxnSpLocks/>
          </p:cNvCxnSpPr>
          <p:nvPr/>
        </p:nvCxnSpPr>
        <p:spPr>
          <a:xfrm flipV="1">
            <a:off x="1682446" y="899160"/>
            <a:ext cx="0" cy="12469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C7055AC9-4831-4865-C79A-F486AE414395}"/>
              </a:ext>
            </a:extLst>
          </p:cNvPr>
          <p:cNvCxnSpPr>
            <a:cxnSpLocks/>
          </p:cNvCxnSpPr>
          <p:nvPr/>
        </p:nvCxnSpPr>
        <p:spPr>
          <a:xfrm flipV="1">
            <a:off x="1895856" y="503791"/>
            <a:ext cx="0" cy="16423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8EACB834-2980-2B86-0AA7-B7F6FBB5C7B0}"/>
              </a:ext>
            </a:extLst>
          </p:cNvPr>
          <p:cNvCxnSpPr>
            <a:cxnSpLocks/>
          </p:cNvCxnSpPr>
          <p:nvPr/>
        </p:nvCxnSpPr>
        <p:spPr>
          <a:xfrm flipV="1">
            <a:off x="2065080" y="587577"/>
            <a:ext cx="0" cy="1546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68339E7E-75D6-ECBF-7D9D-E5D821E92294}"/>
              </a:ext>
            </a:extLst>
          </p:cNvPr>
          <p:cNvCxnSpPr>
            <a:cxnSpLocks/>
          </p:cNvCxnSpPr>
          <p:nvPr/>
        </p:nvCxnSpPr>
        <p:spPr>
          <a:xfrm flipV="1">
            <a:off x="2304288" y="282846"/>
            <a:ext cx="0" cy="18507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BEE74FF-C343-D1C8-E13A-68E9F097AA2A}"/>
              </a:ext>
            </a:extLst>
          </p:cNvPr>
          <p:cNvCxnSpPr>
            <a:cxnSpLocks/>
          </p:cNvCxnSpPr>
          <p:nvPr/>
        </p:nvCxnSpPr>
        <p:spPr>
          <a:xfrm flipV="1">
            <a:off x="2479608" y="396240"/>
            <a:ext cx="0" cy="17560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54C7BDE-322A-7236-2428-D1E34FCF05FB}"/>
              </a:ext>
            </a:extLst>
          </p:cNvPr>
          <p:cNvCxnSpPr>
            <a:cxnSpLocks/>
          </p:cNvCxnSpPr>
          <p:nvPr/>
        </p:nvCxnSpPr>
        <p:spPr>
          <a:xfrm flipV="1">
            <a:off x="11445240" y="185131"/>
            <a:ext cx="0" cy="1089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757B9A4-74EA-4EF1-0FDE-912F1D091637}"/>
              </a:ext>
            </a:extLst>
          </p:cNvPr>
          <p:cNvCxnSpPr>
            <a:cxnSpLocks/>
          </p:cNvCxnSpPr>
          <p:nvPr/>
        </p:nvCxnSpPr>
        <p:spPr>
          <a:xfrm flipH="1">
            <a:off x="2304288" y="282846"/>
            <a:ext cx="832488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FCBC65E5-49B7-B371-12EF-B8E55E8E7073}"/>
              </a:ext>
            </a:extLst>
          </p:cNvPr>
          <p:cNvCxnSpPr>
            <a:cxnSpLocks/>
          </p:cNvCxnSpPr>
          <p:nvPr/>
        </p:nvCxnSpPr>
        <p:spPr>
          <a:xfrm flipV="1">
            <a:off x="10629177" y="282846"/>
            <a:ext cx="0" cy="145039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65AEE6F2-214F-926D-2124-E1824B197336}"/>
              </a:ext>
            </a:extLst>
          </p:cNvPr>
          <p:cNvCxnSpPr>
            <a:cxnSpLocks/>
          </p:cNvCxnSpPr>
          <p:nvPr/>
        </p:nvCxnSpPr>
        <p:spPr>
          <a:xfrm flipV="1">
            <a:off x="2479607" y="396240"/>
            <a:ext cx="8871979" cy="91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231AAEF-5EC0-FF09-5799-6134AAF0C775}"/>
              </a:ext>
            </a:extLst>
          </p:cNvPr>
          <p:cNvCxnSpPr>
            <a:cxnSpLocks/>
          </p:cNvCxnSpPr>
          <p:nvPr/>
        </p:nvCxnSpPr>
        <p:spPr>
          <a:xfrm flipV="1">
            <a:off x="11351586" y="405538"/>
            <a:ext cx="0" cy="13276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C49FE7C1-1787-D835-0991-D7B2C8926527}"/>
              </a:ext>
            </a:extLst>
          </p:cNvPr>
          <p:cNvCxnSpPr>
            <a:cxnSpLocks/>
          </p:cNvCxnSpPr>
          <p:nvPr/>
        </p:nvCxnSpPr>
        <p:spPr>
          <a:xfrm flipV="1">
            <a:off x="2073423" y="576344"/>
            <a:ext cx="7826421" cy="21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FC355D8B-11DA-FE31-5C2D-ED73FEB2812C}"/>
              </a:ext>
            </a:extLst>
          </p:cNvPr>
          <p:cNvCxnSpPr>
            <a:cxnSpLocks/>
          </p:cNvCxnSpPr>
          <p:nvPr/>
        </p:nvCxnSpPr>
        <p:spPr>
          <a:xfrm flipH="1">
            <a:off x="1895856" y="494647"/>
            <a:ext cx="7267062" cy="6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C6F34BD6-0D88-8520-8A16-2BA16CF53C13}"/>
              </a:ext>
            </a:extLst>
          </p:cNvPr>
          <p:cNvCxnSpPr>
            <a:cxnSpLocks/>
          </p:cNvCxnSpPr>
          <p:nvPr/>
        </p:nvCxnSpPr>
        <p:spPr>
          <a:xfrm flipV="1">
            <a:off x="9162918" y="503791"/>
            <a:ext cx="8723" cy="12294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F994FD62-BB0A-134F-F3E6-D8424E6FDB06}"/>
              </a:ext>
            </a:extLst>
          </p:cNvPr>
          <p:cNvCxnSpPr>
            <a:cxnSpLocks/>
          </p:cNvCxnSpPr>
          <p:nvPr/>
        </p:nvCxnSpPr>
        <p:spPr>
          <a:xfrm flipV="1">
            <a:off x="9899844" y="587287"/>
            <a:ext cx="0" cy="1145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7DE73558-DDEB-E876-6529-435E1109E8D0}"/>
              </a:ext>
            </a:extLst>
          </p:cNvPr>
          <p:cNvCxnSpPr>
            <a:cxnSpLocks/>
          </p:cNvCxnSpPr>
          <p:nvPr/>
        </p:nvCxnSpPr>
        <p:spPr>
          <a:xfrm flipV="1">
            <a:off x="7553683" y="767383"/>
            <a:ext cx="0" cy="98771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23FFAFAC-F132-696A-71BA-CE85A7404FB9}"/>
              </a:ext>
            </a:extLst>
          </p:cNvPr>
          <p:cNvCxnSpPr>
            <a:cxnSpLocks/>
          </p:cNvCxnSpPr>
          <p:nvPr/>
        </p:nvCxnSpPr>
        <p:spPr>
          <a:xfrm flipH="1" flipV="1">
            <a:off x="1486747" y="744868"/>
            <a:ext cx="6066936" cy="2251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92A0480A-966C-B03E-3967-CFC7DB52D064}"/>
              </a:ext>
            </a:extLst>
          </p:cNvPr>
          <p:cNvCxnSpPr>
            <a:cxnSpLocks/>
          </p:cNvCxnSpPr>
          <p:nvPr/>
        </p:nvCxnSpPr>
        <p:spPr>
          <a:xfrm flipV="1">
            <a:off x="1668365" y="868793"/>
            <a:ext cx="6613666" cy="26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786B6D33-7968-1FF2-EC05-1F4E9984C25A}"/>
              </a:ext>
            </a:extLst>
          </p:cNvPr>
          <p:cNvCxnSpPr>
            <a:cxnSpLocks/>
          </p:cNvCxnSpPr>
          <p:nvPr/>
        </p:nvCxnSpPr>
        <p:spPr>
          <a:xfrm flipV="1">
            <a:off x="8282031" y="867054"/>
            <a:ext cx="0" cy="8880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BC3ED392-EC8C-B451-87BB-FBDBACFFE179}"/>
              </a:ext>
            </a:extLst>
          </p:cNvPr>
          <p:cNvCxnSpPr>
            <a:cxnSpLocks/>
          </p:cNvCxnSpPr>
          <p:nvPr/>
        </p:nvCxnSpPr>
        <p:spPr>
          <a:xfrm flipV="1">
            <a:off x="10933088" y="1292726"/>
            <a:ext cx="45808" cy="462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9DE2BA7C-D1AE-B440-0101-51323FD8D821}"/>
              </a:ext>
            </a:extLst>
          </p:cNvPr>
          <p:cNvCxnSpPr>
            <a:cxnSpLocks/>
          </p:cNvCxnSpPr>
          <p:nvPr/>
        </p:nvCxnSpPr>
        <p:spPr>
          <a:xfrm flipV="1">
            <a:off x="9457033" y="1324967"/>
            <a:ext cx="69561" cy="41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8E335431-6078-453C-7180-AC43BA528748}"/>
              </a:ext>
            </a:extLst>
          </p:cNvPr>
          <p:cNvCxnSpPr>
            <a:cxnSpLocks/>
          </p:cNvCxnSpPr>
          <p:nvPr/>
        </p:nvCxnSpPr>
        <p:spPr>
          <a:xfrm flipV="1">
            <a:off x="7855201" y="1307334"/>
            <a:ext cx="69561" cy="411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1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</Words>
  <Application>Microsoft Office PowerPoint</Application>
  <PresentationFormat>Grand écran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VALLÉE Kenny</dc:creator>
  <cp:lastModifiedBy>VALLÉE Kenny</cp:lastModifiedBy>
  <cp:revision>3</cp:revision>
  <dcterms:created xsi:type="dcterms:W3CDTF">2025-04-28T13:00:18Z</dcterms:created>
  <dcterms:modified xsi:type="dcterms:W3CDTF">2025-04-28T15:28:13Z</dcterms:modified>
</cp:coreProperties>
</file>