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3167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651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710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1900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218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406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1861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6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189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060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505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409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640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755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21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5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079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922304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033807" y="442631"/>
            <a:ext cx="8648700" cy="2421464"/>
          </a:xfrm>
        </p:spPr>
        <p:txBody>
          <a:bodyPr>
            <a:normAutofit/>
          </a:bodyPr>
          <a:lstStyle/>
          <a:p>
            <a:pPr algn="just"/>
            <a:r>
              <a:rPr lang="en-US" sz="4500" b="1" dirty="0">
                <a:solidFill>
                  <a:schemeClr val="bg1">
                    <a:lumMod val="95000"/>
                    <a:lumOff val="5000"/>
                  </a:schemeClr>
                </a:solidFill>
                <a:latin typeface="Arial Black" panose="020B0A04020102020204" pitchFamily="34" charset="0"/>
              </a:rPr>
              <a:t>Keylogger</a:t>
            </a:r>
            <a:r>
              <a:rPr lang="en-US" sz="4500" dirty="0">
                <a:solidFill>
                  <a:schemeClr val="bg1">
                    <a:lumMod val="95000"/>
                    <a:lumOff val="5000"/>
                  </a:schemeClr>
                </a:solidFill>
                <a:latin typeface="Arial Black" panose="020B0A04020102020204" pitchFamily="34" charset="0"/>
              </a:rPr>
              <a:t> &amp; </a:t>
            </a:r>
            <a:r>
              <a:rPr lang="en-US" sz="4500" b="1" dirty="0">
                <a:solidFill>
                  <a:schemeClr val="bg1">
                    <a:lumMod val="95000"/>
                    <a:lumOff val="5000"/>
                  </a:schemeClr>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138580" y="314984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Nivetha</a:t>
            </a:r>
            <a:r>
              <a:rPr lang="en-US" sz="2800" b="1" dirty="0">
                <a:latin typeface="Arial Rounded MT Bold" panose="020F0704030504030204" pitchFamily="34" charset="0"/>
              </a:rPr>
              <a:t> S </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bg1">
                    <a:lumMod val="95000"/>
                    <a:lumOff val="5000"/>
                  </a:schemeClr>
                </a:solidFill>
                <a:latin typeface="Arial Rounded MT Bold" panose="020F0704030504030204" pitchFamily="34" charset="0"/>
              </a:rPr>
              <a:t>FUTURE SCOPE</a:t>
            </a:r>
            <a:r>
              <a:rPr lang="en-US" dirty="0">
                <a:solidFill>
                  <a:srgbClr val="00CCFF"/>
                </a:solidFill>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bg1">
                    <a:lumMod val="95000"/>
                    <a:lumOff val="5000"/>
                  </a:schemeClr>
                </a:solidFill>
                <a:latin typeface="Arial Rounded MT Bold" panose="020F0704030504030204" pitchFamily="34" charset="0"/>
              </a:rPr>
              <a:t>Outline</a:t>
            </a:r>
            <a:r>
              <a:rPr lang="en-US" b="1" dirty="0">
                <a:solidFill>
                  <a:schemeClr val="bg1">
                    <a:lumMod val="95000"/>
                    <a:lumOff val="5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bg1">
                    <a:lumMod val="95000"/>
                    <a:lumOff val="5000"/>
                  </a:schemeClr>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a:xfrm>
            <a:off x="685801" y="609600"/>
            <a:ext cx="10131425" cy="1456267"/>
          </a:xfrm>
        </p:spPr>
        <p:txBody>
          <a:bodyPr/>
          <a:lstStyle/>
          <a:p>
            <a:r>
              <a:rPr lang="en-US" dirty="0">
                <a:solidFill>
                  <a:schemeClr val="bg1">
                    <a:lumMod val="95000"/>
                    <a:lumOff val="5000"/>
                  </a:schemeClr>
                </a:solidFill>
                <a:latin typeface="Arial Rounded MT Bold" panose="020F0704030504030204" pitchFamily="34" charset="0"/>
              </a:rPr>
              <a:t>Problem Statement</a:t>
            </a:r>
            <a:r>
              <a:rPr lang="en-US" dirty="0">
                <a:solidFill>
                  <a:srgbClr val="00CCFF"/>
                </a:solidFill>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bg1">
                    <a:lumMod val="95000"/>
                    <a:lumOff val="5000"/>
                  </a:schemeClr>
                </a:solidFill>
                <a:latin typeface="Arial" panose="020B0604020202020204" pitchFamily="34" charset="0"/>
                <a:cs typeface="Arial" panose="020B0604020202020204" pitchFamily="34" charset="0"/>
              </a:rPr>
              <a:t>Proposed solution</a:t>
            </a:r>
            <a:r>
              <a:rPr lang="en-US" b="1" dirty="0">
                <a:solidFill>
                  <a:srgbClr val="00CCFF"/>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chemeClr val="bg1">
                    <a:lumMod val="95000"/>
                    <a:lumOff val="5000"/>
                  </a:schemeClr>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a:xfrm>
            <a:off x="685801" y="497059"/>
            <a:ext cx="10131425" cy="1456267"/>
          </a:xfrm>
        </p:spPr>
        <p:txBody>
          <a:bodyPr/>
          <a:lstStyle/>
          <a:p>
            <a:r>
              <a:rPr lang="en-US" b="1" dirty="0">
                <a:solidFill>
                  <a:schemeClr val="bg1">
                    <a:lumMod val="95000"/>
                    <a:lumOff val="5000"/>
                  </a:schemeClr>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bg1">
                    <a:lumMod val="95000"/>
                    <a:lumOff val="5000"/>
                  </a:schemeClr>
                </a:solidFill>
                <a:latin typeface="Arial Rounded MT Bold" panose="020F0704030504030204" pitchFamily="34" charset="0"/>
              </a:rPr>
              <a:t>Result</a:t>
            </a:r>
            <a:r>
              <a:rPr lang="en-US" dirty="0">
                <a:solidFill>
                  <a:srgbClr val="00CCFF"/>
                </a:solidFill>
                <a:latin typeface="Arial Rounded MT Bold" panose="020F0704030504030204" pitchFamily="34" charset="0"/>
              </a:rPr>
              <a:t>:</a:t>
            </a:r>
          </a:p>
        </p:txBody>
      </p:sp>
      <p:pic>
        <p:nvPicPr>
          <p:cNvPr id="10" name="Content Placeholder 9">
            <a:extLst>
              <a:ext uri="{FF2B5EF4-FFF2-40B4-BE49-F238E27FC236}">
                <a16:creationId xmlns:a16="http://schemas.microsoft.com/office/drawing/2014/main" id="{33FCC10D-F42A-F1E6-DEB6-1665775C9B7C}"/>
              </a:ext>
            </a:extLst>
          </p:cNvPr>
          <p:cNvPicPr>
            <a:picLocks noGrp="1" noChangeAspect="1"/>
          </p:cNvPicPr>
          <p:nvPr>
            <p:ph sz="half" idx="1"/>
          </p:nvPr>
        </p:nvPicPr>
        <p:blipFill>
          <a:blip r:embed="rId2"/>
          <a:stretch>
            <a:fillRect/>
          </a:stretch>
        </p:blipFill>
        <p:spPr>
          <a:xfrm>
            <a:off x="685800" y="2065867"/>
            <a:ext cx="4995863" cy="3725333"/>
          </a:xfrm>
        </p:spPr>
      </p:pic>
      <p:pic>
        <p:nvPicPr>
          <p:cNvPr id="12" name="Content Placeholder 11">
            <a:extLst>
              <a:ext uri="{FF2B5EF4-FFF2-40B4-BE49-F238E27FC236}">
                <a16:creationId xmlns:a16="http://schemas.microsoft.com/office/drawing/2014/main" id="{8D183FEC-4F6B-AB86-9AE2-61E1FDE81CC0}"/>
              </a:ext>
            </a:extLst>
          </p:cNvPr>
          <p:cNvPicPr>
            <a:picLocks noGrp="1" noChangeAspect="1"/>
          </p:cNvPicPr>
          <p:nvPr>
            <p:ph sz="half" idx="2"/>
          </p:nvPr>
        </p:nvPicPr>
        <p:blipFill>
          <a:blip r:embed="rId3"/>
          <a:stretch>
            <a:fillRect/>
          </a:stretch>
        </p:blipFill>
        <p:spPr>
          <a:xfrm>
            <a:off x="5821362" y="2065867"/>
            <a:ext cx="5404655" cy="3725333"/>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bg1">
                    <a:lumMod val="95000"/>
                    <a:lumOff val="5000"/>
                  </a:schemeClr>
                </a:solidFill>
                <a:latin typeface="Arial Rounded MT Bold" panose="020F0704030504030204" pitchFamily="34" charset="0"/>
                <a:cs typeface="Arial" panose="020B0604020202020204" pitchFamily="34" charset="0"/>
              </a:rPr>
              <a:t>CONCLUSION</a:t>
            </a:r>
            <a:r>
              <a:rPr lang="en-US" b="1" dirty="0">
                <a:solidFill>
                  <a:srgbClr val="00CCFF"/>
                </a:solidFill>
                <a:latin typeface="Arial Rounded MT Bold" panose="020F070403050403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7239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50</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6</cp:revision>
  <dcterms:created xsi:type="dcterms:W3CDTF">2024-04-03T00:18:32Z</dcterms:created>
  <dcterms:modified xsi:type="dcterms:W3CDTF">2024-04-03T08:39:10Z</dcterms:modified>
</cp:coreProperties>
</file>