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NIVETHA.M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312219169</a:t>
            </a: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704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46</cp:revision>
  <dcterms:created xsi:type="dcterms:W3CDTF">2024-03-29T15:07:00Z</dcterms:created>
  <dcterms:modified xsi:type="dcterms:W3CDTF">2024-09-25T09:21:45Z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