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:T.NEELAKANDAN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:au912421104024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A3990C1D-8BFA-79EF-4894-56B88E3B607F}"/>
              </a:ext>
            </a:extLst>
          </p:cNvPr>
          <p:cNvPicPr>
            <a:picLocks noChangeAspect="1"/>
          </p:cNvPicPr>
          <p:nvPr/>
        </p:nvPicPr>
        <p:blipFill>
          <a:blip r:embed="rId2"/>
          <a:stretch>
            <a:fillRect/>
          </a:stretch>
        </p:blipFill>
        <p:spPr>
          <a:xfrm>
            <a:off x="52038" y="1065075"/>
            <a:ext cx="8956493" cy="399479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7" name="Picture 6">
            <a:extLst>
              <a:ext uri="{FF2B5EF4-FFF2-40B4-BE49-F238E27FC236}">
                <a16:creationId xmlns:a16="http://schemas.microsoft.com/office/drawing/2014/main" id="{4D2B7DDD-31E3-755E-4F0F-37908C7DB617}"/>
              </a:ext>
            </a:extLst>
          </p:cNvPr>
          <p:cNvPicPr>
            <a:picLocks noChangeAspect="1"/>
          </p:cNvPicPr>
          <p:nvPr/>
        </p:nvPicPr>
        <p:blipFill>
          <a:blip r:embed="rId2"/>
          <a:stretch>
            <a:fillRect/>
          </a:stretch>
        </p:blipFill>
        <p:spPr>
          <a:xfrm>
            <a:off x="89210" y="1077951"/>
            <a:ext cx="9039476" cy="39921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274091AC-ACBC-D10C-0788-020FF524C8B4}"/>
              </a:ext>
            </a:extLst>
          </p:cNvPr>
          <p:cNvPicPr>
            <a:picLocks noChangeAspect="1"/>
          </p:cNvPicPr>
          <p:nvPr/>
        </p:nvPicPr>
        <p:blipFill>
          <a:blip r:embed="rId2"/>
          <a:stretch>
            <a:fillRect/>
          </a:stretch>
        </p:blipFill>
        <p:spPr>
          <a:xfrm>
            <a:off x="33828" y="1256308"/>
            <a:ext cx="2917528" cy="3346592"/>
          </a:xfrm>
          <a:prstGeom prst="rect">
            <a:avLst/>
          </a:prstGeom>
        </p:spPr>
      </p:pic>
      <p:pic>
        <p:nvPicPr>
          <p:cNvPr id="12" name="Picture 11">
            <a:extLst>
              <a:ext uri="{FF2B5EF4-FFF2-40B4-BE49-F238E27FC236}">
                <a16:creationId xmlns:a16="http://schemas.microsoft.com/office/drawing/2014/main" id="{EB16014C-5A3B-703D-14A9-35F9C2E9D719}"/>
              </a:ext>
            </a:extLst>
          </p:cNvPr>
          <p:cNvPicPr>
            <a:picLocks noChangeAspect="1"/>
          </p:cNvPicPr>
          <p:nvPr/>
        </p:nvPicPr>
        <p:blipFill>
          <a:blip r:embed="rId3"/>
          <a:stretch>
            <a:fillRect/>
          </a:stretch>
        </p:blipFill>
        <p:spPr>
          <a:xfrm>
            <a:off x="3040567" y="1267649"/>
            <a:ext cx="3241288" cy="3335251"/>
          </a:xfrm>
          <a:prstGeom prst="rect">
            <a:avLst/>
          </a:prstGeom>
        </p:spPr>
      </p:pic>
      <p:pic>
        <p:nvPicPr>
          <p:cNvPr id="14" name="Picture 13">
            <a:extLst>
              <a:ext uri="{FF2B5EF4-FFF2-40B4-BE49-F238E27FC236}">
                <a16:creationId xmlns:a16="http://schemas.microsoft.com/office/drawing/2014/main" id="{E97CF6BF-D3FE-0E0C-0EF9-1083AFA30C2F}"/>
              </a:ext>
            </a:extLst>
          </p:cNvPr>
          <p:cNvPicPr>
            <a:picLocks noChangeAspect="1"/>
          </p:cNvPicPr>
          <p:nvPr/>
        </p:nvPicPr>
        <p:blipFill>
          <a:blip r:embed="rId4"/>
          <a:stretch>
            <a:fillRect/>
          </a:stretch>
        </p:blipFill>
        <p:spPr>
          <a:xfrm>
            <a:off x="6371067" y="1278990"/>
            <a:ext cx="2772934" cy="332391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8" name="Picture 7">
            <a:extLst>
              <a:ext uri="{FF2B5EF4-FFF2-40B4-BE49-F238E27FC236}">
                <a16:creationId xmlns:a16="http://schemas.microsoft.com/office/drawing/2014/main" id="{C9AFE363-5200-7140-B414-CF3E341D23BB}"/>
              </a:ext>
            </a:extLst>
          </p:cNvPr>
          <p:cNvPicPr>
            <a:picLocks noChangeAspect="1"/>
          </p:cNvPicPr>
          <p:nvPr/>
        </p:nvPicPr>
        <p:blipFill>
          <a:blip r:embed="rId3"/>
          <a:stretch>
            <a:fillRect/>
          </a:stretch>
        </p:blipFill>
        <p:spPr>
          <a:xfrm>
            <a:off x="170985" y="1189463"/>
            <a:ext cx="4493451" cy="3800714"/>
          </a:xfrm>
          <a:prstGeom prst="rect">
            <a:avLst/>
          </a:prstGeom>
        </p:spPr>
      </p:pic>
      <p:pic>
        <p:nvPicPr>
          <p:cNvPr id="10" name="Picture 9">
            <a:extLst>
              <a:ext uri="{FF2B5EF4-FFF2-40B4-BE49-F238E27FC236}">
                <a16:creationId xmlns:a16="http://schemas.microsoft.com/office/drawing/2014/main" id="{5D8674EC-93A5-FEAC-166B-9CD1D0DE247E}"/>
              </a:ext>
            </a:extLst>
          </p:cNvPr>
          <p:cNvPicPr>
            <a:picLocks noChangeAspect="1"/>
          </p:cNvPicPr>
          <p:nvPr/>
        </p:nvPicPr>
        <p:blipFill>
          <a:blip r:embed="rId4"/>
          <a:stretch>
            <a:fillRect/>
          </a:stretch>
        </p:blipFill>
        <p:spPr>
          <a:xfrm>
            <a:off x="4861930" y="1189463"/>
            <a:ext cx="4006555" cy="372252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accent1">
                    <a:lumMod val="40000"/>
                    <a:lumOff val="60000"/>
                  </a:schemeClr>
                </a:solidFill>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262</TotalTime>
  <Words>1194</Words>
  <Application>Microsoft Office PowerPoint</Application>
  <PresentationFormat>On-screen Show (16:9)</PresentationFormat>
  <Paragraphs>124</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Praveen Kumar</cp:lastModifiedBy>
  <cp:revision>9</cp:revision>
  <dcterms:modified xsi:type="dcterms:W3CDTF">2024-04-11T15:19:20Z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