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571136" cy="2057401"/>
          </a:xfrm>
        </p:spPr>
        <p:txBody>
          <a:bodyPr/>
          <a:lstStyle/>
          <a:p>
            <a:r>
              <a:rPr lang="en-US" dirty="0"/>
              <a:t>Man in the middle 	ATTACK</a:t>
            </a:r>
            <a:br>
              <a:rPr lang="en-US" dirty="0"/>
            </a:br>
            <a:r>
              <a:rPr lang="en-US" dirty="0"/>
              <a:t>                                 </a:t>
            </a:r>
            <a:r>
              <a:rPr lang="en-US" sz="2000" dirty="0" err="1"/>
              <a:t>ohad</a:t>
            </a:r>
            <a:r>
              <a:rPr lang="en-US" sz="2000" dirty="0"/>
              <a:t> Dali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err="1"/>
              <a:t>MitM</a:t>
            </a:r>
            <a:r>
              <a:rPr lang="en-US" dirty="0"/>
              <a:t> attack?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Methodology.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HTTPS mitigate MITM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CSRF Attacks		</a:t>
            </a:r>
          </a:p>
        </p:txBody>
      </p:sp>
    </p:spTree>
    <p:extLst>
      <p:ext uri="{BB962C8B-B14F-4D97-AF65-F5344CB8AC3E}">
        <p14:creationId xmlns:p14="http://schemas.microsoft.com/office/powerpoint/2010/main" val="334107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CSRF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time key – Using a fresh key for every get request.</a:t>
            </a:r>
          </a:p>
          <a:p>
            <a:endParaRPr lang="en-US" dirty="0"/>
          </a:p>
          <a:p>
            <a:r>
              <a:rPr lang="en-US" dirty="0"/>
              <a:t>Same-origin policy – prevents from malicious script on one page to access to sensitive data on another web page.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677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MitM</a:t>
            </a:r>
            <a:r>
              <a:rPr lang="en-US" dirty="0"/>
              <a:t> attack?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cyberattack where the attacker secretly intercepts and relays messages between two parties who believe they are communicating directly with each other.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attack is relatively uncommon in the wired connection, since there are very few places where the attacker can insert himself between two communications terminals.</a:t>
            </a:r>
            <a:endParaRPr lang="en-US" dirty="0"/>
          </a:p>
        </p:txBody>
      </p:sp>
      <p:pic>
        <p:nvPicPr>
          <p:cNvPr id="1026" name="Picture 2" descr="http://3.bp.blogspot.com/-H-XgNXO4gPc/VANt5v6AESI/AAAAAAAAAeQ/lcYLD0JLXI0/s1600/man-in-the-middle-at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98" y="4121677"/>
            <a:ext cx="32480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44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methodology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kind of attack is used often in the application layer in the OSI model , and more often base on HTTP.</a:t>
            </a:r>
          </a:p>
          <a:p>
            <a:r>
              <a:rPr lang="en-US" dirty="0"/>
              <a:t>T</a:t>
            </a:r>
            <a:r>
              <a:rPr lang="en-US" dirty="0"/>
              <a:t>he attacker splits the original TCP connection into 2 new connection, one between side A and the attacker and the other between the attacker and side B.</a:t>
            </a:r>
            <a:r>
              <a:rPr lang="en-US" dirty="0"/>
              <a:t>	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937" y="4120375"/>
            <a:ext cx="3776932" cy="22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puts up a fake bank website and entices the victim to that website(</a:t>
            </a:r>
            <a:r>
              <a:rPr lang="en-US" dirty="0" err="1"/>
              <a:t>Phising</a:t>
            </a:r>
            <a:r>
              <a:rPr lang="en-US" dirty="0"/>
              <a:t>). User enter his authentication details in the fake website. After that a</a:t>
            </a:r>
          </a:p>
          <a:p>
            <a:r>
              <a:rPr lang="en-US" dirty="0"/>
              <a:t>Meanwhile the attacker use those details to access to the real website and make changes in the victim account.</a:t>
            </a:r>
          </a:p>
          <a:p>
            <a:r>
              <a:rPr lang="en-US" dirty="0"/>
              <a:t>For this attack to work ,the attacker need to make sure that the victim will not realize that it’s a  fake website.</a:t>
            </a:r>
          </a:p>
        </p:txBody>
      </p:sp>
      <p:pic>
        <p:nvPicPr>
          <p:cNvPr id="2050" name="Picture 2" descr="תוצאת תמונה עבור ‪phishing bank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37" y="3878265"/>
            <a:ext cx="4395115" cy="259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1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</a:t>
            </a:r>
            <a:r>
              <a:rPr lang="it-IT" altLang="en-US" dirty="0"/>
              <a:t>techniques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/>
              <a:t>poisoning – Sending fake ARP message and route the communication to an a specific computer.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ICMP redirects –using this feature of  ICMP the attacker can instruct a router to forward destined for the victim to his machine.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DNS spoofing – The attacker reply to the victim with fake IP address. Also can be done by poisoning the DNS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7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motivation for HTTPS is authentication of the visited website and the protection of the privacy and integrity of the exchanged data.</a:t>
            </a:r>
          </a:p>
          <a:p>
            <a:r>
              <a:rPr lang="en-US" dirty="0"/>
              <a:t>When a browser connects to an HTTPS server , the server will answer with it’s </a:t>
            </a:r>
            <a:r>
              <a:rPr lang="en-US" dirty="0" err="1"/>
              <a:t>certficate</a:t>
            </a:r>
            <a:r>
              <a:rPr lang="en-US" dirty="0"/>
              <a:t>.</a:t>
            </a:r>
          </a:p>
          <a:p>
            <a:r>
              <a:rPr lang="en-US" dirty="0"/>
              <a:t>HTTPS is based on public/private key cryptography.</a:t>
            </a:r>
            <a:br>
              <a:rPr lang="en-US" dirty="0"/>
            </a:br>
            <a:r>
              <a:rPr lang="en-US" dirty="0"/>
              <a:t>The public key is stored in the certificate of the server.</a:t>
            </a:r>
          </a:p>
        </p:txBody>
      </p:sp>
      <p:pic>
        <p:nvPicPr>
          <p:cNvPr id="4" name="Picture 8" descr="http://laumania.net/wp-content/uploads/Secure_HTTPS_Ap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489" y="4630678"/>
            <a:ext cx="2862776" cy="14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4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 against </a:t>
            </a:r>
            <a:r>
              <a:rPr lang="en-US" dirty="0" err="1"/>
              <a:t>mitm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HTTPS , the browser ask for the server’s certificate and checks two things:</a:t>
            </a:r>
            <a:br>
              <a:rPr lang="en-US" dirty="0"/>
            </a:br>
            <a:r>
              <a:rPr lang="en-US" dirty="0"/>
              <a:t>		1) If the owner info match the server name.</a:t>
            </a:r>
            <a:br>
              <a:rPr lang="en-US" dirty="0"/>
            </a:br>
            <a:r>
              <a:rPr lang="en-US" dirty="0"/>
              <a:t>		2) If the certificate signed by trusted CA.</a:t>
            </a:r>
          </a:p>
          <a:p>
            <a:r>
              <a:rPr lang="en-US" dirty="0"/>
              <a:t>Now ,for the attacker it will take more effort to </a:t>
            </a:r>
            <a:r>
              <a:rPr lang="en-US" dirty="0"/>
              <a:t>impersonate to the server side.</a:t>
            </a:r>
            <a:r>
              <a:rPr lang="en-US" dirty="0"/>
              <a:t> </a:t>
            </a:r>
          </a:p>
          <a:p>
            <a:r>
              <a:rPr lang="en-US" dirty="0"/>
              <a:t>Using </a:t>
            </a:r>
            <a:r>
              <a:rPr lang="en-US" dirty="0" err="1"/>
              <a:t>SSLstrip</a:t>
            </a:r>
            <a:r>
              <a:rPr lang="en-US" dirty="0"/>
              <a:t>  will defeat this protocol.</a:t>
            </a:r>
          </a:p>
        </p:txBody>
      </p:sp>
      <p:pic>
        <p:nvPicPr>
          <p:cNvPr id="9" name="Picture 10" descr="http://techgenix.com/content/ws/img/upl/image00412757447735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543" y="3092768"/>
            <a:ext cx="6296457" cy="120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89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Site Request Forgery.</a:t>
            </a:r>
          </a:p>
          <a:p>
            <a:r>
              <a:rPr lang="en-US" dirty="0"/>
              <a:t>Is a type of attack that occurs when a malicious website causes a user’s web browser to perform an unwanted action on a trusted site for which the user is currently authenticated.</a:t>
            </a:r>
          </a:p>
          <a:p>
            <a:r>
              <a:rPr lang="en-US" dirty="0"/>
              <a:t>The attack use the fact that the user is authorized on the trusted site.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4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Csrf</a:t>
            </a:r>
            <a:r>
              <a:rPr lang="en-US" dirty="0"/>
              <a:t> 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assume that a user just logged in to his bank account, and meanwhile visit a malicious website. This website can run a script that send http request to the server for transferring money to the hacker attack.</a:t>
            </a:r>
          </a:p>
          <a:p>
            <a:r>
              <a:rPr lang="en-US" dirty="0"/>
              <a:t>The request will contain the session id  that the user got from the server or the cookie that mention that the user is authorized.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41145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1901</TotalTime>
  <Words>497</Words>
  <Application>Microsoft Office PowerPoint</Application>
  <PresentationFormat>מסך רחב</PresentationFormat>
  <Paragraphs>41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Gisha</vt:lpstr>
      <vt:lpstr>Wingdings 3</vt:lpstr>
      <vt:lpstr>פרוסה</vt:lpstr>
      <vt:lpstr>Man in the middle  ATTACK                                  ohad Dali</vt:lpstr>
      <vt:lpstr>What is MitM attack?</vt:lpstr>
      <vt:lpstr>General methodology</vt:lpstr>
      <vt:lpstr>Simple example</vt:lpstr>
      <vt:lpstr>Attack techniques</vt:lpstr>
      <vt:lpstr>https</vt:lpstr>
      <vt:lpstr>Https against mitm</vt:lpstr>
      <vt:lpstr>CSRF attack</vt:lpstr>
      <vt:lpstr>Csrf example</vt:lpstr>
      <vt:lpstr>Protection against CSRF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 in the middle  ATTACK</dc:title>
  <dc:creator>pc</dc:creator>
  <cp:lastModifiedBy>pc</cp:lastModifiedBy>
  <cp:revision>23</cp:revision>
  <dcterms:created xsi:type="dcterms:W3CDTF">2017-06-09T23:10:12Z</dcterms:created>
  <dcterms:modified xsi:type="dcterms:W3CDTF">2017-06-11T06:51:43Z</dcterms:modified>
</cp:coreProperties>
</file>