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4" r:id="rId9"/>
    <p:sldId id="265" r:id="rId10"/>
    <p:sldId id="259" r:id="rId11"/>
    <p:sldId id="261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>
        <p:scale>
          <a:sx n="27" d="100"/>
          <a:sy n="27" d="100"/>
        </p:scale>
        <p:origin x="2107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E4926-322D-4BDE-A613-0874EBBFB4CF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0B820-07B2-4607-A840-E612A3F5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-דרישות של איך אפליקציות מדברות אחת עם השנייה</a:t>
            </a:r>
          </a:p>
          <a:p>
            <a:r>
              <a:rPr lang="he-IL" dirty="0"/>
              <a:t>-קובע מה העולם החיצוני רואה ומה לא. חוסך זמן ובעיות אבטחה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0B820-07B2-4607-A840-E612A3F5C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– how related two classes are and how dependent they are on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0B820-07B2-4607-A840-E612A3F5C7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kick/ban/exit option for users. Can add </a:t>
            </a:r>
            <a:r>
              <a:rPr lang="en-US" dirty="0" err="1"/>
              <a:t>collecitons</a:t>
            </a:r>
            <a:r>
              <a:rPr lang="en-US" dirty="0"/>
              <a:t> (kick/ban/exit) for each channel that are tied to each resource(user). A lot of extra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0B820-07B2-4607-A840-E612A3F5C7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iar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Who, what, which, why?</a:t>
            </a:r>
          </a:p>
        </p:txBody>
      </p:sp>
    </p:spTree>
    <p:extLst>
      <p:ext uri="{BB962C8B-B14F-4D97-AF65-F5344CB8AC3E}">
        <p14:creationId xmlns:p14="http://schemas.microsoft.com/office/powerpoint/2010/main" val="323798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API is mostly actions, maybe it should be </a:t>
            </a:r>
            <a:r>
              <a:rPr lang="en-US" b="1" dirty="0"/>
              <a:t>RPC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 API is mostly CRUD (create, read, update, delete) </a:t>
            </a:r>
            <a:br>
              <a:rPr lang="en-US" dirty="0"/>
            </a:br>
            <a:r>
              <a:rPr lang="en-US" dirty="0"/>
              <a:t>and is manipulating related data, maybe </a:t>
            </a:r>
            <a:br>
              <a:rPr lang="en-US" dirty="0"/>
            </a:br>
            <a:r>
              <a:rPr lang="en-US" dirty="0"/>
              <a:t>it should be </a:t>
            </a:r>
            <a:r>
              <a:rPr lang="en-US" b="1" dirty="0"/>
              <a:t>REST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both</a:t>
            </a:r>
            <a:r>
              <a:rPr lang="en-US" dirty="0"/>
              <a:t>, it is possible to use both to get the best of both </a:t>
            </a:r>
            <a:br>
              <a:rPr lang="en-US" dirty="0"/>
            </a:br>
            <a:r>
              <a:rPr lang="en-US" dirty="0"/>
              <a:t>worlds.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0"/>
            <a:ext cx="4114800" cy="53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 to ask when designing an API:</a:t>
            </a:r>
          </a:p>
          <a:p>
            <a:pPr lvl="1"/>
            <a:r>
              <a:rPr lang="en-US" dirty="0"/>
              <a:t>Who is our target user for this API</a:t>
            </a:r>
          </a:p>
          <a:p>
            <a:pPr lvl="1"/>
            <a:r>
              <a:rPr lang="en-US" dirty="0"/>
              <a:t>Which of our products/ services do we want them to be working with? </a:t>
            </a:r>
          </a:p>
          <a:p>
            <a:pPr lvl="1"/>
            <a:r>
              <a:rPr lang="en-US" dirty="0"/>
              <a:t>What are their use cases for integrating with our API?	</a:t>
            </a:r>
          </a:p>
          <a:p>
            <a:pPr lvl="1"/>
            <a:r>
              <a:rPr lang="en-US" dirty="0"/>
              <a:t>What technologies will they be using to integrate with our API?</a:t>
            </a:r>
          </a:p>
          <a:p>
            <a:pPr lvl="1"/>
            <a:r>
              <a:rPr lang="en-US" dirty="0"/>
              <a:t>What other services will they want our API to interact with?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3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-Think long-term</a:t>
            </a:r>
          </a:p>
          <a:p>
            <a:pPr lvl="1"/>
            <a:r>
              <a:rPr lang="en-US" dirty="0"/>
              <a:t>API needs to be flexible to meet new technological advances.</a:t>
            </a:r>
          </a:p>
          <a:p>
            <a:r>
              <a:rPr lang="en-US" dirty="0"/>
              <a:t>Clarity</a:t>
            </a:r>
          </a:p>
          <a:p>
            <a:pPr lvl="1"/>
            <a:r>
              <a:rPr lang="en-US" dirty="0"/>
              <a:t>Proper name conventions for methods to help end-users and software developers that wish to integrate with the API.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Provide proper documentation for each method, with the requests and responses that it needs.</a:t>
            </a:r>
          </a:p>
        </p:txBody>
      </p:sp>
    </p:spTree>
    <p:extLst>
      <p:ext uri="{BB962C8B-B14F-4D97-AF65-F5344CB8AC3E}">
        <p14:creationId xmlns:p14="http://schemas.microsoft.com/office/powerpoint/2010/main" val="270669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www.apiary.com</a:t>
            </a:r>
            <a:endParaRPr lang="en-US" dirty="0"/>
          </a:p>
          <a:p>
            <a:pPr lvl="1"/>
            <a:r>
              <a:rPr lang="en-US" dirty="0"/>
              <a:t>Integrated with GIT repository</a:t>
            </a:r>
          </a:p>
          <a:p>
            <a:pPr lvl="1"/>
            <a:r>
              <a:rPr lang="en-US" dirty="0"/>
              <a:t>Includes documentation, editor, and testing of the API</a:t>
            </a:r>
          </a:p>
        </p:txBody>
      </p:sp>
    </p:spTree>
    <p:extLst>
      <p:ext uri="{BB962C8B-B14F-4D97-AF65-F5344CB8AC3E}">
        <p14:creationId xmlns:p14="http://schemas.microsoft.com/office/powerpoint/2010/main" val="34679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requirements that govern how one application can talk to another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 how a program will interact with the rest of the world, saving time, resources, and potentially legal entanglements along the way (by choosing what code to expose).</a:t>
            </a:r>
          </a:p>
        </p:txBody>
      </p:sp>
    </p:spTree>
    <p:extLst>
      <p:ext uri="{BB962C8B-B14F-4D97-AF65-F5344CB8AC3E}">
        <p14:creationId xmlns:p14="http://schemas.microsoft.com/office/powerpoint/2010/main" val="246802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Client-server protocols based on HTTP protocol using requests and responses.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REST (Representational state transfer)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State-less API that relies on HTTP methods (POST, GET, PUT, DELETE, PATCH).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RPC (Remote procedure call):</a:t>
            </a:r>
          </a:p>
          <a:p>
            <a:pPr lvl="1"/>
            <a:r>
              <a:rPr lang="en-US" dirty="0"/>
              <a:t>API relying mostly on HTTP GET/POST methods. Works with requests and responses of specific procedures.</a:t>
            </a:r>
          </a:p>
        </p:txBody>
      </p:sp>
    </p:spTree>
    <p:extLst>
      <p:ext uri="{BB962C8B-B14F-4D97-AF65-F5344CB8AC3E}">
        <p14:creationId xmlns:p14="http://schemas.microsoft.com/office/powerpoint/2010/main" val="120796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9343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Six constraints:</a:t>
            </a:r>
          </a:p>
          <a:p>
            <a:pPr lvl="1"/>
            <a:r>
              <a:rPr lang="en-US" dirty="0"/>
              <a:t>Stateless: no client context is stored on the server between requests.</a:t>
            </a:r>
          </a:p>
          <a:p>
            <a:pPr lvl="1"/>
            <a:r>
              <a:rPr lang="en-US" dirty="0"/>
              <a:t>Client-Server: separation of concern (next slide).</a:t>
            </a:r>
          </a:p>
          <a:p>
            <a:pPr lvl="1"/>
            <a:r>
              <a:rPr lang="en-US" dirty="0"/>
              <a:t>Cacheable: clients can cache responses. Well cached responses can eliminate some client-server interaction, improving scalability and performance.</a:t>
            </a:r>
          </a:p>
          <a:p>
            <a:pPr lvl="1"/>
            <a:r>
              <a:rPr lang="en-US" dirty="0"/>
              <a:t>Layered System: A client cannot tell if it is connected to an intermediate server or the direct server. Increases security and provides shared caches.</a:t>
            </a:r>
          </a:p>
          <a:p>
            <a:pPr lvl="1"/>
            <a:r>
              <a:rPr lang="en-US" dirty="0"/>
              <a:t>Code on demand: servers can extend the functionality of a client by transferring executable code.</a:t>
            </a:r>
          </a:p>
          <a:p>
            <a:pPr lvl="1"/>
            <a:r>
              <a:rPr lang="en-US" dirty="0"/>
              <a:t>Uniform interface: fundamental design of REST service in order to decouple the architecture.</a:t>
            </a:r>
          </a:p>
          <a:p>
            <a:pPr lvl="2"/>
            <a:r>
              <a:rPr lang="en-US" dirty="0"/>
              <a:t>Requests and response have a common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1084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SEPERATION of concern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principles behind the client-server constraints.</a:t>
            </a:r>
          </a:p>
          <a:p>
            <a:r>
              <a:rPr lang="en-US" dirty="0"/>
              <a:t>Separate the user interface concerns from data storage concerns (system internals).</a:t>
            </a:r>
          </a:p>
          <a:p>
            <a:pPr lvl="1"/>
            <a:r>
              <a:rPr lang="en-US" dirty="0"/>
              <a:t>Improves portability of user interface across multiple platforms and simplifies server components</a:t>
            </a:r>
          </a:p>
          <a:p>
            <a:r>
              <a:rPr lang="en-US" dirty="0"/>
              <a:t>Separate the protocol from the API in order to accommodate for all types of protocols to the organization’s API. </a:t>
            </a:r>
          </a:p>
        </p:txBody>
      </p:sp>
    </p:spTree>
    <p:extLst>
      <p:ext uri="{BB962C8B-B14F-4D97-AF65-F5344CB8AC3E}">
        <p14:creationId xmlns:p14="http://schemas.microsoft.com/office/powerpoint/2010/main" val="6136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Initiated by the client who sends a request message to a server to execute a specific procedure call with the given parameters. The server replies to the client with the response of executing the method, and the application continues.</a:t>
            </a:r>
          </a:p>
          <a:p>
            <a:r>
              <a:rPr lang="en-US" dirty="0"/>
              <a:t>Implies a level of location transparency, because calling methods in local and remote locations are usually with the same name.</a:t>
            </a:r>
          </a:p>
          <a:p>
            <a:pPr lvl="1"/>
            <a:r>
              <a:rPr lang="en-US" dirty="0"/>
              <a:t>Advantage of this is that the location of the resource doesn’t matter to either the developer or the end-user.</a:t>
            </a:r>
          </a:p>
        </p:txBody>
      </p:sp>
    </p:spTree>
    <p:extLst>
      <p:ext uri="{BB962C8B-B14F-4D97-AF65-F5344CB8AC3E}">
        <p14:creationId xmlns:p14="http://schemas.microsoft.com/office/powerpoint/2010/main" val="19972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vs rest</a:t>
            </a:r>
          </a:p>
        </p:txBody>
      </p:sp>
      <p:pic>
        <p:nvPicPr>
          <p:cNvPr id="1028" name="Picture 4" descr="https://lh4.googleusercontent.com/bEo-tOUZOS8XeY7_fXEz57C6q2z16E4EZ-ZsQBG5tR3GcRiKYlLq3_V061dKhEFQJHw7LvyJC2DVolHEo0FyEIX7N-3D5W53XhNytczbQc1SeQCX3vz1J-RydD2JQObUjnwiocT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36" y="685800"/>
            <a:ext cx="9353639" cy="42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9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VS 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93" y="2545492"/>
            <a:ext cx="5760995" cy="1692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2178" y="1933829"/>
            <a:ext cx="4856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RPC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53" y="2545492"/>
            <a:ext cx="5433325" cy="1655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6967" y="1884404"/>
            <a:ext cx="4856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310" y="358346"/>
            <a:ext cx="7926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Send message “Hello!” to user 501</a:t>
            </a:r>
          </a:p>
        </p:txBody>
      </p:sp>
    </p:spTree>
    <p:extLst>
      <p:ext uri="{BB962C8B-B14F-4D97-AF65-F5344CB8AC3E}">
        <p14:creationId xmlns:p14="http://schemas.microsoft.com/office/powerpoint/2010/main" val="337877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79662"/>
            <a:ext cx="8534400" cy="714737"/>
          </a:xfrm>
        </p:spPr>
        <p:txBody>
          <a:bodyPr/>
          <a:lstStyle/>
          <a:p>
            <a:r>
              <a:rPr lang="en-US" dirty="0"/>
              <a:t>RPC VS 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178" y="1933829"/>
            <a:ext cx="4856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RPC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967" y="1884404"/>
            <a:ext cx="4856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845" y="506627"/>
            <a:ext cx="7926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Kick user from Slack chat channel.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71" y="2545492"/>
            <a:ext cx="5446632" cy="8784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4212" y="840616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05" y="2428726"/>
            <a:ext cx="4986209" cy="25126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6610" y="3633410"/>
            <a:ext cx="542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issues with REST approach?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973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1208</TotalTime>
  <Words>561</Words>
  <Application>Microsoft Office PowerPoint</Application>
  <PresentationFormat>Widescreen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API</vt:lpstr>
      <vt:lpstr>What?</vt:lpstr>
      <vt:lpstr>Which? </vt:lpstr>
      <vt:lpstr>REST</vt:lpstr>
      <vt:lpstr>SEPERATION of concern</vt:lpstr>
      <vt:lpstr>RPC</vt:lpstr>
      <vt:lpstr>RPC vs rest</vt:lpstr>
      <vt:lpstr>RPC VS REST</vt:lpstr>
      <vt:lpstr>RPC VS REST</vt:lpstr>
      <vt:lpstr>Rule of thumb</vt:lpstr>
      <vt:lpstr>How?</vt:lpstr>
      <vt:lpstr>API DESIGN</vt:lpstr>
      <vt:lpstr>API DESIGN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Niv Lipetz</dc:creator>
  <cp:lastModifiedBy>Niv Lipetz</cp:lastModifiedBy>
  <cp:revision>88</cp:revision>
  <dcterms:created xsi:type="dcterms:W3CDTF">2017-05-20T13:25:52Z</dcterms:created>
  <dcterms:modified xsi:type="dcterms:W3CDTF">2017-05-21T09:34:21Z</dcterms:modified>
</cp:coreProperties>
</file>