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718" r:id="rId2"/>
    <p:sldId id="536" r:id="rId3"/>
    <p:sldId id="560" r:id="rId4"/>
    <p:sldId id="537" r:id="rId5"/>
    <p:sldId id="559" r:id="rId6"/>
    <p:sldId id="731" r:id="rId7"/>
    <p:sldId id="539" r:id="rId8"/>
    <p:sldId id="732" r:id="rId9"/>
    <p:sldId id="540" r:id="rId10"/>
    <p:sldId id="541" r:id="rId11"/>
    <p:sldId id="542" r:id="rId12"/>
    <p:sldId id="543" r:id="rId13"/>
    <p:sldId id="544" r:id="rId14"/>
    <p:sldId id="733" r:id="rId15"/>
    <p:sldId id="545" r:id="rId16"/>
    <p:sldId id="546" r:id="rId17"/>
    <p:sldId id="547" r:id="rId18"/>
    <p:sldId id="734" r:id="rId19"/>
    <p:sldId id="548" r:id="rId20"/>
    <p:sldId id="549" r:id="rId21"/>
    <p:sldId id="550" r:id="rId22"/>
    <p:sldId id="551" r:id="rId23"/>
    <p:sldId id="552" r:id="rId24"/>
    <p:sldId id="735" r:id="rId25"/>
    <p:sldId id="553" r:id="rId26"/>
    <p:sldId id="554" r:id="rId27"/>
    <p:sldId id="555" r:id="rId28"/>
    <p:sldId id="556" r:id="rId29"/>
    <p:sldId id="557" r:id="rId30"/>
    <p:sldId id="55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ol Rogowski" initials="KR" lastIdx="7" clrIdx="0">
    <p:extLst>
      <p:ext uri="{19B8F6BF-5375-455C-9EA6-DF929625EA0E}">
        <p15:presenceInfo xmlns:p15="http://schemas.microsoft.com/office/powerpoint/2012/main" userId="f71aeda9421f63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5T15:00:42.676" idx="2">
    <p:pos x="10" y="10"/>
    <p:text>You are not special in what you are doing. Use Patterns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5T12:21:08.441" idx="1">
    <p:pos x="10" y="10"/>
    <p:text>what design patterms are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95885-7B78-4AC2-98D3-FB5BFB4BCA3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E2F825-C367-4C2A-940D-7B77D11D7572}">
      <dgm:prSet/>
      <dgm:spPr/>
      <dgm:t>
        <a:bodyPr/>
        <a:lstStyle/>
        <a:p>
          <a:r>
            <a:rPr lang="en-GB" dirty="0"/>
            <a:t>Modules x3</a:t>
          </a:r>
          <a:endParaRPr lang="en-US" dirty="0"/>
        </a:p>
      </dgm:t>
    </dgm:pt>
    <dgm:pt modelId="{DB546070-D81E-4759-8276-7111526674EE}" type="parTrans" cxnId="{7C276B28-09DF-41B0-A15A-EAD600A2A4B2}">
      <dgm:prSet/>
      <dgm:spPr/>
      <dgm:t>
        <a:bodyPr/>
        <a:lstStyle/>
        <a:p>
          <a:endParaRPr lang="en-US"/>
        </a:p>
      </dgm:t>
    </dgm:pt>
    <dgm:pt modelId="{F4D2E7DF-0576-4C16-82E7-535D0E20C3A9}" type="sibTrans" cxnId="{7C276B28-09DF-41B0-A15A-EAD600A2A4B2}">
      <dgm:prSet/>
      <dgm:spPr/>
      <dgm:t>
        <a:bodyPr/>
        <a:lstStyle/>
        <a:p>
          <a:endParaRPr lang="en-US"/>
        </a:p>
      </dgm:t>
    </dgm:pt>
    <dgm:pt modelId="{3596B01B-F61D-43FF-ACAC-E6E4BB581F14}">
      <dgm:prSet/>
      <dgm:spPr/>
      <dgm:t>
        <a:bodyPr/>
        <a:lstStyle/>
        <a:p>
          <a:r>
            <a:rPr lang="en-GB" dirty="0"/>
            <a:t>Singleton x2</a:t>
          </a:r>
          <a:endParaRPr lang="en-US" dirty="0"/>
        </a:p>
      </dgm:t>
    </dgm:pt>
    <dgm:pt modelId="{E587BBC9-25D9-4097-BD45-A4B1D8DC2D22}" type="parTrans" cxnId="{F841A7C8-6609-4D89-9CB4-60DFF6F4C507}">
      <dgm:prSet/>
      <dgm:spPr/>
      <dgm:t>
        <a:bodyPr/>
        <a:lstStyle/>
        <a:p>
          <a:endParaRPr lang="en-US"/>
        </a:p>
      </dgm:t>
    </dgm:pt>
    <dgm:pt modelId="{5AF6F3C2-0350-4D63-81B5-FA0ACFBD73BE}" type="sibTrans" cxnId="{F841A7C8-6609-4D89-9CB4-60DFF6F4C507}">
      <dgm:prSet/>
      <dgm:spPr/>
      <dgm:t>
        <a:bodyPr/>
        <a:lstStyle/>
        <a:p>
          <a:endParaRPr lang="en-US"/>
        </a:p>
      </dgm:t>
    </dgm:pt>
    <dgm:pt modelId="{26AD72FC-097F-40A7-ABC9-FAC71E033786}">
      <dgm:prSet/>
      <dgm:spPr/>
      <dgm:t>
        <a:bodyPr/>
        <a:lstStyle/>
        <a:p>
          <a:r>
            <a:rPr lang="en-GB" dirty="0"/>
            <a:t>Factory x2</a:t>
          </a:r>
          <a:endParaRPr lang="en-US" dirty="0"/>
        </a:p>
      </dgm:t>
    </dgm:pt>
    <dgm:pt modelId="{0E2384AB-AD60-4167-BA71-F335265B78E1}" type="parTrans" cxnId="{9689F995-07DB-4ABB-8D02-CD847F9C81E3}">
      <dgm:prSet/>
      <dgm:spPr/>
      <dgm:t>
        <a:bodyPr/>
        <a:lstStyle/>
        <a:p>
          <a:endParaRPr lang="en-US"/>
        </a:p>
      </dgm:t>
    </dgm:pt>
    <dgm:pt modelId="{223BE406-9A31-4C7F-BACE-42FC0BF7DB43}" type="sibTrans" cxnId="{9689F995-07DB-4ABB-8D02-CD847F9C81E3}">
      <dgm:prSet/>
      <dgm:spPr/>
      <dgm:t>
        <a:bodyPr/>
        <a:lstStyle/>
        <a:p>
          <a:endParaRPr lang="en-US"/>
        </a:p>
      </dgm:t>
    </dgm:pt>
    <dgm:pt modelId="{D443ED1D-D26E-465E-92F3-6472D3D909E5}">
      <dgm:prSet/>
      <dgm:spPr/>
      <dgm:t>
        <a:bodyPr/>
        <a:lstStyle/>
        <a:p>
          <a:r>
            <a:rPr lang="en-GB" dirty="0"/>
            <a:t>Decorator x4</a:t>
          </a:r>
          <a:endParaRPr lang="en-US" dirty="0"/>
        </a:p>
      </dgm:t>
    </dgm:pt>
    <dgm:pt modelId="{659BB430-6F4D-4380-ADC3-325159522A9C}" type="parTrans" cxnId="{4096485C-3C7E-452E-AD65-55BD5A90A769}">
      <dgm:prSet/>
      <dgm:spPr/>
      <dgm:t>
        <a:bodyPr/>
        <a:lstStyle/>
        <a:p>
          <a:endParaRPr lang="en-US"/>
        </a:p>
      </dgm:t>
    </dgm:pt>
    <dgm:pt modelId="{16A8610E-2315-4752-AB23-FBA949641264}" type="sibTrans" cxnId="{4096485C-3C7E-452E-AD65-55BD5A90A769}">
      <dgm:prSet/>
      <dgm:spPr/>
      <dgm:t>
        <a:bodyPr/>
        <a:lstStyle/>
        <a:p>
          <a:endParaRPr lang="en-US"/>
        </a:p>
      </dgm:t>
    </dgm:pt>
    <dgm:pt modelId="{947A9A0F-C191-4E65-8905-0C5F9885F36B}" type="pres">
      <dgm:prSet presAssocID="{F3495885-7B78-4AC2-98D3-FB5BFB4BCA3B}" presName="linear" presStyleCnt="0">
        <dgm:presLayoutVars>
          <dgm:animLvl val="lvl"/>
          <dgm:resizeHandles val="exact"/>
        </dgm:presLayoutVars>
      </dgm:prSet>
      <dgm:spPr/>
    </dgm:pt>
    <dgm:pt modelId="{9B14CDA2-44C8-4BBE-920C-DE1F9735BE90}" type="pres">
      <dgm:prSet presAssocID="{64E2F825-C367-4C2A-940D-7B77D11D75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F46DCD-E372-40D3-B8AA-BBCCA5367B7D}" type="pres">
      <dgm:prSet presAssocID="{F4D2E7DF-0576-4C16-82E7-535D0E20C3A9}" presName="spacer" presStyleCnt="0"/>
      <dgm:spPr/>
    </dgm:pt>
    <dgm:pt modelId="{EA9D3F38-85ED-46DE-AA18-066C844F947C}" type="pres">
      <dgm:prSet presAssocID="{3596B01B-F61D-43FF-ACAC-E6E4BB581F1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C61385-F843-441C-9245-3CD3F8FB3929}" type="pres">
      <dgm:prSet presAssocID="{5AF6F3C2-0350-4D63-81B5-FA0ACFBD73BE}" presName="spacer" presStyleCnt="0"/>
      <dgm:spPr/>
    </dgm:pt>
    <dgm:pt modelId="{79C7A159-D8B1-46B5-9F3A-9B43060570A4}" type="pres">
      <dgm:prSet presAssocID="{26AD72FC-097F-40A7-ABC9-FAC71E0337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5C5F93-74CF-43BA-8F23-EF115CDCCA8D}" type="pres">
      <dgm:prSet presAssocID="{223BE406-9A31-4C7F-BACE-42FC0BF7DB43}" presName="spacer" presStyleCnt="0"/>
      <dgm:spPr/>
    </dgm:pt>
    <dgm:pt modelId="{2ECFD834-57C6-4439-B269-1AFBEF9AE494}" type="pres">
      <dgm:prSet presAssocID="{D443ED1D-D26E-465E-92F3-6472D3D909E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276B28-09DF-41B0-A15A-EAD600A2A4B2}" srcId="{F3495885-7B78-4AC2-98D3-FB5BFB4BCA3B}" destId="{64E2F825-C367-4C2A-940D-7B77D11D7572}" srcOrd="0" destOrd="0" parTransId="{DB546070-D81E-4759-8276-7111526674EE}" sibTransId="{F4D2E7DF-0576-4C16-82E7-535D0E20C3A9}"/>
    <dgm:cxn modelId="{AA32572B-DBF5-4A6F-B58F-76DCEEEAA109}" type="presOf" srcId="{26AD72FC-097F-40A7-ABC9-FAC71E033786}" destId="{79C7A159-D8B1-46B5-9F3A-9B43060570A4}" srcOrd="0" destOrd="0" presId="urn:microsoft.com/office/officeart/2005/8/layout/vList2"/>
    <dgm:cxn modelId="{4096485C-3C7E-452E-AD65-55BD5A90A769}" srcId="{F3495885-7B78-4AC2-98D3-FB5BFB4BCA3B}" destId="{D443ED1D-D26E-465E-92F3-6472D3D909E5}" srcOrd="3" destOrd="0" parTransId="{659BB430-6F4D-4380-ADC3-325159522A9C}" sibTransId="{16A8610E-2315-4752-AB23-FBA949641264}"/>
    <dgm:cxn modelId="{47B40946-BDBB-4E86-9CF3-EBFFEEFAAFDE}" type="presOf" srcId="{64E2F825-C367-4C2A-940D-7B77D11D7572}" destId="{9B14CDA2-44C8-4BBE-920C-DE1F9735BE90}" srcOrd="0" destOrd="0" presId="urn:microsoft.com/office/officeart/2005/8/layout/vList2"/>
    <dgm:cxn modelId="{789FA271-952E-4D1C-9115-15C8CF3BD806}" type="presOf" srcId="{3596B01B-F61D-43FF-ACAC-E6E4BB581F14}" destId="{EA9D3F38-85ED-46DE-AA18-066C844F947C}" srcOrd="0" destOrd="0" presId="urn:microsoft.com/office/officeart/2005/8/layout/vList2"/>
    <dgm:cxn modelId="{F11A5E5A-A5FA-4BE2-A95D-FA92A1A937F7}" type="presOf" srcId="{F3495885-7B78-4AC2-98D3-FB5BFB4BCA3B}" destId="{947A9A0F-C191-4E65-8905-0C5F9885F36B}" srcOrd="0" destOrd="0" presId="urn:microsoft.com/office/officeart/2005/8/layout/vList2"/>
    <dgm:cxn modelId="{9689F995-07DB-4ABB-8D02-CD847F9C81E3}" srcId="{F3495885-7B78-4AC2-98D3-FB5BFB4BCA3B}" destId="{26AD72FC-097F-40A7-ABC9-FAC71E033786}" srcOrd="2" destOrd="0" parTransId="{0E2384AB-AD60-4167-BA71-F335265B78E1}" sibTransId="{223BE406-9A31-4C7F-BACE-42FC0BF7DB43}"/>
    <dgm:cxn modelId="{F841A7C8-6609-4D89-9CB4-60DFF6F4C507}" srcId="{F3495885-7B78-4AC2-98D3-FB5BFB4BCA3B}" destId="{3596B01B-F61D-43FF-ACAC-E6E4BB581F14}" srcOrd="1" destOrd="0" parTransId="{E587BBC9-25D9-4097-BD45-A4B1D8DC2D22}" sibTransId="{5AF6F3C2-0350-4D63-81B5-FA0ACFBD73BE}"/>
    <dgm:cxn modelId="{5F3805DF-8656-469E-A3C8-E1D946CF0A06}" type="presOf" srcId="{D443ED1D-D26E-465E-92F3-6472D3D909E5}" destId="{2ECFD834-57C6-4439-B269-1AFBEF9AE494}" srcOrd="0" destOrd="0" presId="urn:microsoft.com/office/officeart/2005/8/layout/vList2"/>
    <dgm:cxn modelId="{4E9367D8-B304-4E3C-B124-E137F0A0F9C2}" type="presParOf" srcId="{947A9A0F-C191-4E65-8905-0C5F9885F36B}" destId="{9B14CDA2-44C8-4BBE-920C-DE1F9735BE90}" srcOrd="0" destOrd="0" presId="urn:microsoft.com/office/officeart/2005/8/layout/vList2"/>
    <dgm:cxn modelId="{A05A439E-ADF9-4476-B643-146DB5C3F67F}" type="presParOf" srcId="{947A9A0F-C191-4E65-8905-0C5F9885F36B}" destId="{4EF46DCD-E372-40D3-B8AA-BBCCA5367B7D}" srcOrd="1" destOrd="0" presId="urn:microsoft.com/office/officeart/2005/8/layout/vList2"/>
    <dgm:cxn modelId="{18ED709B-978A-497B-911A-8DCDE9C147EC}" type="presParOf" srcId="{947A9A0F-C191-4E65-8905-0C5F9885F36B}" destId="{EA9D3F38-85ED-46DE-AA18-066C844F947C}" srcOrd="2" destOrd="0" presId="urn:microsoft.com/office/officeart/2005/8/layout/vList2"/>
    <dgm:cxn modelId="{3D1017B5-0297-4DF0-BE75-82C57C75C73F}" type="presParOf" srcId="{947A9A0F-C191-4E65-8905-0C5F9885F36B}" destId="{18C61385-F843-441C-9245-3CD3F8FB3929}" srcOrd="3" destOrd="0" presId="urn:microsoft.com/office/officeart/2005/8/layout/vList2"/>
    <dgm:cxn modelId="{E8FD114C-590F-4499-99AB-335062A54874}" type="presParOf" srcId="{947A9A0F-C191-4E65-8905-0C5F9885F36B}" destId="{79C7A159-D8B1-46B5-9F3A-9B43060570A4}" srcOrd="4" destOrd="0" presId="urn:microsoft.com/office/officeart/2005/8/layout/vList2"/>
    <dgm:cxn modelId="{5B5DDB68-4B74-4E62-9C6B-BF1C472C6570}" type="presParOf" srcId="{947A9A0F-C191-4E65-8905-0C5F9885F36B}" destId="{9E5C5F93-74CF-43BA-8F23-EF115CDCCA8D}" srcOrd="5" destOrd="0" presId="urn:microsoft.com/office/officeart/2005/8/layout/vList2"/>
    <dgm:cxn modelId="{EF312DC5-C606-44FF-8FA9-2A20B1CD7F4F}" type="presParOf" srcId="{947A9A0F-C191-4E65-8905-0C5F9885F36B}" destId="{2ECFD834-57C6-4439-B269-1AFBEF9AE4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4CDA2-44C8-4BBE-920C-DE1F9735BE90}">
      <dsp:nvSpPr>
        <dsp:cNvPr id="0" name=""/>
        <dsp:cNvSpPr/>
      </dsp:nvSpPr>
      <dsp:spPr>
        <a:xfrm>
          <a:off x="0" y="3603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Modules x3</a:t>
          </a:r>
          <a:endParaRPr lang="en-US" sz="4800" kern="1200" dirty="0"/>
        </a:p>
      </dsp:txBody>
      <dsp:txXfrm>
        <a:off x="54830" y="90860"/>
        <a:ext cx="6519144" cy="1013539"/>
      </dsp:txXfrm>
    </dsp:sp>
    <dsp:sp modelId="{EA9D3F38-85ED-46DE-AA18-066C844F947C}">
      <dsp:nvSpPr>
        <dsp:cNvPr id="0" name=""/>
        <dsp:cNvSpPr/>
      </dsp:nvSpPr>
      <dsp:spPr>
        <a:xfrm>
          <a:off x="0" y="129747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Singleton x2</a:t>
          </a:r>
          <a:endParaRPr lang="en-US" sz="4800" kern="1200" dirty="0"/>
        </a:p>
      </dsp:txBody>
      <dsp:txXfrm>
        <a:off x="54830" y="1352300"/>
        <a:ext cx="6519144" cy="1013539"/>
      </dsp:txXfrm>
    </dsp:sp>
    <dsp:sp modelId="{79C7A159-D8B1-46B5-9F3A-9B43060570A4}">
      <dsp:nvSpPr>
        <dsp:cNvPr id="0" name=""/>
        <dsp:cNvSpPr/>
      </dsp:nvSpPr>
      <dsp:spPr>
        <a:xfrm>
          <a:off x="0" y="255891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Factory x2</a:t>
          </a:r>
          <a:endParaRPr lang="en-US" sz="4800" kern="1200" dirty="0"/>
        </a:p>
      </dsp:txBody>
      <dsp:txXfrm>
        <a:off x="54830" y="2613740"/>
        <a:ext cx="6519144" cy="1013539"/>
      </dsp:txXfrm>
    </dsp:sp>
    <dsp:sp modelId="{2ECFD834-57C6-4439-B269-1AFBEF9AE494}">
      <dsp:nvSpPr>
        <dsp:cNvPr id="0" name=""/>
        <dsp:cNvSpPr/>
      </dsp:nvSpPr>
      <dsp:spPr>
        <a:xfrm>
          <a:off x="0" y="382035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Decorator x4</a:t>
          </a:r>
          <a:endParaRPr lang="en-US" sz="4800" kern="1200" dirty="0"/>
        </a:p>
      </dsp:txBody>
      <dsp:txXfrm>
        <a:off x="54830" y="3875180"/>
        <a:ext cx="6519144" cy="1013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2E589-94D2-4D41-93CD-0BF01E44F84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EDF09-CC18-4965-BC3F-11DBE0BEF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8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2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19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7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48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39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4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8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6EF0-A80E-4253-971B-466BA02F51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81E147-D632-4DF4-8644-F5212669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DDDC-3E8F-4B44-9BB7-909B6BD3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8800" dirty="0"/>
              <a:t>S2 Z3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5423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B1BB-DE22-4902-8BD4-76C90356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GB" dirty="0"/>
              <a:t>Revealing Module 2/2 (usage)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18F387-74E5-4EBC-B619-07455D1F9255}"/>
              </a:ext>
            </a:extLst>
          </p:cNvPr>
          <p:cNvSpPr/>
          <p:nvPr/>
        </p:nvSpPr>
        <p:spPr>
          <a:xfrm>
            <a:off x="786938" y="20557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myRevealingModule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myRevealingModule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"Mark"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myRevealingModule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817BF-FF6F-4D9C-BD16-F26520ED741C}"/>
              </a:ext>
            </a:extLst>
          </p:cNvPr>
          <p:cNvSpPr/>
          <p:nvPr/>
        </p:nvSpPr>
        <p:spPr>
          <a:xfrm>
            <a:off x="6510743" y="289629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16161"/>
                </a:solidFill>
                <a:latin typeface="Monaco"/>
              </a:rPr>
              <a:t>Name: 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1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DA06-DDDD-4244-B87B-FDE2AEEA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GB" dirty="0"/>
              <a:t>ES6 Module 1/3 (definition)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20EEC-EDB1-47B0-A51B-F6EBD7166584}"/>
              </a:ext>
            </a:extLst>
          </p:cNvPr>
          <p:cNvSpPr/>
          <p:nvPr/>
        </p:nvSpPr>
        <p:spPr>
          <a:xfrm>
            <a:off x="762000" y="85927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callCounter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sayHelloFirstTime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callCounter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 ===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"Private Function"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multiply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sayHelloFirstTime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"Multiply:"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7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DA06-DDDD-4244-B87B-FDE2AEEA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GB" dirty="0"/>
              <a:t>ES6 Module 2/3 (definition)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DC0A81-A851-4E34-AF81-6EA99679B23E}"/>
              </a:ext>
            </a:extLst>
          </p:cNvPr>
          <p:cNvSpPr/>
          <p:nvPr/>
        </p:nvSpPr>
        <p:spPr>
          <a:xfrm>
            <a:off x="803564" y="97269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subtract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sayHelloFirstTime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"Subtract:"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sum: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subtract: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subtract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multiply: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multiply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divide: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divide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8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DA06-DDDD-4244-B87B-FDE2AEEA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GB" dirty="0"/>
              <a:t>ES6 Module 3/3 (usage)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D43146-D914-4A75-AFC6-76D64F7AF505}"/>
              </a:ext>
            </a:extLst>
          </p:cNvPr>
          <p:cNvSpPr/>
          <p:nvPr/>
        </p:nvSpPr>
        <p:spPr>
          <a:xfrm>
            <a:off x="595745" y="98636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mathUtils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utils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utils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mathUtils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mathUtils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mathUtils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subtract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mathUtils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multiply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mathUtils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divide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3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AC62835-6EC6-4EA4-9122-E63D5ACE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59" y="1131994"/>
            <a:ext cx="598095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2B33-4A57-4B15-A2A3-D33C9CE2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Singleton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66CFB-D96C-4A5D-8A2D-E2ADD7287054}"/>
              </a:ext>
            </a:extLst>
          </p:cNvPr>
          <p:cNvSpPr/>
          <p:nvPr/>
        </p:nvSpPr>
        <p:spPr>
          <a:xfrm>
            <a:off x="677334" y="170675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"Peter"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user2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user2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4020D-6BA0-41FD-B8A3-AECFA7D42BCE}"/>
              </a:ext>
            </a:extLst>
          </p:cNvPr>
          <p:cNvSpPr/>
          <p:nvPr/>
        </p:nvSpPr>
        <p:spPr>
          <a:xfrm>
            <a:off x="6773334" y="3663784"/>
            <a:ext cx="619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16161"/>
                </a:solidFill>
                <a:latin typeface="Monaco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3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DE9C-730D-4FC7-9647-2A90BFF4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Singleton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7A38C-28E2-4180-953D-B449421F7377}"/>
              </a:ext>
            </a:extLst>
          </p:cNvPr>
          <p:cNvSpPr/>
          <p:nvPr/>
        </p:nvSpPr>
        <p:spPr>
          <a:xfrm>
            <a:off x="677334" y="138846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"Peter"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79065-D8A9-4884-AD22-1C487C0725F1}"/>
              </a:ext>
            </a:extLst>
          </p:cNvPr>
          <p:cNvSpPr/>
          <p:nvPr/>
        </p:nvSpPr>
        <p:spPr>
          <a:xfrm>
            <a:off x="6483831" y="5702309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16161"/>
                </a:solidFill>
                <a:latin typeface="Monaco"/>
              </a:rPr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29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7037-B14F-4BD8-A6D4-90F7FCF0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GB" dirty="0"/>
              <a:t>Singleton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FBF56-D1A5-4B2E-8AE2-42ECAFD5E9ED}"/>
              </a:ext>
            </a:extLst>
          </p:cNvPr>
          <p:cNvSpPr/>
          <p:nvPr/>
        </p:nvSpPr>
        <p:spPr>
          <a:xfrm>
            <a:off x="677334" y="494445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singleton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"Peter"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getInstance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singleton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singleton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399545-8191-4D19-A2B9-E5788B186E39}"/>
              </a:ext>
            </a:extLst>
          </p:cNvPr>
          <p:cNvSpPr/>
          <p:nvPr/>
        </p:nvSpPr>
        <p:spPr>
          <a:xfrm>
            <a:off x="7886967" y="609659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16161"/>
                </a:solidFill>
                <a:latin typeface="Monaco"/>
              </a:rPr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7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map, clock, drawing&#10;&#10;Description automatically generated">
            <a:extLst>
              <a:ext uri="{FF2B5EF4-FFF2-40B4-BE49-F238E27FC236}">
                <a16:creationId xmlns:a16="http://schemas.microsoft.com/office/drawing/2014/main" id="{D2BCBC8E-3E01-426D-A4E6-1234FC6D2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44" y="577874"/>
            <a:ext cx="9472001" cy="57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0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8920-655F-4308-9F74-60562B10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GB" dirty="0"/>
              <a:t>Factory Basic ½ (definition)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4F905C-160B-4B7F-A350-8D24F8680C18}"/>
              </a:ext>
            </a:extLst>
          </p:cNvPr>
          <p:cNvSpPr/>
          <p:nvPr/>
        </p:nvSpPr>
        <p:spPr>
          <a:xfrm>
            <a:off x="677334" y="504917"/>
            <a:ext cx="956394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"brand new"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"used"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VehicleFactory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vehicleType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vehicleType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"truck"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9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D7B200A-84E8-4A8E-9D80-616504ECE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7183" b="19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1E507-C688-4C6D-85D7-C1538470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Design</a:t>
            </a:r>
            <a:br>
              <a:rPr lang="en-US" sz="5400" dirty="0"/>
            </a:br>
            <a:r>
              <a:rPr lang="en-US" sz="5400" dirty="0"/>
              <a:t>Patterns</a:t>
            </a: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4288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8920-655F-4308-9F74-60562B10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GB" dirty="0"/>
              <a:t>Factory Basic 2/2 (usage)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0E25A7-4387-458A-9C48-68A48EE2F042}"/>
              </a:ext>
            </a:extLst>
          </p:cNvPr>
          <p:cNvSpPr/>
          <p:nvPr/>
        </p:nvSpPr>
        <p:spPr>
          <a:xfrm>
            <a:off x="677334" y="66040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VehicleFactory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factory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vehicleType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doors: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color: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"silver"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state: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"Brand New"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factory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vehicleType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"truck"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doors: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color: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state: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"used"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8B5D5-D563-4A22-ACE1-593F18DB8B70}"/>
              </a:ext>
            </a:extLst>
          </p:cNvPr>
          <p:cNvSpPr/>
          <p:nvPr/>
        </p:nvSpPr>
        <p:spPr>
          <a:xfrm>
            <a:off x="4558019" y="54463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dirty="0">
                <a:solidFill>
                  <a:srgbClr val="616161"/>
                </a:solidFill>
                <a:latin typeface="Monaco"/>
              </a:rPr>
              <a:t>Car {doors: 4, state: "Brand New", color: "silver"}</a:t>
            </a:r>
            <a:endParaRPr lang="en-US" u="sng" dirty="0">
              <a:solidFill>
                <a:srgbClr val="616161"/>
              </a:solidFill>
              <a:latin typeface="Monaco"/>
            </a:endParaRPr>
          </a:p>
          <a:p>
            <a:pPr latinLnBrk="1"/>
            <a:r>
              <a:rPr lang="en-US" dirty="0">
                <a:solidFill>
                  <a:srgbClr val="616161"/>
                </a:solidFill>
                <a:latin typeface="Monaco"/>
              </a:rPr>
              <a:t>Truck {doors: 2, state: "used", color: "white"}</a:t>
            </a:r>
            <a:endParaRPr lang="en-US" b="0" i="0" dirty="0">
              <a:solidFill>
                <a:srgbClr val="61616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2971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A0D0-F3E5-443B-A066-3187411B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0"/>
            <a:ext cx="9921393" cy="1320800"/>
          </a:xfrm>
        </p:spPr>
        <p:txBody>
          <a:bodyPr/>
          <a:lstStyle/>
          <a:p>
            <a:r>
              <a:rPr lang="en-GB" dirty="0"/>
              <a:t>Factory Advanced 1/3 (objects definition)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196B9A-0E4E-450E-9ECF-5A06F74E1D58}"/>
              </a:ext>
            </a:extLst>
          </p:cNvPr>
          <p:cNvSpPr/>
          <p:nvPr/>
        </p:nvSpPr>
        <p:spPr>
          <a:xfrm>
            <a:off x="762000" y="485832"/>
            <a:ext cx="881426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vehicleType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vehicleType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vehicleType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vehicleType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"brand new"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vehicleType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"used"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A0D0-F3E5-443B-A066-3187411B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0"/>
            <a:ext cx="9738513" cy="1320800"/>
          </a:xfrm>
        </p:spPr>
        <p:txBody>
          <a:bodyPr/>
          <a:lstStyle/>
          <a:p>
            <a:r>
              <a:rPr lang="en-GB" dirty="0"/>
              <a:t>Factory Advanced 2/3 (factory definition)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0393D-0652-4112-958A-BCF5EECB7F0D}"/>
              </a:ext>
            </a:extLst>
          </p:cNvPr>
          <p:cNvSpPr/>
          <p:nvPr/>
        </p:nvSpPr>
        <p:spPr>
          <a:xfrm>
            <a:off x="895003" y="1320800"/>
            <a:ext cx="83736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VehicleFactory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createVehicle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vehicleType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"car"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vehicleType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"truck"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Truck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00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A0D0-F3E5-443B-A066-3187411B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0"/>
            <a:ext cx="9738513" cy="1320800"/>
          </a:xfrm>
        </p:spPr>
        <p:txBody>
          <a:bodyPr/>
          <a:lstStyle/>
          <a:p>
            <a:r>
              <a:rPr lang="en-GB" dirty="0"/>
              <a:t>Factory Advanced 3/3 (usage)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1D9DFB-EF43-48CA-BF2B-4E0FAB58F595}"/>
              </a:ext>
            </a:extLst>
          </p:cNvPr>
          <p:cNvSpPr/>
          <p:nvPr/>
        </p:nvSpPr>
        <p:spPr>
          <a:xfrm>
            <a:off x="677333" y="66040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VehicleFactory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factory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vehicleType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doors: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color: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"silver"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state: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"Brand New"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factory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vehicleType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"truck"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doors: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color: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state: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"used"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38E7DA-55EC-42E3-9DD9-34C96A522BDF}"/>
              </a:ext>
            </a:extLst>
          </p:cNvPr>
          <p:cNvSpPr/>
          <p:nvPr/>
        </p:nvSpPr>
        <p:spPr>
          <a:xfrm>
            <a:off x="3442282" y="5177753"/>
            <a:ext cx="7681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616161"/>
                </a:solidFill>
                <a:latin typeface="Monaco"/>
              </a:rPr>
              <a:t>Car {</a:t>
            </a:r>
            <a:r>
              <a:rPr lang="en-US" dirty="0" err="1">
                <a:solidFill>
                  <a:srgbClr val="616161"/>
                </a:solidFill>
                <a:latin typeface="Monaco"/>
              </a:rPr>
              <a:t>vehicleType</a:t>
            </a:r>
            <a:r>
              <a:rPr lang="en-US" dirty="0">
                <a:solidFill>
                  <a:srgbClr val="616161"/>
                </a:solidFill>
                <a:latin typeface="Monaco"/>
              </a:rPr>
              <a:t>: "car", doors: 4, state: "Brand New", color: "silver"}</a:t>
            </a:r>
            <a:endParaRPr lang="en-US" u="sng" dirty="0">
              <a:solidFill>
                <a:srgbClr val="616161"/>
              </a:solidFill>
              <a:latin typeface="Monaco"/>
            </a:endParaRPr>
          </a:p>
          <a:p>
            <a:pPr latinLnBrk="1"/>
            <a:r>
              <a:rPr lang="en-US" dirty="0">
                <a:solidFill>
                  <a:srgbClr val="616161"/>
                </a:solidFill>
                <a:latin typeface="Monaco"/>
              </a:rPr>
              <a:t>Truck {</a:t>
            </a:r>
            <a:r>
              <a:rPr lang="en-US" dirty="0" err="1">
                <a:solidFill>
                  <a:srgbClr val="616161"/>
                </a:solidFill>
                <a:latin typeface="Monaco"/>
              </a:rPr>
              <a:t>vehicleType</a:t>
            </a:r>
            <a:r>
              <a:rPr lang="en-US" dirty="0">
                <a:solidFill>
                  <a:srgbClr val="616161"/>
                </a:solidFill>
                <a:latin typeface="Monaco"/>
              </a:rPr>
              <a:t>: "truck", doors: 2, state: "used", color: "white"}</a:t>
            </a:r>
            <a:endParaRPr lang="en-US" b="0" i="0" dirty="0">
              <a:solidFill>
                <a:srgbClr val="61616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60240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DE55B963-EEE4-4D67-8336-8DDE9478B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737173"/>
            <a:ext cx="9941259" cy="33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9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8C7F-504D-4B92-A5FA-CD35A419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 1/3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ED3CE-C437-4918-BD2C-DA625858D80A}"/>
              </a:ext>
            </a:extLst>
          </p:cNvPr>
          <p:cNvSpPr/>
          <p:nvPr/>
        </p:nvSpPr>
        <p:spPr>
          <a:xfrm>
            <a:off x="677334" y="142975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20000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2"/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desc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"basic"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8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C57C-AAAB-4E96-A7E2-BE25B925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09" y="0"/>
            <a:ext cx="8596668" cy="1320800"/>
          </a:xfrm>
        </p:spPr>
        <p:txBody>
          <a:bodyPr/>
          <a:lstStyle/>
          <a:p>
            <a:r>
              <a:rPr lang="en-GB" dirty="0"/>
              <a:t>Decorator 2/3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F27BC-60DD-4684-A155-0F3707EAFDAC}"/>
              </a:ext>
            </a:extLst>
          </p:cNvPr>
          <p:cNvSpPr/>
          <p:nvPr/>
        </p:nvSpPr>
        <p:spPr>
          <a:xfrm>
            <a:off x="745375" y="7513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carWithAC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hasAC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prevCost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prevCost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AC"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carWithAutoTransmission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hasAutoTransmission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prevCost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prevCost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AutoT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4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C560-B514-4A3F-B359-9608BC1E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 3/3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64A6B-0504-4A16-A889-23E53D4DC3CB}"/>
              </a:ext>
            </a:extLst>
          </p:cNvPr>
          <p:cNvSpPr/>
          <p:nvPr/>
        </p:nvSpPr>
        <p:spPr>
          <a:xfrm>
            <a:off x="969819" y="142694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carWithAC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carWithAutoTransmission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desc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1B4EA4-475F-4C62-8B8B-C5936577E000}"/>
              </a:ext>
            </a:extLst>
          </p:cNvPr>
          <p:cNvSpPr/>
          <p:nvPr/>
        </p:nvSpPr>
        <p:spPr>
          <a:xfrm>
            <a:off x="2457974" y="4927601"/>
            <a:ext cx="8690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616161"/>
                </a:solidFill>
                <a:latin typeface="Monaco"/>
              </a:rPr>
              <a:t>20000</a:t>
            </a:r>
          </a:p>
          <a:p>
            <a:pPr latinLnBrk="1"/>
            <a:r>
              <a:rPr lang="en-US" dirty="0">
                <a:solidFill>
                  <a:srgbClr val="616161"/>
                </a:solidFill>
                <a:latin typeface="Monaco"/>
              </a:rPr>
              <a:t>22500</a:t>
            </a:r>
            <a:endParaRPr lang="en-US" u="sng" dirty="0">
              <a:solidFill>
                <a:srgbClr val="616161"/>
              </a:solidFill>
              <a:latin typeface="Monaco"/>
            </a:endParaRPr>
          </a:p>
          <a:p>
            <a:pPr latinLnBrk="1"/>
            <a:r>
              <a:rPr lang="en-US" dirty="0">
                <a:solidFill>
                  <a:srgbClr val="616161"/>
                </a:solidFill>
                <a:latin typeface="Monaco"/>
              </a:rPr>
              <a:t>basic AC </a:t>
            </a:r>
            <a:r>
              <a:rPr lang="en-US" dirty="0" err="1">
                <a:solidFill>
                  <a:srgbClr val="616161"/>
                </a:solidFill>
                <a:latin typeface="Monaco"/>
              </a:rPr>
              <a:t>AutoT</a:t>
            </a:r>
            <a:endParaRPr lang="en-US" u="sng" dirty="0">
              <a:solidFill>
                <a:srgbClr val="616161"/>
              </a:solidFill>
              <a:latin typeface="Monaco"/>
            </a:endParaRPr>
          </a:p>
          <a:p>
            <a:pPr latinLnBrk="1"/>
            <a:r>
              <a:rPr lang="en-US" dirty="0">
                <a:solidFill>
                  <a:srgbClr val="616161"/>
                </a:solidFill>
                <a:latin typeface="Monaco"/>
              </a:rPr>
              <a:t>Car {cost: , desc: "basic AC </a:t>
            </a:r>
            <a:r>
              <a:rPr lang="en-US" dirty="0" err="1">
                <a:solidFill>
                  <a:srgbClr val="616161"/>
                </a:solidFill>
                <a:latin typeface="Monaco"/>
              </a:rPr>
              <a:t>AutoT</a:t>
            </a:r>
            <a:r>
              <a:rPr lang="en-US" dirty="0">
                <a:solidFill>
                  <a:srgbClr val="616161"/>
                </a:solidFill>
                <a:latin typeface="Monaco"/>
              </a:rPr>
              <a:t>", </a:t>
            </a:r>
            <a:r>
              <a:rPr lang="en-US" dirty="0" err="1">
                <a:solidFill>
                  <a:srgbClr val="616161"/>
                </a:solidFill>
                <a:latin typeface="Monaco"/>
              </a:rPr>
              <a:t>hasAC</a:t>
            </a:r>
            <a:r>
              <a:rPr lang="en-US" dirty="0">
                <a:solidFill>
                  <a:srgbClr val="616161"/>
                </a:solidFill>
                <a:latin typeface="Monaco"/>
              </a:rPr>
              <a:t>: true, </a:t>
            </a:r>
            <a:r>
              <a:rPr lang="en-US" dirty="0" err="1">
                <a:solidFill>
                  <a:srgbClr val="616161"/>
                </a:solidFill>
                <a:latin typeface="Monaco"/>
              </a:rPr>
              <a:t>hasAutoTransmission</a:t>
            </a:r>
            <a:r>
              <a:rPr lang="en-US" dirty="0">
                <a:solidFill>
                  <a:srgbClr val="616161"/>
                </a:solidFill>
                <a:latin typeface="Monaco"/>
              </a:rPr>
              <a:t>: true}</a:t>
            </a:r>
            <a:endParaRPr lang="en-US" b="0" i="0" dirty="0">
              <a:solidFill>
                <a:srgbClr val="61616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20158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81F7-96FC-4A01-9E08-32BC3D7A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89C48-2B46-40AE-A765-CF2EA073B213}"/>
              </a:ext>
            </a:extLst>
          </p:cNvPr>
          <p:cNvSpPr/>
          <p:nvPr/>
        </p:nvSpPr>
        <p:spPr>
          <a:xfrm>
            <a:off x="677334" y="1334623"/>
            <a:ext cx="89326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"basic"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autoPark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"Auto parking..."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autoPark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2F5E-3CD0-4D15-9A55-A4FDC787B09F}"/>
              </a:ext>
            </a:extLst>
          </p:cNvPr>
          <p:cNvSpPr/>
          <p:nvPr/>
        </p:nvSpPr>
        <p:spPr>
          <a:xfrm>
            <a:off x="4975668" y="49817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dirty="0">
                <a:solidFill>
                  <a:srgbClr val="616161"/>
                </a:solidFill>
                <a:latin typeface="Monaco"/>
              </a:rPr>
              <a:t>Car {cost: , desc: "basic", </a:t>
            </a:r>
            <a:r>
              <a:rPr lang="en-US" dirty="0" err="1">
                <a:solidFill>
                  <a:srgbClr val="616161"/>
                </a:solidFill>
                <a:latin typeface="Monaco"/>
              </a:rPr>
              <a:t>autoPark</a:t>
            </a:r>
            <a:r>
              <a:rPr lang="en-US" dirty="0">
                <a:solidFill>
                  <a:srgbClr val="616161"/>
                </a:solidFill>
                <a:latin typeface="Monaco"/>
              </a:rPr>
              <a:t>: }</a:t>
            </a:r>
            <a:endParaRPr lang="en-US" u="sng" dirty="0">
              <a:solidFill>
                <a:srgbClr val="616161"/>
              </a:solidFill>
              <a:latin typeface="Monaco"/>
            </a:endParaRPr>
          </a:p>
          <a:p>
            <a:pPr latinLnBrk="1"/>
            <a:r>
              <a:rPr lang="en-US" dirty="0">
                <a:solidFill>
                  <a:srgbClr val="616161"/>
                </a:solidFill>
                <a:latin typeface="Monaco"/>
              </a:rPr>
              <a:t>Auto parking...</a:t>
            </a:r>
            <a:endParaRPr lang="en-US" u="sng" dirty="0">
              <a:solidFill>
                <a:srgbClr val="616161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08941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7E65-A8B5-48BC-9EE1-8A527511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32" y="0"/>
            <a:ext cx="8596668" cy="1320800"/>
          </a:xfrm>
        </p:spPr>
        <p:txBody>
          <a:bodyPr/>
          <a:lstStyle/>
          <a:p>
            <a:r>
              <a:rPr lang="en-GB" dirty="0"/>
              <a:t>Decorator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04B09-BD23-46DA-9919-18D3BC65D3C7}"/>
              </a:ext>
            </a:extLst>
          </p:cNvPr>
          <p:cNvSpPr/>
          <p:nvPr/>
        </p:nvSpPr>
        <p:spPr>
          <a:xfrm>
            <a:off x="799749" y="660400"/>
            <a:ext cx="950193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"basic"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addParking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autoPark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"Auto parking..."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addParking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autoPark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4F55EE-D2F0-44F0-BF24-36E68AAE5F79}"/>
              </a:ext>
            </a:extLst>
          </p:cNvPr>
          <p:cNvSpPr/>
          <p:nvPr/>
        </p:nvSpPr>
        <p:spPr>
          <a:xfrm>
            <a:off x="3635229" y="53037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dirty="0">
                <a:solidFill>
                  <a:srgbClr val="616161"/>
                </a:solidFill>
                <a:latin typeface="Monaco"/>
              </a:rPr>
              <a:t>Car {cost: , desc: "basic", </a:t>
            </a:r>
            <a:r>
              <a:rPr lang="en-US" dirty="0" err="1">
                <a:solidFill>
                  <a:srgbClr val="616161"/>
                </a:solidFill>
                <a:latin typeface="Monaco"/>
              </a:rPr>
              <a:t>autoPark</a:t>
            </a:r>
            <a:r>
              <a:rPr lang="en-US" dirty="0">
                <a:solidFill>
                  <a:srgbClr val="616161"/>
                </a:solidFill>
                <a:latin typeface="Monaco"/>
              </a:rPr>
              <a:t>: }</a:t>
            </a:r>
            <a:endParaRPr lang="en-US" u="sng" dirty="0">
              <a:solidFill>
                <a:srgbClr val="616161"/>
              </a:solidFill>
              <a:latin typeface="Monaco"/>
            </a:endParaRPr>
          </a:p>
          <a:p>
            <a:pPr latinLnBrk="1"/>
            <a:r>
              <a:rPr lang="en-US" dirty="0">
                <a:solidFill>
                  <a:srgbClr val="616161"/>
                </a:solidFill>
                <a:latin typeface="Monaco"/>
              </a:rPr>
              <a:t>Auto parking...</a:t>
            </a:r>
            <a:endParaRPr lang="en-US" b="0" i="0" dirty="0">
              <a:solidFill>
                <a:srgbClr val="61616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1029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26" name="Picture 2" descr="Image result for snowflake">
            <a:extLst>
              <a:ext uri="{FF2B5EF4-FFF2-40B4-BE49-F238E27FC236}">
                <a16:creationId xmlns:a16="http://schemas.microsoft.com/office/drawing/2014/main" id="{14E093C7-03DA-47E0-961C-56688D325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8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0F35-9858-4433-A6E6-2F7FEF2F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GB" dirty="0"/>
              <a:t>Decorator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132D3-1B45-4BFF-A7ED-4F7F4AFFF74E}"/>
              </a:ext>
            </a:extLst>
          </p:cNvPr>
          <p:cNvSpPr/>
          <p:nvPr/>
        </p:nvSpPr>
        <p:spPr>
          <a:xfrm>
            <a:off x="794780" y="660400"/>
            <a:ext cx="97250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"basic"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addParking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autoPark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"Auto parking..."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addParking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autoPark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2BAC4-A822-4925-BDC4-17FEA0F4BFFE}"/>
              </a:ext>
            </a:extLst>
          </p:cNvPr>
          <p:cNvSpPr/>
          <p:nvPr/>
        </p:nvSpPr>
        <p:spPr>
          <a:xfrm>
            <a:off x="3542950" y="54547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dirty="0">
                <a:solidFill>
                  <a:srgbClr val="616161"/>
                </a:solidFill>
                <a:latin typeface="Monaco"/>
              </a:rPr>
              <a:t>Car {cost: , desc: "basic", </a:t>
            </a:r>
            <a:r>
              <a:rPr lang="en-US" dirty="0" err="1">
                <a:solidFill>
                  <a:srgbClr val="616161"/>
                </a:solidFill>
                <a:latin typeface="Monaco"/>
              </a:rPr>
              <a:t>autoPark</a:t>
            </a:r>
            <a:r>
              <a:rPr lang="en-US">
                <a:solidFill>
                  <a:srgbClr val="616161"/>
                </a:solidFill>
                <a:latin typeface="Monaco"/>
              </a:rPr>
              <a:t>: }</a:t>
            </a:r>
            <a:r>
              <a:rPr lang="en-US" u="sng">
                <a:solidFill>
                  <a:srgbClr val="616161"/>
                </a:solidFill>
                <a:latin typeface="Monaco"/>
              </a:rPr>
              <a:t> </a:t>
            </a:r>
          </a:p>
          <a:p>
            <a:pPr latinLnBrk="1"/>
            <a:r>
              <a:rPr lang="en-US">
                <a:solidFill>
                  <a:srgbClr val="616161"/>
                </a:solidFill>
                <a:latin typeface="Monaco"/>
              </a:rPr>
              <a:t>Auto </a:t>
            </a:r>
            <a:r>
              <a:rPr lang="en-US" dirty="0">
                <a:solidFill>
                  <a:srgbClr val="616161"/>
                </a:solidFill>
                <a:latin typeface="Monaco"/>
              </a:rPr>
              <a:t>parking...</a:t>
            </a:r>
            <a:endParaRPr lang="en-US" b="0" i="0" dirty="0">
              <a:solidFill>
                <a:srgbClr val="61616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7652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6ADDDE1-5CBE-4E71-9FDD-15FFF8275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" r="45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2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06C04-D387-406F-A85C-6974170C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GB" sz="4400"/>
              <a:t>Design Patterns</a:t>
            </a:r>
            <a:endParaRPr lang="en-US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3675C2-7635-4D6D-8856-98F892889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83556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00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1349F94-742F-4EEF-A9F2-71DA5306D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74" y="487090"/>
            <a:ext cx="770964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8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839E-90EE-4367-832E-C4C6602F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61" y="0"/>
            <a:ext cx="8596668" cy="1320800"/>
          </a:xfrm>
        </p:spPr>
        <p:txBody>
          <a:bodyPr/>
          <a:lstStyle/>
          <a:p>
            <a:r>
              <a:rPr lang="en-GB" dirty="0"/>
              <a:t>Module / Closure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5F14D-0CF3-49A6-9A39-DE8089172FA0}"/>
              </a:ext>
            </a:extLst>
          </p:cNvPr>
          <p:cNvSpPr/>
          <p:nvPr/>
        </p:nvSpPr>
        <p:spPr>
          <a:xfrm>
            <a:off x="447413" y="660400"/>
            <a:ext cx="85966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publicMethod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publicMethod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publicMethod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myModule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publicMethod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C6E3D-BAC7-493D-A4C9-695DC31A33EB}"/>
              </a:ext>
            </a:extLst>
          </p:cNvPr>
          <p:cNvSpPr/>
          <p:nvPr/>
        </p:nvSpPr>
        <p:spPr>
          <a:xfrm>
            <a:off x="5120081" y="48464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dirty="0" err="1">
                <a:solidFill>
                  <a:srgbClr val="616161"/>
                </a:solidFill>
                <a:latin typeface="Monaco"/>
              </a:rPr>
              <a:t>publicMethod</a:t>
            </a:r>
            <a:r>
              <a:rPr lang="en-US" dirty="0">
                <a:solidFill>
                  <a:srgbClr val="616161"/>
                </a:solidFill>
                <a:latin typeface="Monaco"/>
              </a:rPr>
              <a:t> start</a:t>
            </a:r>
            <a:endParaRPr lang="en-US" u="sng" dirty="0">
              <a:solidFill>
                <a:srgbClr val="616161"/>
              </a:solidFill>
              <a:latin typeface="Monaco"/>
            </a:endParaRPr>
          </a:p>
          <a:p>
            <a:pPr latinLnBrk="1"/>
            <a:r>
              <a:rPr lang="en-US" dirty="0">
                <a:solidFill>
                  <a:srgbClr val="616161"/>
                </a:solidFill>
                <a:latin typeface="Monaco"/>
              </a:rPr>
              <a:t>Hello World</a:t>
            </a:r>
          </a:p>
          <a:p>
            <a:pPr latinLnBrk="1"/>
            <a:r>
              <a:rPr lang="en-US" dirty="0" err="1">
                <a:solidFill>
                  <a:srgbClr val="616161"/>
                </a:solidFill>
                <a:latin typeface="Monaco"/>
              </a:rPr>
              <a:t>publicMethod</a:t>
            </a:r>
            <a:r>
              <a:rPr lang="en-US" dirty="0">
                <a:solidFill>
                  <a:srgbClr val="616161"/>
                </a:solidFill>
                <a:latin typeface="Monaco"/>
              </a:rPr>
              <a:t> end</a:t>
            </a:r>
            <a:endParaRPr lang="en-US" b="0" i="0" dirty="0">
              <a:solidFill>
                <a:srgbClr val="61616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4063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89687E-B5F6-45B4-9820-66B5C1DAB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5" y="519504"/>
            <a:ext cx="7625685" cy="58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3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B1BB-DE22-4902-8BD4-76C90356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GB" dirty="0"/>
              <a:t>Revealing Module ½ (definition)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385660-663A-42FD-BB5E-9FC6FBBDF4B0}"/>
              </a:ext>
            </a:extLst>
          </p:cNvPr>
          <p:cNvSpPr/>
          <p:nvPr/>
        </p:nvSpPr>
        <p:spPr>
          <a:xfrm>
            <a:off x="677334" y="527039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myRevealingModule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"Peter"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publicVar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"Name: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publicSetName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publicGetName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publicSetName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greeting: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publicVar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publicGetName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5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738</Words>
  <Application>Microsoft Office PowerPoint</Application>
  <PresentationFormat>Widescreen</PresentationFormat>
  <Paragraphs>327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Monaco</vt:lpstr>
      <vt:lpstr>Trebuchet MS</vt:lpstr>
      <vt:lpstr>Wingdings 3</vt:lpstr>
      <vt:lpstr>Facet</vt:lpstr>
      <vt:lpstr>S2 Z3</vt:lpstr>
      <vt:lpstr>Design Patterns</vt:lpstr>
      <vt:lpstr>PowerPoint Presentation</vt:lpstr>
      <vt:lpstr>PowerPoint Presentation</vt:lpstr>
      <vt:lpstr>Design Patterns</vt:lpstr>
      <vt:lpstr>PowerPoint Presentation</vt:lpstr>
      <vt:lpstr>Module / Closure</vt:lpstr>
      <vt:lpstr>PowerPoint Presentation</vt:lpstr>
      <vt:lpstr>Revealing Module ½ (definition)</vt:lpstr>
      <vt:lpstr>Revealing Module 2/2 (usage) </vt:lpstr>
      <vt:lpstr>ES6 Module 1/3 (definition)</vt:lpstr>
      <vt:lpstr>ES6 Module 2/3 (definition)</vt:lpstr>
      <vt:lpstr>ES6 Module 3/3 (usage)</vt:lpstr>
      <vt:lpstr>PowerPoint Presentation</vt:lpstr>
      <vt:lpstr>Singleton</vt:lpstr>
      <vt:lpstr>Singleton</vt:lpstr>
      <vt:lpstr>Singleton</vt:lpstr>
      <vt:lpstr>PowerPoint Presentation</vt:lpstr>
      <vt:lpstr>Factory Basic ½ (definition)</vt:lpstr>
      <vt:lpstr>Factory Basic 2/2 (usage)</vt:lpstr>
      <vt:lpstr>Factory Advanced 1/3 (objects definition)</vt:lpstr>
      <vt:lpstr>Factory Advanced 2/3 (factory definition)</vt:lpstr>
      <vt:lpstr>Factory Advanced 3/3 (usage)</vt:lpstr>
      <vt:lpstr>PowerPoint Presentation</vt:lpstr>
      <vt:lpstr>Decorator 1/3 </vt:lpstr>
      <vt:lpstr>Decorator 2/3</vt:lpstr>
      <vt:lpstr>Decorator 3/3</vt:lpstr>
      <vt:lpstr>Decorator</vt:lpstr>
      <vt:lpstr>Decorator</vt:lpstr>
      <vt:lpstr>Decorator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 Z1</dc:title>
  <dc:creator>Karol Rogowski</dc:creator>
  <cp:lastModifiedBy>Karol Rogowski</cp:lastModifiedBy>
  <cp:revision>10</cp:revision>
  <dcterms:created xsi:type="dcterms:W3CDTF">2020-02-26T10:33:48Z</dcterms:created>
  <dcterms:modified xsi:type="dcterms:W3CDTF">2020-03-09T10:11:55Z</dcterms:modified>
</cp:coreProperties>
</file>