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56" r:id="rId5"/>
  </p:sldIdLst>
  <p:sldSz cx="7559675" cy="1069181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701"/>
    <a:srgbClr val="ADC546"/>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930F35D-180F-4300-93F2-C5382B2665E5}" v="15" dt="2024-11-18T02:26:45.64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621"/>
    <p:restoredTop sz="94631"/>
  </p:normalViewPr>
  <p:slideViewPr>
    <p:cSldViewPr snapToGrid="0" snapToObjects="1">
      <p:cViewPr>
        <p:scale>
          <a:sx n="100" d="100"/>
          <a:sy n="100" d="100"/>
        </p:scale>
        <p:origin x="2244" y="-13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presProps" Target="presProps.xml"/><Relationship Id="rId5" Type="http://schemas.openxmlformats.org/officeDocument/2006/relationships/slide" Target="slides/slide1.xml"/><Relationship Id="rId10"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566976" y="1749795"/>
            <a:ext cx="6425724" cy="3722335"/>
          </a:xfrm>
        </p:spPr>
        <p:txBody>
          <a:bodyPr anchor="b"/>
          <a:lstStyle>
            <a:lvl1pPr algn="ctr">
              <a:defRPr sz="4960"/>
            </a:lvl1pPr>
          </a:lstStyle>
          <a:p>
            <a:r>
              <a:rPr lang="fr-FR"/>
              <a:t>Cliquez et modifiez le titre</a:t>
            </a:r>
            <a:endParaRPr lang="en-US" dirty="0"/>
          </a:p>
        </p:txBody>
      </p:sp>
      <p:sp>
        <p:nvSpPr>
          <p:cNvPr id="3" name="Subtitle 2"/>
          <p:cNvSpPr>
            <a:spLocks noGrp="1"/>
          </p:cNvSpPr>
          <p:nvPr>
            <p:ph type="subTitle" idx="1"/>
          </p:nvPr>
        </p:nvSpPr>
        <p:spPr>
          <a:xfrm>
            <a:off x="944960" y="5615678"/>
            <a:ext cx="5669756" cy="2581379"/>
          </a:xfrm>
        </p:spPr>
        <p:txBody>
          <a:bodyPr/>
          <a:lstStyle>
            <a:lvl1pPr marL="0" indent="0" algn="ctr">
              <a:buNone/>
              <a:defRPr sz="1984"/>
            </a:lvl1pPr>
            <a:lvl2pPr marL="377967" indent="0" algn="ctr">
              <a:buNone/>
              <a:defRPr sz="1653"/>
            </a:lvl2pPr>
            <a:lvl3pPr marL="755934" indent="0" algn="ctr">
              <a:buNone/>
              <a:defRPr sz="1488"/>
            </a:lvl3pPr>
            <a:lvl4pPr marL="1133902" indent="0" algn="ctr">
              <a:buNone/>
              <a:defRPr sz="1323"/>
            </a:lvl4pPr>
            <a:lvl5pPr marL="1511869" indent="0" algn="ctr">
              <a:buNone/>
              <a:defRPr sz="1323"/>
            </a:lvl5pPr>
            <a:lvl6pPr marL="1889836" indent="0" algn="ctr">
              <a:buNone/>
              <a:defRPr sz="1323"/>
            </a:lvl6pPr>
            <a:lvl7pPr marL="2267803" indent="0" algn="ctr">
              <a:buNone/>
              <a:defRPr sz="1323"/>
            </a:lvl7pPr>
            <a:lvl8pPr marL="2645771" indent="0" algn="ctr">
              <a:buNone/>
              <a:defRPr sz="1323"/>
            </a:lvl8pPr>
            <a:lvl9pPr marL="3023738" indent="0" algn="ctr">
              <a:buNone/>
              <a:defRPr sz="1323"/>
            </a:lvl9pPr>
          </a:lstStyle>
          <a:p>
            <a:r>
              <a:rPr lang="fr-FR"/>
              <a:t>Cliquez pour modifier le style des sous-titres du masque</a:t>
            </a:r>
            <a:endParaRPr lang="en-US" dirty="0"/>
          </a:p>
        </p:txBody>
      </p:sp>
      <p:sp>
        <p:nvSpPr>
          <p:cNvPr id="4" name="Date Placeholder 3"/>
          <p:cNvSpPr>
            <a:spLocks noGrp="1"/>
          </p:cNvSpPr>
          <p:nvPr>
            <p:ph type="dt" sz="half" idx="10"/>
          </p:nvPr>
        </p:nvSpPr>
        <p:spPr/>
        <p:txBody>
          <a:bodyPr/>
          <a:lstStyle/>
          <a:p>
            <a:fld id="{848A67CD-C281-5148-BE05-60907E4F672B}" type="datetimeFigureOut">
              <a:rPr lang="fr-FR" smtClean="0"/>
              <a:t>12/01/2025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1A89FD92-8C38-0046-BD5E-16613A51EC03}" type="slidenum">
              <a:rPr lang="fr-FR" smtClean="0"/>
              <a:t>‹N°›</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Cliquez et modifiez le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848A67CD-C281-5148-BE05-60907E4F672B}" type="datetimeFigureOut">
              <a:rPr lang="fr-FR" smtClean="0"/>
              <a:t>12/01/2025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1A89FD92-8C38-0046-BD5E-16613A51EC03}" type="slidenum">
              <a:rPr lang="fr-FR" smtClean="0"/>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409893" y="569240"/>
            <a:ext cx="1630055" cy="9060817"/>
          </a:xfrm>
        </p:spPr>
        <p:txBody>
          <a:bodyPr vert="eaVert"/>
          <a:lstStyle/>
          <a:p>
            <a:r>
              <a:rPr lang="fr-FR"/>
              <a:t>Cliquez et modifiez le titre</a:t>
            </a:r>
            <a:endParaRPr lang="en-US" dirty="0"/>
          </a:p>
        </p:txBody>
      </p:sp>
      <p:sp>
        <p:nvSpPr>
          <p:cNvPr id="3" name="Vertical Text Placeholder 2"/>
          <p:cNvSpPr>
            <a:spLocks noGrp="1"/>
          </p:cNvSpPr>
          <p:nvPr>
            <p:ph type="body" orient="vert" idx="1"/>
          </p:nvPr>
        </p:nvSpPr>
        <p:spPr>
          <a:xfrm>
            <a:off x="519728" y="569240"/>
            <a:ext cx="4795669" cy="9060817"/>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848A67CD-C281-5148-BE05-60907E4F672B}" type="datetimeFigureOut">
              <a:rPr lang="fr-FR" smtClean="0"/>
              <a:t>12/01/2025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1A89FD92-8C38-0046-BD5E-16613A51EC03}" type="slidenum">
              <a:rPr lang="fr-FR" smtClean="0"/>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Cliquez et modifiez le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848A67CD-C281-5148-BE05-60907E4F672B}" type="datetimeFigureOut">
              <a:rPr lang="fr-FR" smtClean="0"/>
              <a:t>12/01/2025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1A89FD92-8C38-0046-BD5E-16613A51EC03}" type="slidenum">
              <a:rPr lang="fr-FR" smtClean="0"/>
              <a:t>‹N°›</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515791" y="2665532"/>
            <a:ext cx="6520220" cy="4447496"/>
          </a:xfrm>
        </p:spPr>
        <p:txBody>
          <a:bodyPr anchor="b"/>
          <a:lstStyle>
            <a:lvl1pPr>
              <a:defRPr sz="4960"/>
            </a:lvl1pPr>
          </a:lstStyle>
          <a:p>
            <a:r>
              <a:rPr lang="fr-FR"/>
              <a:t>Cliquez et modifiez le titre</a:t>
            </a:r>
            <a:endParaRPr lang="en-US" dirty="0"/>
          </a:p>
        </p:txBody>
      </p:sp>
      <p:sp>
        <p:nvSpPr>
          <p:cNvPr id="3" name="Text Placeholder 2"/>
          <p:cNvSpPr>
            <a:spLocks noGrp="1"/>
          </p:cNvSpPr>
          <p:nvPr>
            <p:ph type="body" idx="1"/>
          </p:nvPr>
        </p:nvSpPr>
        <p:spPr>
          <a:xfrm>
            <a:off x="515791" y="7155103"/>
            <a:ext cx="6520220" cy="2338833"/>
          </a:xfrm>
        </p:spPr>
        <p:txBody>
          <a:bodyPr/>
          <a:lstStyle>
            <a:lvl1pPr marL="0" indent="0">
              <a:buNone/>
              <a:defRPr sz="1984">
                <a:solidFill>
                  <a:schemeClr val="tx1"/>
                </a:solidFill>
              </a:defRPr>
            </a:lvl1pPr>
            <a:lvl2pPr marL="377967" indent="0">
              <a:buNone/>
              <a:defRPr sz="1653">
                <a:solidFill>
                  <a:schemeClr val="tx1">
                    <a:tint val="75000"/>
                  </a:schemeClr>
                </a:solidFill>
              </a:defRPr>
            </a:lvl2pPr>
            <a:lvl3pPr marL="755934" indent="0">
              <a:buNone/>
              <a:defRPr sz="1488">
                <a:solidFill>
                  <a:schemeClr val="tx1">
                    <a:tint val="75000"/>
                  </a:schemeClr>
                </a:solidFill>
              </a:defRPr>
            </a:lvl3pPr>
            <a:lvl4pPr marL="1133902" indent="0">
              <a:buNone/>
              <a:defRPr sz="1323">
                <a:solidFill>
                  <a:schemeClr val="tx1">
                    <a:tint val="75000"/>
                  </a:schemeClr>
                </a:solidFill>
              </a:defRPr>
            </a:lvl4pPr>
            <a:lvl5pPr marL="1511869" indent="0">
              <a:buNone/>
              <a:defRPr sz="1323">
                <a:solidFill>
                  <a:schemeClr val="tx1">
                    <a:tint val="75000"/>
                  </a:schemeClr>
                </a:solidFill>
              </a:defRPr>
            </a:lvl5pPr>
            <a:lvl6pPr marL="1889836" indent="0">
              <a:buNone/>
              <a:defRPr sz="1323">
                <a:solidFill>
                  <a:schemeClr val="tx1">
                    <a:tint val="75000"/>
                  </a:schemeClr>
                </a:solidFill>
              </a:defRPr>
            </a:lvl6pPr>
            <a:lvl7pPr marL="2267803" indent="0">
              <a:buNone/>
              <a:defRPr sz="1323">
                <a:solidFill>
                  <a:schemeClr val="tx1">
                    <a:tint val="75000"/>
                  </a:schemeClr>
                </a:solidFill>
              </a:defRPr>
            </a:lvl7pPr>
            <a:lvl8pPr marL="2645771" indent="0">
              <a:buNone/>
              <a:defRPr sz="1323">
                <a:solidFill>
                  <a:schemeClr val="tx1">
                    <a:tint val="75000"/>
                  </a:schemeClr>
                </a:solidFill>
              </a:defRPr>
            </a:lvl8pPr>
            <a:lvl9pPr marL="3023738" indent="0">
              <a:buNone/>
              <a:defRPr sz="1323">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848A67CD-C281-5148-BE05-60907E4F672B}" type="datetimeFigureOut">
              <a:rPr lang="fr-FR" smtClean="0"/>
              <a:t>12/01/2025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1A89FD92-8C38-0046-BD5E-16613A51EC03}" type="slidenum">
              <a:rPr lang="fr-FR" smtClean="0"/>
              <a:t>‹N°›</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Cliquez et modifiez le titre</a:t>
            </a:r>
            <a:endParaRPr lang="en-US" dirty="0"/>
          </a:p>
        </p:txBody>
      </p:sp>
      <p:sp>
        <p:nvSpPr>
          <p:cNvPr id="3" name="Content Placeholder 2"/>
          <p:cNvSpPr>
            <a:spLocks noGrp="1"/>
          </p:cNvSpPr>
          <p:nvPr>
            <p:ph sz="half" idx="1"/>
          </p:nvPr>
        </p:nvSpPr>
        <p:spPr>
          <a:xfrm>
            <a:off x="519728" y="2846200"/>
            <a:ext cx="3212862" cy="6783857"/>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3827085" y="2846200"/>
            <a:ext cx="3212862" cy="6783857"/>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848A67CD-C281-5148-BE05-60907E4F672B}" type="datetimeFigureOut">
              <a:rPr lang="fr-FR" smtClean="0"/>
              <a:t>12/01/2025</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1A89FD92-8C38-0046-BD5E-16613A51EC03}" type="slidenum">
              <a:rPr lang="fr-FR" smtClean="0"/>
              <a:t>‹N°›</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520712" y="569242"/>
            <a:ext cx="6520220" cy="2066590"/>
          </a:xfrm>
        </p:spPr>
        <p:txBody>
          <a:bodyPr/>
          <a:lstStyle/>
          <a:p>
            <a:r>
              <a:rPr lang="fr-FR"/>
              <a:t>Cliquez et modifiez le titre</a:t>
            </a:r>
            <a:endParaRPr lang="en-US" dirty="0"/>
          </a:p>
        </p:txBody>
      </p:sp>
      <p:sp>
        <p:nvSpPr>
          <p:cNvPr id="3" name="Text Placeholder 2"/>
          <p:cNvSpPr>
            <a:spLocks noGrp="1"/>
          </p:cNvSpPr>
          <p:nvPr>
            <p:ph type="body" idx="1"/>
          </p:nvPr>
        </p:nvSpPr>
        <p:spPr>
          <a:xfrm>
            <a:off x="520713" y="2620980"/>
            <a:ext cx="3198096" cy="1284502"/>
          </a:xfrm>
        </p:spPr>
        <p:txBody>
          <a:bodyPr anchor="b"/>
          <a:lstStyle>
            <a:lvl1pPr marL="0" indent="0">
              <a:buNone/>
              <a:defRPr sz="1984" b="1"/>
            </a:lvl1pPr>
            <a:lvl2pPr marL="377967" indent="0">
              <a:buNone/>
              <a:defRPr sz="1653" b="1"/>
            </a:lvl2pPr>
            <a:lvl3pPr marL="755934" indent="0">
              <a:buNone/>
              <a:defRPr sz="1488" b="1"/>
            </a:lvl3pPr>
            <a:lvl4pPr marL="1133902" indent="0">
              <a:buNone/>
              <a:defRPr sz="1323" b="1"/>
            </a:lvl4pPr>
            <a:lvl5pPr marL="1511869" indent="0">
              <a:buNone/>
              <a:defRPr sz="1323" b="1"/>
            </a:lvl5pPr>
            <a:lvl6pPr marL="1889836" indent="0">
              <a:buNone/>
              <a:defRPr sz="1323" b="1"/>
            </a:lvl6pPr>
            <a:lvl7pPr marL="2267803" indent="0">
              <a:buNone/>
              <a:defRPr sz="1323" b="1"/>
            </a:lvl7pPr>
            <a:lvl8pPr marL="2645771" indent="0">
              <a:buNone/>
              <a:defRPr sz="1323" b="1"/>
            </a:lvl8pPr>
            <a:lvl9pPr marL="3023738" indent="0">
              <a:buNone/>
              <a:defRPr sz="1323" b="1"/>
            </a:lvl9pPr>
          </a:lstStyle>
          <a:p>
            <a:pPr lvl="0"/>
            <a:r>
              <a:rPr lang="fr-FR"/>
              <a:t>Cliquez pour modifier les styles du texte du masque</a:t>
            </a:r>
          </a:p>
        </p:txBody>
      </p:sp>
      <p:sp>
        <p:nvSpPr>
          <p:cNvPr id="4" name="Content Placeholder 3"/>
          <p:cNvSpPr>
            <a:spLocks noGrp="1"/>
          </p:cNvSpPr>
          <p:nvPr>
            <p:ph sz="half" idx="2"/>
          </p:nvPr>
        </p:nvSpPr>
        <p:spPr>
          <a:xfrm>
            <a:off x="520713" y="3905482"/>
            <a:ext cx="3198096" cy="5744375"/>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3827086" y="2620980"/>
            <a:ext cx="3213847" cy="1284502"/>
          </a:xfrm>
        </p:spPr>
        <p:txBody>
          <a:bodyPr anchor="b"/>
          <a:lstStyle>
            <a:lvl1pPr marL="0" indent="0">
              <a:buNone/>
              <a:defRPr sz="1984" b="1"/>
            </a:lvl1pPr>
            <a:lvl2pPr marL="377967" indent="0">
              <a:buNone/>
              <a:defRPr sz="1653" b="1"/>
            </a:lvl2pPr>
            <a:lvl3pPr marL="755934" indent="0">
              <a:buNone/>
              <a:defRPr sz="1488" b="1"/>
            </a:lvl3pPr>
            <a:lvl4pPr marL="1133902" indent="0">
              <a:buNone/>
              <a:defRPr sz="1323" b="1"/>
            </a:lvl4pPr>
            <a:lvl5pPr marL="1511869" indent="0">
              <a:buNone/>
              <a:defRPr sz="1323" b="1"/>
            </a:lvl5pPr>
            <a:lvl6pPr marL="1889836" indent="0">
              <a:buNone/>
              <a:defRPr sz="1323" b="1"/>
            </a:lvl6pPr>
            <a:lvl7pPr marL="2267803" indent="0">
              <a:buNone/>
              <a:defRPr sz="1323" b="1"/>
            </a:lvl7pPr>
            <a:lvl8pPr marL="2645771" indent="0">
              <a:buNone/>
              <a:defRPr sz="1323" b="1"/>
            </a:lvl8pPr>
            <a:lvl9pPr marL="3023738" indent="0">
              <a:buNone/>
              <a:defRPr sz="1323" b="1"/>
            </a:lvl9pPr>
          </a:lstStyle>
          <a:p>
            <a:pPr lvl="0"/>
            <a:r>
              <a:rPr lang="fr-FR"/>
              <a:t>Cliquez pour modifier les styles du texte du masque</a:t>
            </a:r>
          </a:p>
        </p:txBody>
      </p:sp>
      <p:sp>
        <p:nvSpPr>
          <p:cNvPr id="6" name="Content Placeholder 5"/>
          <p:cNvSpPr>
            <a:spLocks noGrp="1"/>
          </p:cNvSpPr>
          <p:nvPr>
            <p:ph sz="quarter" idx="4"/>
          </p:nvPr>
        </p:nvSpPr>
        <p:spPr>
          <a:xfrm>
            <a:off x="3827086" y="3905482"/>
            <a:ext cx="3213847" cy="5744375"/>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848A67CD-C281-5148-BE05-60907E4F672B}" type="datetimeFigureOut">
              <a:rPr lang="fr-FR" smtClean="0"/>
              <a:t>12/01/2025</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1A89FD92-8C38-0046-BD5E-16613A51EC03}" type="slidenum">
              <a:rPr lang="fr-FR" smtClean="0"/>
              <a:t>‹N°›</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Cliquez et modifiez le titre</a:t>
            </a:r>
            <a:endParaRPr lang="en-US" dirty="0"/>
          </a:p>
        </p:txBody>
      </p:sp>
      <p:sp>
        <p:nvSpPr>
          <p:cNvPr id="3" name="Date Placeholder 2"/>
          <p:cNvSpPr>
            <a:spLocks noGrp="1"/>
          </p:cNvSpPr>
          <p:nvPr>
            <p:ph type="dt" sz="half" idx="10"/>
          </p:nvPr>
        </p:nvSpPr>
        <p:spPr/>
        <p:txBody>
          <a:bodyPr/>
          <a:lstStyle/>
          <a:p>
            <a:fld id="{848A67CD-C281-5148-BE05-60907E4F672B}" type="datetimeFigureOut">
              <a:rPr lang="fr-FR" smtClean="0"/>
              <a:t>12/01/2025</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1A89FD92-8C38-0046-BD5E-16613A51EC03}" type="slidenum">
              <a:rPr lang="fr-FR" smtClean="0"/>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8A67CD-C281-5148-BE05-60907E4F672B}" type="datetimeFigureOut">
              <a:rPr lang="fr-FR" smtClean="0"/>
              <a:t>12/01/2025</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1A89FD92-8C38-0046-BD5E-16613A51EC03}" type="slidenum">
              <a:rPr lang="fr-FR" smtClean="0"/>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520712" y="712788"/>
            <a:ext cx="2438192" cy="2494756"/>
          </a:xfrm>
        </p:spPr>
        <p:txBody>
          <a:bodyPr anchor="b"/>
          <a:lstStyle>
            <a:lvl1pPr>
              <a:defRPr sz="2645"/>
            </a:lvl1pPr>
          </a:lstStyle>
          <a:p>
            <a:r>
              <a:rPr lang="fr-FR"/>
              <a:t>Cliquez et modifiez le titre</a:t>
            </a:r>
            <a:endParaRPr lang="en-US" dirty="0"/>
          </a:p>
        </p:txBody>
      </p:sp>
      <p:sp>
        <p:nvSpPr>
          <p:cNvPr id="3" name="Content Placeholder 2"/>
          <p:cNvSpPr>
            <a:spLocks noGrp="1"/>
          </p:cNvSpPr>
          <p:nvPr>
            <p:ph idx="1"/>
          </p:nvPr>
        </p:nvSpPr>
        <p:spPr>
          <a:xfrm>
            <a:off x="3213847" y="1539425"/>
            <a:ext cx="3827085" cy="7598117"/>
          </a:xfrm>
        </p:spPr>
        <p:txBody>
          <a:bodyPr/>
          <a:lstStyle>
            <a:lvl1pPr>
              <a:defRPr sz="2645"/>
            </a:lvl1pPr>
            <a:lvl2pPr>
              <a:defRPr sz="2315"/>
            </a:lvl2pPr>
            <a:lvl3pPr>
              <a:defRPr sz="1984"/>
            </a:lvl3pPr>
            <a:lvl4pPr>
              <a:defRPr sz="1653"/>
            </a:lvl4pPr>
            <a:lvl5pPr>
              <a:defRPr sz="1653"/>
            </a:lvl5pPr>
            <a:lvl6pPr>
              <a:defRPr sz="1653"/>
            </a:lvl6pPr>
            <a:lvl7pPr>
              <a:defRPr sz="1653"/>
            </a:lvl7pPr>
            <a:lvl8pPr>
              <a:defRPr sz="1653"/>
            </a:lvl8pPr>
            <a:lvl9pPr>
              <a:defRPr sz="1653"/>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520712" y="3207544"/>
            <a:ext cx="2438192" cy="5942372"/>
          </a:xfrm>
        </p:spPr>
        <p:txBody>
          <a:bodyPr/>
          <a:lstStyle>
            <a:lvl1pPr marL="0" indent="0">
              <a:buNone/>
              <a:defRPr sz="1323"/>
            </a:lvl1pPr>
            <a:lvl2pPr marL="377967" indent="0">
              <a:buNone/>
              <a:defRPr sz="1157"/>
            </a:lvl2pPr>
            <a:lvl3pPr marL="755934" indent="0">
              <a:buNone/>
              <a:defRPr sz="992"/>
            </a:lvl3pPr>
            <a:lvl4pPr marL="1133902" indent="0">
              <a:buNone/>
              <a:defRPr sz="827"/>
            </a:lvl4pPr>
            <a:lvl5pPr marL="1511869" indent="0">
              <a:buNone/>
              <a:defRPr sz="827"/>
            </a:lvl5pPr>
            <a:lvl6pPr marL="1889836" indent="0">
              <a:buNone/>
              <a:defRPr sz="827"/>
            </a:lvl6pPr>
            <a:lvl7pPr marL="2267803" indent="0">
              <a:buNone/>
              <a:defRPr sz="827"/>
            </a:lvl7pPr>
            <a:lvl8pPr marL="2645771" indent="0">
              <a:buNone/>
              <a:defRPr sz="827"/>
            </a:lvl8pPr>
            <a:lvl9pPr marL="3023738" indent="0">
              <a:buNone/>
              <a:defRPr sz="827"/>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848A67CD-C281-5148-BE05-60907E4F672B}" type="datetimeFigureOut">
              <a:rPr lang="fr-FR" smtClean="0"/>
              <a:t>12/01/2025</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1A89FD92-8C38-0046-BD5E-16613A51EC03}" type="slidenum">
              <a:rPr lang="fr-FR" smtClean="0"/>
              <a:t>‹N°›</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520712" y="712788"/>
            <a:ext cx="2438192" cy="2494756"/>
          </a:xfrm>
        </p:spPr>
        <p:txBody>
          <a:bodyPr anchor="b"/>
          <a:lstStyle>
            <a:lvl1pPr>
              <a:defRPr sz="2645"/>
            </a:lvl1pPr>
          </a:lstStyle>
          <a:p>
            <a:r>
              <a:rPr lang="fr-FR"/>
              <a:t>Cliquez et modifiez le titre</a:t>
            </a:r>
            <a:endParaRPr lang="en-US" dirty="0"/>
          </a:p>
        </p:txBody>
      </p:sp>
      <p:sp>
        <p:nvSpPr>
          <p:cNvPr id="3" name="Picture Placeholder 2"/>
          <p:cNvSpPr>
            <a:spLocks noGrp="1" noChangeAspect="1"/>
          </p:cNvSpPr>
          <p:nvPr>
            <p:ph type="pic" idx="1"/>
          </p:nvPr>
        </p:nvSpPr>
        <p:spPr>
          <a:xfrm>
            <a:off x="3213847" y="1539425"/>
            <a:ext cx="3827085" cy="7598117"/>
          </a:xfrm>
        </p:spPr>
        <p:txBody>
          <a:bodyPr anchor="t"/>
          <a:lstStyle>
            <a:lvl1pPr marL="0" indent="0">
              <a:buNone/>
              <a:defRPr sz="2645"/>
            </a:lvl1pPr>
            <a:lvl2pPr marL="377967" indent="0">
              <a:buNone/>
              <a:defRPr sz="2315"/>
            </a:lvl2pPr>
            <a:lvl3pPr marL="755934" indent="0">
              <a:buNone/>
              <a:defRPr sz="1984"/>
            </a:lvl3pPr>
            <a:lvl4pPr marL="1133902" indent="0">
              <a:buNone/>
              <a:defRPr sz="1653"/>
            </a:lvl4pPr>
            <a:lvl5pPr marL="1511869" indent="0">
              <a:buNone/>
              <a:defRPr sz="1653"/>
            </a:lvl5pPr>
            <a:lvl6pPr marL="1889836" indent="0">
              <a:buNone/>
              <a:defRPr sz="1653"/>
            </a:lvl6pPr>
            <a:lvl7pPr marL="2267803" indent="0">
              <a:buNone/>
              <a:defRPr sz="1653"/>
            </a:lvl7pPr>
            <a:lvl8pPr marL="2645771" indent="0">
              <a:buNone/>
              <a:defRPr sz="1653"/>
            </a:lvl8pPr>
            <a:lvl9pPr marL="3023738" indent="0">
              <a:buNone/>
              <a:defRPr sz="1653"/>
            </a:lvl9pPr>
          </a:lstStyle>
          <a:p>
            <a:r>
              <a:rPr lang="fr-FR"/>
              <a:t>Faire glisser l'image vers l'espace réservé ou cliquer sur l'icône pour l'ajouter</a:t>
            </a:r>
            <a:endParaRPr lang="en-US" dirty="0"/>
          </a:p>
        </p:txBody>
      </p:sp>
      <p:sp>
        <p:nvSpPr>
          <p:cNvPr id="4" name="Text Placeholder 3"/>
          <p:cNvSpPr>
            <a:spLocks noGrp="1"/>
          </p:cNvSpPr>
          <p:nvPr>
            <p:ph type="body" sz="half" idx="2"/>
          </p:nvPr>
        </p:nvSpPr>
        <p:spPr>
          <a:xfrm>
            <a:off x="520712" y="3207544"/>
            <a:ext cx="2438192" cy="5942372"/>
          </a:xfrm>
        </p:spPr>
        <p:txBody>
          <a:bodyPr/>
          <a:lstStyle>
            <a:lvl1pPr marL="0" indent="0">
              <a:buNone/>
              <a:defRPr sz="1323"/>
            </a:lvl1pPr>
            <a:lvl2pPr marL="377967" indent="0">
              <a:buNone/>
              <a:defRPr sz="1157"/>
            </a:lvl2pPr>
            <a:lvl3pPr marL="755934" indent="0">
              <a:buNone/>
              <a:defRPr sz="992"/>
            </a:lvl3pPr>
            <a:lvl4pPr marL="1133902" indent="0">
              <a:buNone/>
              <a:defRPr sz="827"/>
            </a:lvl4pPr>
            <a:lvl5pPr marL="1511869" indent="0">
              <a:buNone/>
              <a:defRPr sz="827"/>
            </a:lvl5pPr>
            <a:lvl6pPr marL="1889836" indent="0">
              <a:buNone/>
              <a:defRPr sz="827"/>
            </a:lvl6pPr>
            <a:lvl7pPr marL="2267803" indent="0">
              <a:buNone/>
              <a:defRPr sz="827"/>
            </a:lvl7pPr>
            <a:lvl8pPr marL="2645771" indent="0">
              <a:buNone/>
              <a:defRPr sz="827"/>
            </a:lvl8pPr>
            <a:lvl9pPr marL="3023738" indent="0">
              <a:buNone/>
              <a:defRPr sz="827"/>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848A67CD-C281-5148-BE05-60907E4F672B}" type="datetimeFigureOut">
              <a:rPr lang="fr-FR" smtClean="0"/>
              <a:t>12/01/2025</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1A89FD92-8C38-0046-BD5E-16613A51EC03}" type="slidenum">
              <a:rPr lang="fr-FR" smtClean="0"/>
              <a:t>‹N°›</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728" y="569242"/>
            <a:ext cx="6520220" cy="2066590"/>
          </a:xfrm>
          <a:prstGeom prst="rect">
            <a:avLst/>
          </a:prstGeom>
        </p:spPr>
        <p:txBody>
          <a:bodyPr vert="horz" lIns="91440" tIns="45720" rIns="91440" bIns="45720" rtlCol="0" anchor="ctr">
            <a:normAutofit/>
          </a:bodyPr>
          <a:lstStyle/>
          <a:p>
            <a:r>
              <a:rPr lang="fr-FR"/>
              <a:t>Cliquez et modifiez le titre</a:t>
            </a:r>
            <a:endParaRPr lang="en-US" dirty="0"/>
          </a:p>
        </p:txBody>
      </p:sp>
      <p:sp>
        <p:nvSpPr>
          <p:cNvPr id="3" name="Text Placeholder 2"/>
          <p:cNvSpPr>
            <a:spLocks noGrp="1"/>
          </p:cNvSpPr>
          <p:nvPr>
            <p:ph type="body" idx="1"/>
          </p:nvPr>
        </p:nvSpPr>
        <p:spPr>
          <a:xfrm>
            <a:off x="519728" y="2846200"/>
            <a:ext cx="6520220" cy="6783857"/>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519728" y="9909729"/>
            <a:ext cx="1700927" cy="569240"/>
          </a:xfrm>
          <a:prstGeom prst="rect">
            <a:avLst/>
          </a:prstGeom>
        </p:spPr>
        <p:txBody>
          <a:bodyPr vert="horz" lIns="91440" tIns="45720" rIns="91440" bIns="45720" rtlCol="0" anchor="ctr"/>
          <a:lstStyle>
            <a:lvl1pPr algn="l">
              <a:defRPr sz="992">
                <a:solidFill>
                  <a:schemeClr val="tx1">
                    <a:tint val="75000"/>
                  </a:schemeClr>
                </a:solidFill>
              </a:defRPr>
            </a:lvl1pPr>
          </a:lstStyle>
          <a:p>
            <a:fld id="{848A67CD-C281-5148-BE05-60907E4F672B}" type="datetimeFigureOut">
              <a:rPr lang="fr-FR" smtClean="0"/>
              <a:t>12/01/2025</a:t>
            </a:fld>
            <a:endParaRPr lang="fr-FR"/>
          </a:p>
        </p:txBody>
      </p:sp>
      <p:sp>
        <p:nvSpPr>
          <p:cNvPr id="5" name="Footer Placeholder 4"/>
          <p:cNvSpPr>
            <a:spLocks noGrp="1"/>
          </p:cNvSpPr>
          <p:nvPr>
            <p:ph type="ftr" sz="quarter" idx="3"/>
          </p:nvPr>
        </p:nvSpPr>
        <p:spPr>
          <a:xfrm>
            <a:off x="2504143" y="9909729"/>
            <a:ext cx="2551390" cy="569240"/>
          </a:xfrm>
          <a:prstGeom prst="rect">
            <a:avLst/>
          </a:prstGeom>
        </p:spPr>
        <p:txBody>
          <a:bodyPr vert="horz" lIns="91440" tIns="45720" rIns="91440" bIns="45720" rtlCol="0" anchor="ctr"/>
          <a:lstStyle>
            <a:lvl1pPr algn="ctr">
              <a:defRPr sz="992">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5339020" y="9909729"/>
            <a:ext cx="1700927" cy="569240"/>
          </a:xfrm>
          <a:prstGeom prst="rect">
            <a:avLst/>
          </a:prstGeom>
        </p:spPr>
        <p:txBody>
          <a:bodyPr vert="horz" lIns="91440" tIns="45720" rIns="91440" bIns="45720" rtlCol="0" anchor="ctr"/>
          <a:lstStyle>
            <a:lvl1pPr algn="r">
              <a:defRPr sz="992">
                <a:solidFill>
                  <a:schemeClr val="tx1">
                    <a:tint val="75000"/>
                  </a:schemeClr>
                </a:solidFill>
              </a:defRPr>
            </a:lvl1pPr>
          </a:lstStyle>
          <a:p>
            <a:fld id="{1A89FD92-8C38-0046-BD5E-16613A51EC03}" type="slidenum">
              <a:rPr lang="fr-FR" smtClean="0"/>
              <a:t>‹N°›</a:t>
            </a:fld>
            <a:endParaRPr lang="fr-FR"/>
          </a:p>
        </p:txBody>
      </p:sp>
    </p:spTree>
    <p:extLst>
      <p:ext uri="{BB962C8B-B14F-4D97-AF65-F5344CB8AC3E}">
        <p14:creationId xmlns:p14="http://schemas.microsoft.com/office/powerpoint/2010/main" val="2073320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755934" rtl="0" eaLnBrk="1" latinLnBrk="0" hangingPunct="1">
        <a:lnSpc>
          <a:spcPct val="90000"/>
        </a:lnSpc>
        <a:spcBef>
          <a:spcPct val="0"/>
        </a:spcBef>
        <a:buNone/>
        <a:defRPr sz="3637" kern="1200">
          <a:solidFill>
            <a:schemeClr val="tx1"/>
          </a:solidFill>
          <a:latin typeface="+mj-lt"/>
          <a:ea typeface="+mj-ea"/>
          <a:cs typeface="+mj-cs"/>
        </a:defRPr>
      </a:lvl1pPr>
    </p:titleStyle>
    <p:body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34" rtl="0" eaLnBrk="1" latinLnBrk="0" hangingPunct="1">
        <a:defRPr sz="1488" kern="1200">
          <a:solidFill>
            <a:schemeClr val="tx1"/>
          </a:solidFill>
          <a:latin typeface="+mn-lt"/>
          <a:ea typeface="+mn-ea"/>
          <a:cs typeface="+mn-cs"/>
        </a:defRPr>
      </a:lvl1pPr>
      <a:lvl2pPr marL="377967" algn="l" defTabSz="755934" rtl="0" eaLnBrk="1" latinLnBrk="0" hangingPunct="1">
        <a:defRPr sz="1488" kern="1200">
          <a:solidFill>
            <a:schemeClr val="tx1"/>
          </a:solidFill>
          <a:latin typeface="+mn-lt"/>
          <a:ea typeface="+mn-ea"/>
          <a:cs typeface="+mn-cs"/>
        </a:defRPr>
      </a:lvl2pPr>
      <a:lvl3pPr marL="755934" algn="l" defTabSz="755934" rtl="0" eaLnBrk="1" latinLnBrk="0" hangingPunct="1">
        <a:defRPr sz="1488" kern="1200">
          <a:solidFill>
            <a:schemeClr val="tx1"/>
          </a:solidFill>
          <a:latin typeface="+mn-lt"/>
          <a:ea typeface="+mn-ea"/>
          <a:cs typeface="+mn-cs"/>
        </a:defRPr>
      </a:lvl3pPr>
      <a:lvl4pPr marL="1133902" algn="l" defTabSz="755934" rtl="0" eaLnBrk="1" latinLnBrk="0" hangingPunct="1">
        <a:defRPr sz="1488" kern="1200">
          <a:solidFill>
            <a:schemeClr val="tx1"/>
          </a:solidFill>
          <a:latin typeface="+mn-lt"/>
          <a:ea typeface="+mn-ea"/>
          <a:cs typeface="+mn-cs"/>
        </a:defRPr>
      </a:lvl4pPr>
      <a:lvl5pPr marL="1511869" algn="l" defTabSz="755934" rtl="0" eaLnBrk="1" latinLnBrk="0" hangingPunct="1">
        <a:defRPr sz="1488" kern="1200">
          <a:solidFill>
            <a:schemeClr val="tx1"/>
          </a:solidFill>
          <a:latin typeface="+mn-lt"/>
          <a:ea typeface="+mn-ea"/>
          <a:cs typeface="+mn-cs"/>
        </a:defRPr>
      </a:lvl5pPr>
      <a:lvl6pPr marL="1889836" algn="l" defTabSz="755934" rtl="0" eaLnBrk="1" latinLnBrk="0" hangingPunct="1">
        <a:defRPr sz="1488" kern="1200">
          <a:solidFill>
            <a:schemeClr val="tx1"/>
          </a:solidFill>
          <a:latin typeface="+mn-lt"/>
          <a:ea typeface="+mn-ea"/>
          <a:cs typeface="+mn-cs"/>
        </a:defRPr>
      </a:lvl6pPr>
      <a:lvl7pPr marL="2267803" algn="l" defTabSz="755934" rtl="0" eaLnBrk="1" latinLnBrk="0" hangingPunct="1">
        <a:defRPr sz="1488" kern="1200">
          <a:solidFill>
            <a:schemeClr val="tx1"/>
          </a:solidFill>
          <a:latin typeface="+mn-lt"/>
          <a:ea typeface="+mn-ea"/>
          <a:cs typeface="+mn-cs"/>
        </a:defRPr>
      </a:lvl7pPr>
      <a:lvl8pPr marL="2645771" algn="l" defTabSz="755934" rtl="0" eaLnBrk="1" latinLnBrk="0" hangingPunct="1">
        <a:defRPr sz="1488" kern="1200">
          <a:solidFill>
            <a:schemeClr val="tx1"/>
          </a:solidFill>
          <a:latin typeface="+mn-lt"/>
          <a:ea typeface="+mn-ea"/>
          <a:cs typeface="+mn-cs"/>
        </a:defRPr>
      </a:lvl8pPr>
      <a:lvl9pPr marL="3023738" algn="l" defTabSz="755934" rtl="0" eaLnBrk="1" latinLnBrk="0" hangingPunct="1">
        <a:defRPr sz="148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600" y="542"/>
            <a:ext cx="2783969" cy="1069181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cxnSp>
        <p:nvCxnSpPr>
          <p:cNvPr id="7" name="Connecteur droit 6"/>
          <p:cNvCxnSpPr/>
          <p:nvPr/>
        </p:nvCxnSpPr>
        <p:spPr>
          <a:xfrm>
            <a:off x="2779668" y="-2"/>
            <a:ext cx="0" cy="10691813"/>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8" name="ZoneTexte 7"/>
          <p:cNvSpPr txBox="1"/>
          <p:nvPr/>
        </p:nvSpPr>
        <p:spPr>
          <a:xfrm>
            <a:off x="263220" y="2414714"/>
            <a:ext cx="2584178" cy="369332"/>
          </a:xfrm>
          <a:prstGeom prst="rect">
            <a:avLst/>
          </a:prstGeom>
          <a:noFill/>
        </p:spPr>
        <p:txBody>
          <a:bodyPr wrap="square" rtlCol="0">
            <a:spAutoFit/>
          </a:bodyPr>
          <a:lstStyle/>
          <a:p>
            <a:r>
              <a:rPr lang="fr-FR" b="1" dirty="0"/>
              <a:t>MAXIME MADUREIRA</a:t>
            </a:r>
          </a:p>
        </p:txBody>
      </p:sp>
      <p:sp>
        <p:nvSpPr>
          <p:cNvPr id="10" name="Ellipse 9"/>
          <p:cNvSpPr/>
          <p:nvPr/>
        </p:nvSpPr>
        <p:spPr>
          <a:xfrm>
            <a:off x="128752" y="3151652"/>
            <a:ext cx="311971" cy="311971"/>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2" name="Picture 10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2588" y="3225353"/>
            <a:ext cx="164955" cy="164955"/>
          </a:xfrm>
          <a:prstGeom prst="rect">
            <a:avLst/>
          </a:prstGeom>
        </p:spPr>
      </p:pic>
      <p:sp>
        <p:nvSpPr>
          <p:cNvPr id="13" name="Ellipse 12"/>
          <p:cNvSpPr/>
          <p:nvPr/>
        </p:nvSpPr>
        <p:spPr>
          <a:xfrm>
            <a:off x="128750" y="3609235"/>
            <a:ext cx="311971" cy="311971"/>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Ellipse 13"/>
          <p:cNvSpPr/>
          <p:nvPr/>
        </p:nvSpPr>
        <p:spPr>
          <a:xfrm>
            <a:off x="124008" y="4054772"/>
            <a:ext cx="311971" cy="311971"/>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Ellipse 14"/>
          <p:cNvSpPr/>
          <p:nvPr/>
        </p:nvSpPr>
        <p:spPr>
          <a:xfrm>
            <a:off x="124008" y="4508788"/>
            <a:ext cx="311971" cy="311971"/>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6" name="Picture 9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0948" y="4132196"/>
            <a:ext cx="167573" cy="167573"/>
          </a:xfrm>
          <a:prstGeom prst="rect">
            <a:avLst/>
          </a:prstGeom>
        </p:spPr>
      </p:pic>
      <p:pic>
        <p:nvPicPr>
          <p:cNvPr id="18" name="Picture 10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9166" y="4578591"/>
            <a:ext cx="168377" cy="168377"/>
          </a:xfrm>
          <a:prstGeom prst="rect">
            <a:avLst/>
          </a:prstGeom>
        </p:spPr>
      </p:pic>
      <p:sp>
        <p:nvSpPr>
          <p:cNvPr id="19" name="ZoneTexte 18"/>
          <p:cNvSpPr txBox="1"/>
          <p:nvPr/>
        </p:nvSpPr>
        <p:spPr>
          <a:xfrm>
            <a:off x="441739" y="3074795"/>
            <a:ext cx="875561" cy="261610"/>
          </a:xfrm>
          <a:prstGeom prst="rect">
            <a:avLst/>
          </a:prstGeom>
          <a:noFill/>
        </p:spPr>
        <p:txBody>
          <a:bodyPr wrap="none" rtlCol="0">
            <a:spAutoFit/>
          </a:bodyPr>
          <a:lstStyle/>
          <a:p>
            <a:r>
              <a:rPr lang="fr-FR" sz="1100" b="1" dirty="0"/>
              <a:t>TELEPHONE</a:t>
            </a:r>
          </a:p>
        </p:txBody>
      </p:sp>
      <p:sp>
        <p:nvSpPr>
          <p:cNvPr id="20" name="ZoneTexte 19"/>
          <p:cNvSpPr txBox="1"/>
          <p:nvPr/>
        </p:nvSpPr>
        <p:spPr>
          <a:xfrm>
            <a:off x="441739" y="3529219"/>
            <a:ext cx="558166" cy="261610"/>
          </a:xfrm>
          <a:prstGeom prst="rect">
            <a:avLst/>
          </a:prstGeom>
          <a:noFill/>
        </p:spPr>
        <p:txBody>
          <a:bodyPr wrap="none" rtlCol="0">
            <a:spAutoFit/>
          </a:bodyPr>
          <a:lstStyle/>
          <a:p>
            <a:r>
              <a:rPr lang="fr-FR" sz="1100" b="1" dirty="0"/>
              <a:t>EMAIL</a:t>
            </a:r>
          </a:p>
        </p:txBody>
      </p:sp>
      <p:sp>
        <p:nvSpPr>
          <p:cNvPr id="21" name="ZoneTexte 20"/>
          <p:cNvSpPr txBox="1"/>
          <p:nvPr/>
        </p:nvSpPr>
        <p:spPr>
          <a:xfrm>
            <a:off x="443381" y="3967073"/>
            <a:ext cx="710451" cy="261610"/>
          </a:xfrm>
          <a:prstGeom prst="rect">
            <a:avLst/>
          </a:prstGeom>
          <a:noFill/>
        </p:spPr>
        <p:txBody>
          <a:bodyPr wrap="none" rtlCol="0">
            <a:spAutoFit/>
          </a:bodyPr>
          <a:lstStyle/>
          <a:p>
            <a:r>
              <a:rPr lang="fr-FR" sz="1100" b="1" dirty="0"/>
              <a:t>ADRESSE</a:t>
            </a:r>
          </a:p>
        </p:txBody>
      </p:sp>
      <p:sp>
        <p:nvSpPr>
          <p:cNvPr id="22" name="ZoneTexte 21"/>
          <p:cNvSpPr txBox="1"/>
          <p:nvPr/>
        </p:nvSpPr>
        <p:spPr>
          <a:xfrm>
            <a:off x="430515" y="4423323"/>
            <a:ext cx="723275" cy="261610"/>
          </a:xfrm>
          <a:prstGeom prst="rect">
            <a:avLst/>
          </a:prstGeom>
          <a:noFill/>
        </p:spPr>
        <p:txBody>
          <a:bodyPr wrap="none" rtlCol="0">
            <a:spAutoFit/>
          </a:bodyPr>
          <a:lstStyle/>
          <a:p>
            <a:r>
              <a:rPr lang="fr-FR" sz="1100" b="1" dirty="0"/>
              <a:t>RESEAUX</a:t>
            </a:r>
          </a:p>
        </p:txBody>
      </p:sp>
      <p:sp>
        <p:nvSpPr>
          <p:cNvPr id="24" name="ZoneTexte 23"/>
          <p:cNvSpPr txBox="1"/>
          <p:nvPr/>
        </p:nvSpPr>
        <p:spPr>
          <a:xfrm>
            <a:off x="443098" y="3256828"/>
            <a:ext cx="957313" cy="246221"/>
          </a:xfrm>
          <a:prstGeom prst="rect">
            <a:avLst/>
          </a:prstGeom>
          <a:noFill/>
        </p:spPr>
        <p:txBody>
          <a:bodyPr wrap="none" rtlCol="0">
            <a:spAutoFit/>
          </a:bodyPr>
          <a:lstStyle/>
          <a:p>
            <a:r>
              <a:rPr lang="fr-FR" sz="1000" dirty="0">
                <a:solidFill>
                  <a:schemeClr val="tx1">
                    <a:lumMod val="50000"/>
                    <a:lumOff val="50000"/>
                  </a:schemeClr>
                </a:solidFill>
              </a:rPr>
              <a:t>06 29 52 89 38</a:t>
            </a:r>
          </a:p>
        </p:txBody>
      </p:sp>
      <p:sp>
        <p:nvSpPr>
          <p:cNvPr id="25" name="ZoneTexte 24"/>
          <p:cNvSpPr txBox="1"/>
          <p:nvPr/>
        </p:nvSpPr>
        <p:spPr>
          <a:xfrm>
            <a:off x="445381" y="3712436"/>
            <a:ext cx="1560042" cy="246221"/>
          </a:xfrm>
          <a:prstGeom prst="rect">
            <a:avLst/>
          </a:prstGeom>
          <a:noFill/>
        </p:spPr>
        <p:txBody>
          <a:bodyPr wrap="none" rtlCol="0">
            <a:spAutoFit/>
          </a:bodyPr>
          <a:lstStyle/>
          <a:p>
            <a:r>
              <a:rPr lang="fr-FR" sz="1000" dirty="0">
                <a:solidFill>
                  <a:schemeClr val="tx1">
                    <a:lumMod val="50000"/>
                    <a:lumOff val="50000"/>
                  </a:schemeClr>
                </a:solidFill>
              </a:rPr>
              <a:t>madureirapro@gmail.com</a:t>
            </a:r>
          </a:p>
        </p:txBody>
      </p:sp>
      <p:sp>
        <p:nvSpPr>
          <p:cNvPr id="26" name="ZoneTexte 25"/>
          <p:cNvSpPr txBox="1"/>
          <p:nvPr/>
        </p:nvSpPr>
        <p:spPr>
          <a:xfrm>
            <a:off x="443098" y="4156695"/>
            <a:ext cx="869149" cy="246221"/>
          </a:xfrm>
          <a:prstGeom prst="rect">
            <a:avLst/>
          </a:prstGeom>
          <a:noFill/>
        </p:spPr>
        <p:txBody>
          <a:bodyPr wrap="none" rtlCol="0">
            <a:spAutoFit/>
          </a:bodyPr>
          <a:lstStyle/>
          <a:p>
            <a:r>
              <a:rPr lang="fr-FR" sz="1000" dirty="0">
                <a:solidFill>
                  <a:schemeClr val="tx1">
                    <a:lumMod val="50000"/>
                    <a:lumOff val="50000"/>
                  </a:schemeClr>
                </a:solidFill>
              </a:rPr>
              <a:t>Île-de-France</a:t>
            </a:r>
          </a:p>
        </p:txBody>
      </p:sp>
      <p:sp>
        <p:nvSpPr>
          <p:cNvPr id="27" name="ZoneTexte 26"/>
          <p:cNvSpPr txBox="1"/>
          <p:nvPr/>
        </p:nvSpPr>
        <p:spPr>
          <a:xfrm>
            <a:off x="432551" y="4605001"/>
            <a:ext cx="2068195" cy="246221"/>
          </a:xfrm>
          <a:prstGeom prst="rect">
            <a:avLst/>
          </a:prstGeom>
          <a:noFill/>
        </p:spPr>
        <p:txBody>
          <a:bodyPr wrap="none" rtlCol="0">
            <a:spAutoFit/>
          </a:bodyPr>
          <a:lstStyle/>
          <a:p>
            <a:r>
              <a:rPr lang="fr-FR" sz="1000" dirty="0">
                <a:solidFill>
                  <a:schemeClr val="tx1">
                    <a:lumMod val="50000"/>
                    <a:lumOff val="50000"/>
                  </a:schemeClr>
                </a:solidFill>
              </a:rPr>
              <a:t>linkedin.com/in/maxime-</a:t>
            </a:r>
            <a:r>
              <a:rPr lang="fr-FR" sz="1000" dirty="0" err="1">
                <a:solidFill>
                  <a:schemeClr val="tx1">
                    <a:lumMod val="50000"/>
                    <a:lumOff val="50000"/>
                  </a:schemeClr>
                </a:solidFill>
              </a:rPr>
              <a:t>madureira</a:t>
            </a:r>
            <a:endParaRPr lang="fr-FR" sz="1000" dirty="0">
              <a:solidFill>
                <a:schemeClr val="tx1">
                  <a:lumMod val="50000"/>
                  <a:lumOff val="50000"/>
                </a:schemeClr>
              </a:solidFill>
            </a:endParaRPr>
          </a:p>
        </p:txBody>
      </p:sp>
      <p:sp>
        <p:nvSpPr>
          <p:cNvPr id="28" name="Rectangle 27"/>
          <p:cNvSpPr/>
          <p:nvPr/>
        </p:nvSpPr>
        <p:spPr>
          <a:xfrm>
            <a:off x="102421" y="5630641"/>
            <a:ext cx="3130335" cy="338554"/>
          </a:xfrm>
          <a:prstGeom prst="rect">
            <a:avLst/>
          </a:prstGeom>
        </p:spPr>
        <p:txBody>
          <a:bodyPr wrap="square">
            <a:spAutoFit/>
          </a:bodyPr>
          <a:lstStyle/>
          <a:p>
            <a:r>
              <a:rPr lang="fr-FR" sz="1600" b="1" dirty="0"/>
              <a:t>COMPETENCES</a:t>
            </a:r>
            <a:endParaRPr lang="fr-FR" sz="1600" dirty="0"/>
          </a:p>
        </p:txBody>
      </p:sp>
      <p:sp>
        <p:nvSpPr>
          <p:cNvPr id="29" name="TextBox 69"/>
          <p:cNvSpPr txBox="1"/>
          <p:nvPr/>
        </p:nvSpPr>
        <p:spPr>
          <a:xfrm>
            <a:off x="26220" y="6045442"/>
            <a:ext cx="2935419" cy="5493812"/>
          </a:xfrm>
          <a:prstGeom prst="rect">
            <a:avLst/>
          </a:prstGeom>
          <a:noFill/>
        </p:spPr>
        <p:txBody>
          <a:bodyPr wrap="square" rtlCol="0">
            <a:spAutoFit/>
          </a:bodyPr>
          <a:lstStyle/>
          <a:p>
            <a:r>
              <a:rPr lang="fr-FR" sz="1000" dirty="0"/>
              <a:t>Permis B,  Véhicule personnel</a:t>
            </a:r>
          </a:p>
          <a:p>
            <a:endParaRPr lang="fr-FR" sz="1000" b="1" dirty="0"/>
          </a:p>
          <a:p>
            <a:r>
              <a:rPr lang="fr-FR" sz="1000" dirty="0"/>
              <a:t>Français : C2   |   Anglais : B2   |   Espagnol : A2  </a:t>
            </a:r>
          </a:p>
          <a:p>
            <a:r>
              <a:rPr lang="fr-FR" sz="1000" dirty="0"/>
              <a:t>   </a:t>
            </a:r>
          </a:p>
          <a:p>
            <a:r>
              <a:rPr lang="fr-FR" sz="1000" dirty="0"/>
              <a:t>Langages de programmation :</a:t>
            </a:r>
            <a:r>
              <a:rPr lang="fr-FR" sz="1000" b="1" dirty="0"/>
              <a:t> PHP, Java, html/</a:t>
            </a:r>
            <a:r>
              <a:rPr lang="fr-FR" sz="1000" b="1" dirty="0" err="1"/>
              <a:t>css</a:t>
            </a:r>
            <a:endParaRPr lang="fr-FR" sz="1000" b="1" dirty="0"/>
          </a:p>
          <a:p>
            <a:endParaRPr lang="fr-FR" sz="1000" b="1" dirty="0"/>
          </a:p>
          <a:p>
            <a:r>
              <a:rPr lang="fr-FR" sz="1000" dirty="0"/>
              <a:t>Scripting : </a:t>
            </a:r>
            <a:r>
              <a:rPr lang="fr-FR" sz="1000" b="1" dirty="0"/>
              <a:t>Bash / Shell </a:t>
            </a:r>
          </a:p>
          <a:p>
            <a:endParaRPr lang="fr-FR" sz="1000" b="1" dirty="0"/>
          </a:p>
          <a:p>
            <a:r>
              <a:rPr lang="fr-FR" sz="1000" dirty="0"/>
              <a:t>Administration Système : </a:t>
            </a:r>
          </a:p>
          <a:p>
            <a:pPr marL="628650" lvl="1" indent="-171450">
              <a:buFontTx/>
              <a:buChar char="-"/>
            </a:pPr>
            <a:r>
              <a:rPr lang="fr-FR" sz="1000" dirty="0"/>
              <a:t>Versioning : </a:t>
            </a:r>
            <a:r>
              <a:rPr lang="fr-FR" sz="1000" b="1" dirty="0"/>
              <a:t>Git</a:t>
            </a:r>
          </a:p>
          <a:p>
            <a:pPr marL="628650" lvl="1" indent="-171450">
              <a:buFontTx/>
              <a:buChar char="-"/>
            </a:pPr>
            <a:r>
              <a:rPr lang="fr-FR" sz="1000" dirty="0"/>
              <a:t>Outils réseau :  </a:t>
            </a:r>
            <a:r>
              <a:rPr lang="fr-FR" sz="1000" b="1" dirty="0"/>
              <a:t>Wireshark</a:t>
            </a:r>
          </a:p>
          <a:p>
            <a:pPr marL="628650" lvl="1" indent="-171450">
              <a:buFontTx/>
              <a:buChar char="-"/>
            </a:pPr>
            <a:r>
              <a:rPr lang="fr-FR" sz="1000" dirty="0"/>
              <a:t>Bases de données : </a:t>
            </a:r>
            <a:r>
              <a:rPr lang="fr-FR" sz="1000" b="1" dirty="0"/>
              <a:t>SQL</a:t>
            </a:r>
          </a:p>
          <a:p>
            <a:endParaRPr lang="fr-FR" sz="1000" b="1" dirty="0"/>
          </a:p>
          <a:p>
            <a:r>
              <a:rPr lang="fr-FR" sz="1000" dirty="0"/>
              <a:t>Systèmes d'exploitation :</a:t>
            </a:r>
          </a:p>
          <a:p>
            <a:r>
              <a:rPr lang="fr-FR" sz="1000" b="1" dirty="0"/>
              <a:t>     Debian, </a:t>
            </a:r>
            <a:r>
              <a:rPr lang="fr-FR" sz="1000" b="1" dirty="0" err="1"/>
              <a:t>Pfsense</a:t>
            </a:r>
            <a:r>
              <a:rPr lang="fr-FR" sz="1000" b="1" dirty="0"/>
              <a:t>, Linux, Windows Server</a:t>
            </a:r>
            <a:r>
              <a:rPr lang="fr-FR" sz="1000" dirty="0"/>
              <a:t> </a:t>
            </a:r>
          </a:p>
          <a:p>
            <a:pPr marL="171450" indent="-171450">
              <a:buFontTx/>
              <a:buChar char="-"/>
            </a:pPr>
            <a:endParaRPr lang="fr-FR" sz="1000" dirty="0"/>
          </a:p>
          <a:p>
            <a:pPr marL="171450" indent="-171450">
              <a:buFontTx/>
              <a:buChar char="-"/>
            </a:pPr>
            <a:endParaRPr lang="fr-FR" sz="1000" dirty="0"/>
          </a:p>
          <a:p>
            <a:pPr marL="171450" indent="-171450">
              <a:buFontTx/>
              <a:buChar char="-"/>
            </a:pPr>
            <a:endParaRPr lang="fr-FR" sz="1000" dirty="0"/>
          </a:p>
          <a:p>
            <a:pPr marL="171450" indent="-171450">
              <a:buFontTx/>
              <a:buChar char="-"/>
            </a:pPr>
            <a:endParaRPr lang="fr-FR" sz="1000" dirty="0"/>
          </a:p>
          <a:p>
            <a:pPr marL="171450" indent="-171450">
              <a:buFontTx/>
              <a:buChar char="-"/>
            </a:pPr>
            <a:endParaRPr lang="fr-FR" sz="1000" dirty="0"/>
          </a:p>
          <a:p>
            <a:endParaRPr lang="fr-FR" sz="1000" dirty="0"/>
          </a:p>
          <a:p>
            <a:endParaRPr lang="fr-FR" sz="1000" dirty="0"/>
          </a:p>
          <a:p>
            <a:pPr marL="171450" indent="-171450">
              <a:buFontTx/>
              <a:buChar char="-"/>
            </a:pPr>
            <a:r>
              <a:rPr lang="fr-FR" sz="1000" dirty="0"/>
              <a:t>SIEM	                     -   EDR</a:t>
            </a:r>
          </a:p>
          <a:p>
            <a:pPr marL="171450" indent="-171450">
              <a:buFontTx/>
              <a:buChar char="-"/>
            </a:pPr>
            <a:r>
              <a:rPr lang="fr-FR" sz="1000" dirty="0"/>
              <a:t>IDS/IPS	                     -   DLP</a:t>
            </a:r>
          </a:p>
          <a:p>
            <a:pPr marL="171450" indent="-171450">
              <a:buFontTx/>
              <a:buChar char="-"/>
            </a:pPr>
            <a:r>
              <a:rPr lang="fr-FR" sz="1000" dirty="0"/>
              <a:t>CSPM	                     -   SOAR</a:t>
            </a:r>
          </a:p>
          <a:p>
            <a:pPr marL="171450" indent="-171450">
              <a:buFontTx/>
              <a:buChar char="-"/>
            </a:pPr>
            <a:r>
              <a:rPr lang="fr-FR" sz="1000" dirty="0"/>
              <a:t>Kali Linux</a:t>
            </a:r>
          </a:p>
          <a:p>
            <a:pPr marL="171450" indent="-171450">
              <a:buFontTx/>
              <a:buChar char="-"/>
            </a:pPr>
            <a:r>
              <a:rPr lang="fr-FR" sz="1000" dirty="0" err="1"/>
              <a:t>Metasploit</a:t>
            </a:r>
            <a:r>
              <a:rPr lang="fr-FR" sz="1000" dirty="0"/>
              <a:t> Framework</a:t>
            </a:r>
          </a:p>
          <a:p>
            <a:pPr marL="171450" indent="-171450">
              <a:buFontTx/>
              <a:buChar char="-"/>
            </a:pPr>
            <a:endParaRPr lang="fr-FR" sz="900" dirty="0"/>
          </a:p>
          <a:p>
            <a:endParaRPr lang="fr-FR" sz="900" dirty="0"/>
          </a:p>
          <a:p>
            <a:endParaRPr lang="fr-FR" sz="900" b="1" dirty="0"/>
          </a:p>
          <a:p>
            <a:endParaRPr lang="fr-FR" sz="900" b="1" dirty="0"/>
          </a:p>
          <a:p>
            <a:endParaRPr lang="fr-FR" sz="900" dirty="0"/>
          </a:p>
          <a:p>
            <a:endParaRPr lang="fr-FR" sz="900" b="1" dirty="0"/>
          </a:p>
          <a:p>
            <a:endParaRPr lang="fr-FR" sz="900" b="1" dirty="0"/>
          </a:p>
          <a:p>
            <a:endParaRPr lang="fr-FR" sz="900" dirty="0"/>
          </a:p>
          <a:p>
            <a:endParaRPr lang="en-GB" sz="900" i="1" dirty="0">
              <a:ea typeface="Roboto" pitchFamily="2" charset="0"/>
              <a:cs typeface="Lato" panose="020F0502020204030203" pitchFamily="34" charset="0"/>
            </a:endParaRPr>
          </a:p>
        </p:txBody>
      </p:sp>
      <p:sp>
        <p:nvSpPr>
          <p:cNvPr id="45" name="Rectangle 44"/>
          <p:cNvSpPr/>
          <p:nvPr/>
        </p:nvSpPr>
        <p:spPr>
          <a:xfrm>
            <a:off x="-115007" y="8949364"/>
            <a:ext cx="2907930" cy="338554"/>
          </a:xfrm>
          <a:prstGeom prst="rect">
            <a:avLst/>
          </a:prstGeom>
        </p:spPr>
        <p:txBody>
          <a:bodyPr wrap="square">
            <a:spAutoFit/>
          </a:bodyPr>
          <a:lstStyle/>
          <a:p>
            <a:r>
              <a:rPr lang="fr-FR" sz="1600" b="1" dirty="0"/>
              <a:t>     AXES DE D</a:t>
            </a:r>
            <a:r>
              <a:rPr lang="fr-FR" sz="1600" b="1" dirty="0">
                <a:solidFill>
                  <a:schemeClr val="tx1">
                    <a:lumMod val="85000"/>
                    <a:lumOff val="15000"/>
                  </a:schemeClr>
                </a:solidFill>
              </a:rPr>
              <a:t>É</a:t>
            </a:r>
            <a:r>
              <a:rPr lang="fr-FR" sz="1600" b="1" dirty="0"/>
              <a:t>VELOPPEMENT</a:t>
            </a:r>
          </a:p>
        </p:txBody>
      </p:sp>
      <p:sp>
        <p:nvSpPr>
          <p:cNvPr id="68" name="TextBox 22"/>
          <p:cNvSpPr txBox="1"/>
          <p:nvPr/>
        </p:nvSpPr>
        <p:spPr>
          <a:xfrm>
            <a:off x="2962374" y="685500"/>
            <a:ext cx="4213489" cy="1785104"/>
          </a:xfrm>
          <a:prstGeom prst="rect">
            <a:avLst/>
          </a:prstGeom>
          <a:noFill/>
        </p:spPr>
        <p:txBody>
          <a:bodyPr wrap="square" rtlCol="0">
            <a:spAutoFit/>
          </a:bodyPr>
          <a:lstStyle/>
          <a:p>
            <a:pPr defTabSz="685800">
              <a:defRPr/>
            </a:pPr>
            <a:r>
              <a:rPr lang="fr-FR" sz="1100" dirty="0">
                <a:solidFill>
                  <a:schemeClr val="tx1">
                    <a:lumMod val="50000"/>
                    <a:lumOff val="50000"/>
                  </a:schemeClr>
                </a:solidFill>
                <a:ea typeface="Arial" charset="0"/>
                <a:cs typeface="Arial" charset="0"/>
              </a:rPr>
              <a:t>Actuellement étudiant en première année de BTS SIO, je recherche un stage dans le domaine de la cyberdéfense et de la sécurité informatique, avec la possibilité de transformer ce stage en alternance pour ma deuxième année de BTS.</a:t>
            </a:r>
          </a:p>
          <a:p>
            <a:pPr defTabSz="685800">
              <a:defRPr/>
            </a:pPr>
            <a:endParaRPr lang="fr-FR" sz="1100" dirty="0">
              <a:solidFill>
                <a:schemeClr val="tx1">
                  <a:lumMod val="50000"/>
                  <a:lumOff val="50000"/>
                </a:schemeClr>
              </a:solidFill>
              <a:ea typeface="Arial" charset="0"/>
              <a:cs typeface="Arial" charset="0"/>
            </a:endParaRPr>
          </a:p>
          <a:p>
            <a:pPr defTabSz="685800">
              <a:defRPr/>
            </a:pPr>
            <a:r>
              <a:rPr lang="fr-FR" sz="1100" dirty="0">
                <a:solidFill>
                  <a:schemeClr val="tx1">
                    <a:lumMod val="50000"/>
                    <a:lumOff val="50000"/>
                  </a:schemeClr>
                </a:solidFill>
                <a:ea typeface="Arial" charset="0"/>
                <a:cs typeface="Arial" charset="0"/>
              </a:rPr>
              <a:t>Passionné de 0 et de 1, je suis déterminé à développer mes compétences dans la sécurité des infrastructures informatiques.</a:t>
            </a:r>
          </a:p>
          <a:p>
            <a:pPr defTabSz="685800">
              <a:defRPr/>
            </a:pPr>
            <a:r>
              <a:rPr lang="fr-FR" sz="1100" dirty="0">
                <a:solidFill>
                  <a:schemeClr val="tx1">
                    <a:lumMod val="50000"/>
                    <a:lumOff val="50000"/>
                  </a:schemeClr>
                </a:solidFill>
                <a:ea typeface="Arial" charset="0"/>
                <a:cs typeface="Arial" charset="0"/>
              </a:rPr>
              <a:t>Grâce à deux années d’expérience professionnelle, j’ai appris à travailler avec rigueur, à collaborer efficacement et à faire preuve de responsabilité.</a:t>
            </a:r>
          </a:p>
        </p:txBody>
      </p:sp>
      <p:sp>
        <p:nvSpPr>
          <p:cNvPr id="69" name="Rectangle 68"/>
          <p:cNvSpPr/>
          <p:nvPr/>
        </p:nvSpPr>
        <p:spPr>
          <a:xfrm>
            <a:off x="3037840" y="292704"/>
            <a:ext cx="1760162" cy="338554"/>
          </a:xfrm>
          <a:prstGeom prst="rect">
            <a:avLst/>
          </a:prstGeom>
        </p:spPr>
        <p:txBody>
          <a:bodyPr wrap="none">
            <a:spAutoFit/>
          </a:bodyPr>
          <a:lstStyle/>
          <a:p>
            <a:r>
              <a:rPr lang="fr-FR" sz="1600" b="1" dirty="0"/>
              <a:t>A PROPOS DE MOI</a:t>
            </a:r>
            <a:endParaRPr lang="fr-FR" sz="1600" dirty="0"/>
          </a:p>
        </p:txBody>
      </p:sp>
      <p:cxnSp>
        <p:nvCxnSpPr>
          <p:cNvPr id="71" name="Connecteur droit 70"/>
          <p:cNvCxnSpPr/>
          <p:nvPr/>
        </p:nvCxnSpPr>
        <p:spPr>
          <a:xfrm>
            <a:off x="3037840" y="2727960"/>
            <a:ext cx="4138023" cy="0"/>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72" name="Rectangle 71"/>
          <p:cNvSpPr/>
          <p:nvPr/>
        </p:nvSpPr>
        <p:spPr>
          <a:xfrm>
            <a:off x="2855252" y="3322199"/>
            <a:ext cx="4704423" cy="4093428"/>
          </a:xfrm>
          <a:prstGeom prst="rect">
            <a:avLst/>
          </a:prstGeom>
        </p:spPr>
        <p:txBody>
          <a:bodyPr wrap="square">
            <a:spAutoFit/>
          </a:bodyPr>
          <a:lstStyle/>
          <a:p>
            <a:r>
              <a:rPr lang="en-GB" sz="1100" b="1" dirty="0">
                <a:solidFill>
                  <a:schemeClr val="tx1">
                    <a:lumMod val="85000"/>
                    <a:lumOff val="15000"/>
                  </a:schemeClr>
                </a:solidFill>
                <a:ea typeface="Times New Roman" charset="0"/>
                <a:cs typeface="Times New Roman" charset="0"/>
              </a:rPr>
              <a:t>2020 </a:t>
            </a:r>
            <a:r>
              <a:rPr lang="mr-IN" sz="1100" b="1" dirty="0">
                <a:solidFill>
                  <a:schemeClr val="tx1">
                    <a:lumMod val="85000"/>
                    <a:lumOff val="15000"/>
                  </a:schemeClr>
                </a:solidFill>
                <a:ea typeface="Times New Roman" charset="0"/>
                <a:cs typeface="Times New Roman" charset="0"/>
              </a:rPr>
              <a:t>–</a:t>
            </a:r>
            <a:r>
              <a:rPr lang="en-GB" sz="1100" b="1" dirty="0">
                <a:solidFill>
                  <a:schemeClr val="tx1">
                    <a:lumMod val="85000"/>
                    <a:lumOff val="15000"/>
                  </a:schemeClr>
                </a:solidFill>
                <a:ea typeface="Times New Roman" charset="0"/>
                <a:cs typeface="Times New Roman" charset="0"/>
              </a:rPr>
              <a:t> En </a:t>
            </a:r>
            <a:r>
              <a:rPr lang="en-GB" sz="1100" b="1" dirty="0" err="1">
                <a:solidFill>
                  <a:schemeClr val="tx1">
                    <a:lumMod val="85000"/>
                    <a:lumOff val="15000"/>
                  </a:schemeClr>
                </a:solidFill>
                <a:ea typeface="Times New Roman" charset="0"/>
                <a:cs typeface="Times New Roman" charset="0"/>
              </a:rPr>
              <a:t>cours</a:t>
            </a:r>
            <a:r>
              <a:rPr lang="en-GB" sz="1100" b="1" dirty="0">
                <a:solidFill>
                  <a:schemeClr val="tx1">
                    <a:lumMod val="85000"/>
                    <a:lumOff val="15000"/>
                  </a:schemeClr>
                </a:solidFill>
                <a:ea typeface="Times New Roman" charset="0"/>
                <a:cs typeface="Times New Roman" charset="0"/>
              </a:rPr>
              <a:t>  |  auto-entrepreneur  |  Vinted</a:t>
            </a:r>
          </a:p>
          <a:p>
            <a:pPr>
              <a:spcBef>
                <a:spcPts val="300"/>
              </a:spcBef>
            </a:pPr>
            <a:r>
              <a:rPr lang="fr-FR" sz="1100" dirty="0">
                <a:solidFill>
                  <a:schemeClr val="tx1">
                    <a:lumMod val="50000"/>
                    <a:lumOff val="50000"/>
                  </a:schemeClr>
                </a:solidFill>
                <a:cs typeface="Times New Roman" charset="0"/>
              </a:rPr>
              <a:t>Création et gestion d’une boutique en ligne : </a:t>
            </a:r>
          </a:p>
          <a:p>
            <a:pPr marL="171450" indent="-171450">
              <a:spcBef>
                <a:spcPts val="300"/>
              </a:spcBef>
              <a:buFontTx/>
              <a:buChar char="-"/>
            </a:pPr>
            <a:r>
              <a:rPr lang="fr-FR" sz="1100" dirty="0">
                <a:solidFill>
                  <a:schemeClr val="tx1">
                    <a:lumMod val="50000"/>
                    <a:lumOff val="50000"/>
                  </a:schemeClr>
                </a:solidFill>
                <a:cs typeface="Times New Roman" charset="0"/>
              </a:rPr>
              <a:t>Achat de marchandises.</a:t>
            </a:r>
          </a:p>
          <a:p>
            <a:pPr marL="171450" indent="-171450">
              <a:spcBef>
                <a:spcPts val="300"/>
              </a:spcBef>
              <a:buFontTx/>
              <a:buChar char="-"/>
            </a:pPr>
            <a:r>
              <a:rPr lang="fr-FR" sz="1100" dirty="0">
                <a:solidFill>
                  <a:schemeClr val="tx1">
                    <a:lumMod val="50000"/>
                    <a:lumOff val="50000"/>
                  </a:schemeClr>
                </a:solidFill>
                <a:cs typeface="Times New Roman" charset="0"/>
              </a:rPr>
              <a:t>Mise en valeur des produits : photographies et descriptions.</a:t>
            </a:r>
          </a:p>
          <a:p>
            <a:pPr marL="171450" indent="-171450">
              <a:spcBef>
                <a:spcPts val="300"/>
              </a:spcBef>
              <a:buFontTx/>
              <a:buChar char="-"/>
            </a:pPr>
            <a:r>
              <a:rPr lang="fr-FR" sz="1100" dirty="0">
                <a:solidFill>
                  <a:schemeClr val="tx1">
                    <a:lumMod val="50000"/>
                    <a:lumOff val="50000"/>
                  </a:schemeClr>
                </a:solidFill>
                <a:cs typeface="Times New Roman" charset="0"/>
              </a:rPr>
              <a:t>Relation client : réponses rapides, négociation des prix.</a:t>
            </a:r>
          </a:p>
          <a:p>
            <a:pPr marL="171450" indent="-171450">
              <a:spcBef>
                <a:spcPts val="300"/>
              </a:spcBef>
              <a:buFontTx/>
              <a:buChar char="-"/>
            </a:pPr>
            <a:r>
              <a:rPr lang="fr-FR" sz="1100" dirty="0">
                <a:solidFill>
                  <a:schemeClr val="tx1">
                    <a:lumMod val="50000"/>
                    <a:lumOff val="50000"/>
                  </a:schemeClr>
                </a:solidFill>
                <a:cs typeface="Times New Roman" charset="0"/>
              </a:rPr>
              <a:t>Analyse des performances des ventes pour ajuster les stratégies.</a:t>
            </a:r>
          </a:p>
          <a:p>
            <a:pPr marL="171450" indent="-171450">
              <a:spcBef>
                <a:spcPts val="300"/>
              </a:spcBef>
              <a:buFontTx/>
              <a:buChar char="-"/>
            </a:pPr>
            <a:endParaRPr lang="fr-FR" sz="1100" dirty="0">
              <a:solidFill>
                <a:schemeClr val="tx1">
                  <a:lumMod val="50000"/>
                  <a:lumOff val="50000"/>
                </a:schemeClr>
              </a:solidFill>
              <a:ea typeface="Times New Roman" charset="0"/>
              <a:cs typeface="Times New Roman" charset="0"/>
            </a:endParaRPr>
          </a:p>
          <a:p>
            <a:r>
              <a:rPr lang="en-GB" sz="1100" b="1" dirty="0">
                <a:solidFill>
                  <a:schemeClr val="tx1">
                    <a:lumMod val="85000"/>
                    <a:lumOff val="15000"/>
                  </a:schemeClr>
                </a:solidFill>
                <a:ea typeface="Times New Roman" charset="0"/>
                <a:cs typeface="Times New Roman" charset="0"/>
              </a:rPr>
              <a:t>Janvier 2022 </a:t>
            </a:r>
            <a:r>
              <a:rPr lang="mr-IN" sz="1100" b="1" dirty="0">
                <a:solidFill>
                  <a:schemeClr val="tx1">
                    <a:lumMod val="85000"/>
                    <a:lumOff val="15000"/>
                  </a:schemeClr>
                </a:solidFill>
                <a:ea typeface="Times New Roman" charset="0"/>
                <a:cs typeface="Times New Roman" charset="0"/>
              </a:rPr>
              <a:t>–</a:t>
            </a:r>
            <a:r>
              <a:rPr lang="en-GB" sz="1100" b="1" dirty="0">
                <a:solidFill>
                  <a:schemeClr val="tx1">
                    <a:lumMod val="85000"/>
                    <a:lumOff val="15000"/>
                  </a:schemeClr>
                </a:solidFill>
                <a:ea typeface="Times New Roman" charset="0"/>
                <a:cs typeface="Times New Roman" charset="0"/>
              </a:rPr>
              <a:t> En </a:t>
            </a:r>
            <a:r>
              <a:rPr lang="en-GB" sz="1100" b="1" dirty="0" err="1">
                <a:solidFill>
                  <a:schemeClr val="tx1">
                    <a:lumMod val="85000"/>
                    <a:lumOff val="15000"/>
                  </a:schemeClr>
                </a:solidFill>
                <a:ea typeface="Times New Roman" charset="0"/>
                <a:cs typeface="Times New Roman" charset="0"/>
              </a:rPr>
              <a:t>cours</a:t>
            </a:r>
            <a:r>
              <a:rPr lang="en-GB" sz="1100" b="1" dirty="0">
                <a:solidFill>
                  <a:schemeClr val="tx1">
                    <a:lumMod val="85000"/>
                    <a:lumOff val="15000"/>
                  </a:schemeClr>
                </a:solidFill>
                <a:ea typeface="Times New Roman" charset="0"/>
                <a:cs typeface="Times New Roman" charset="0"/>
              </a:rPr>
              <a:t>  |  </a:t>
            </a:r>
            <a:r>
              <a:rPr lang="en-GB" sz="1100" b="1" dirty="0" err="1">
                <a:solidFill>
                  <a:schemeClr val="tx1">
                    <a:lumMod val="85000"/>
                    <a:lumOff val="15000"/>
                  </a:schemeClr>
                </a:solidFill>
                <a:ea typeface="Times New Roman" charset="0"/>
                <a:cs typeface="Times New Roman" charset="0"/>
              </a:rPr>
              <a:t>Caissier</a:t>
            </a:r>
            <a:r>
              <a:rPr lang="en-GB" sz="1100" b="1" dirty="0">
                <a:solidFill>
                  <a:schemeClr val="tx1">
                    <a:lumMod val="85000"/>
                    <a:lumOff val="15000"/>
                  </a:schemeClr>
                </a:solidFill>
                <a:ea typeface="Times New Roman" charset="0"/>
                <a:cs typeface="Times New Roman" charset="0"/>
              </a:rPr>
              <a:t> - Agent </a:t>
            </a:r>
            <a:r>
              <a:rPr lang="en-GB" sz="1100" b="1" dirty="0" err="1">
                <a:solidFill>
                  <a:schemeClr val="tx1">
                    <a:lumMod val="85000"/>
                    <a:lumOff val="15000"/>
                  </a:schemeClr>
                </a:solidFill>
                <a:ea typeface="Times New Roman" charset="0"/>
                <a:cs typeface="Times New Roman" charset="0"/>
              </a:rPr>
              <a:t>d’accueil</a:t>
            </a:r>
            <a:r>
              <a:rPr lang="en-GB" sz="1100" b="1" dirty="0">
                <a:solidFill>
                  <a:schemeClr val="tx1">
                    <a:lumMod val="85000"/>
                    <a:lumOff val="15000"/>
                  </a:schemeClr>
                </a:solidFill>
                <a:ea typeface="Times New Roman" charset="0"/>
                <a:cs typeface="Times New Roman" charset="0"/>
              </a:rPr>
              <a:t>   |  3 </a:t>
            </a:r>
            <a:r>
              <a:rPr lang="en-GB" sz="1100" b="1" dirty="0" err="1">
                <a:solidFill>
                  <a:schemeClr val="tx1">
                    <a:lumMod val="85000"/>
                    <a:lumOff val="15000"/>
                  </a:schemeClr>
                </a:solidFill>
                <a:ea typeface="Times New Roman" charset="0"/>
                <a:cs typeface="Times New Roman" charset="0"/>
              </a:rPr>
              <a:t>Cinés</a:t>
            </a:r>
            <a:r>
              <a:rPr lang="en-GB" sz="1100" b="1" dirty="0">
                <a:solidFill>
                  <a:schemeClr val="tx1">
                    <a:lumMod val="85000"/>
                    <a:lumOff val="15000"/>
                  </a:schemeClr>
                </a:solidFill>
                <a:ea typeface="Times New Roman" charset="0"/>
                <a:cs typeface="Times New Roman" charset="0"/>
              </a:rPr>
              <a:t> Robespierre</a:t>
            </a:r>
          </a:p>
          <a:p>
            <a:pPr marL="171450" indent="-171450">
              <a:spcBef>
                <a:spcPts val="300"/>
              </a:spcBef>
              <a:buFontTx/>
              <a:buChar char="-"/>
            </a:pPr>
            <a:r>
              <a:rPr lang="fr-FR" sz="1100" dirty="0">
                <a:solidFill>
                  <a:schemeClr val="tx1">
                    <a:lumMod val="50000"/>
                    <a:lumOff val="50000"/>
                  </a:schemeClr>
                </a:solidFill>
                <a:cs typeface="Times New Roman" charset="0"/>
              </a:rPr>
              <a:t>Accueil des spectateurs et prise en charge des appels téléphoniques.</a:t>
            </a:r>
          </a:p>
          <a:p>
            <a:pPr marL="171450" indent="-171450">
              <a:spcBef>
                <a:spcPts val="300"/>
              </a:spcBef>
              <a:buFontTx/>
              <a:buChar char="-"/>
            </a:pPr>
            <a:r>
              <a:rPr lang="fr-FR" sz="1100" dirty="0">
                <a:solidFill>
                  <a:schemeClr val="tx1">
                    <a:lumMod val="50000"/>
                    <a:lumOff val="50000"/>
                  </a:schemeClr>
                </a:solidFill>
                <a:cs typeface="Times New Roman" charset="0"/>
              </a:rPr>
              <a:t>Gestion autonome de la caisse.</a:t>
            </a:r>
          </a:p>
          <a:p>
            <a:pPr marL="171450" indent="-171450">
              <a:spcBef>
                <a:spcPts val="300"/>
              </a:spcBef>
              <a:buFontTx/>
              <a:buChar char="-"/>
            </a:pPr>
            <a:r>
              <a:rPr lang="fr-FR" sz="1100" dirty="0">
                <a:solidFill>
                  <a:schemeClr val="tx1">
                    <a:lumMod val="50000"/>
                    <a:lumOff val="50000"/>
                  </a:schemeClr>
                </a:solidFill>
                <a:ea typeface="Times New Roman" charset="0"/>
                <a:cs typeface="Times New Roman" charset="0"/>
              </a:rPr>
              <a:t>Assistance personnalisée aux personnes âgées et en situation de handicap.</a:t>
            </a:r>
          </a:p>
          <a:p>
            <a:pPr>
              <a:spcBef>
                <a:spcPts val="300"/>
              </a:spcBef>
            </a:pPr>
            <a:endParaRPr lang="fr-FR" sz="1100" dirty="0">
              <a:solidFill>
                <a:schemeClr val="tx1">
                  <a:lumMod val="50000"/>
                  <a:lumOff val="50000"/>
                </a:schemeClr>
              </a:solidFill>
              <a:ea typeface="Times New Roman" charset="0"/>
              <a:cs typeface="Times New Roman" charset="0"/>
            </a:endParaRPr>
          </a:p>
          <a:p>
            <a:r>
              <a:rPr lang="en-GB" sz="1100" b="1" dirty="0">
                <a:solidFill>
                  <a:schemeClr val="tx1">
                    <a:lumMod val="85000"/>
                    <a:lumOff val="15000"/>
                  </a:schemeClr>
                </a:solidFill>
                <a:ea typeface="Times New Roman" charset="0"/>
                <a:cs typeface="Times New Roman" charset="0"/>
              </a:rPr>
              <a:t>Juillet 2022 </a:t>
            </a:r>
            <a:r>
              <a:rPr lang="mr-IN" sz="1100" b="1" dirty="0">
                <a:solidFill>
                  <a:schemeClr val="tx1">
                    <a:lumMod val="85000"/>
                    <a:lumOff val="15000"/>
                  </a:schemeClr>
                </a:solidFill>
                <a:ea typeface="Times New Roman" charset="0"/>
                <a:cs typeface="Times New Roman" charset="0"/>
              </a:rPr>
              <a:t>–</a:t>
            </a:r>
            <a:r>
              <a:rPr lang="en-GB" sz="1100" b="1" dirty="0">
                <a:solidFill>
                  <a:schemeClr val="tx1">
                    <a:lumMod val="85000"/>
                    <a:lumOff val="15000"/>
                  </a:schemeClr>
                </a:solidFill>
                <a:ea typeface="Times New Roman" charset="0"/>
                <a:cs typeface="Times New Roman" charset="0"/>
              </a:rPr>
              <a:t> </a:t>
            </a:r>
            <a:r>
              <a:rPr lang="en-GB" sz="1100" b="1" dirty="0" err="1">
                <a:solidFill>
                  <a:schemeClr val="tx1">
                    <a:lumMod val="85000"/>
                    <a:lumOff val="15000"/>
                  </a:schemeClr>
                </a:solidFill>
                <a:ea typeface="Times New Roman" charset="0"/>
                <a:cs typeface="Times New Roman" charset="0"/>
              </a:rPr>
              <a:t>Aôut</a:t>
            </a:r>
            <a:r>
              <a:rPr lang="en-GB" sz="1100" b="1" dirty="0">
                <a:solidFill>
                  <a:schemeClr val="tx1">
                    <a:lumMod val="85000"/>
                    <a:lumOff val="15000"/>
                  </a:schemeClr>
                </a:solidFill>
                <a:ea typeface="Times New Roman" charset="0"/>
                <a:cs typeface="Times New Roman" charset="0"/>
              </a:rPr>
              <a:t> 2023  |  Agent </a:t>
            </a:r>
            <a:r>
              <a:rPr lang="en-GB" sz="1100" b="1" dirty="0" err="1">
                <a:solidFill>
                  <a:schemeClr val="tx1">
                    <a:lumMod val="85000"/>
                    <a:lumOff val="15000"/>
                  </a:schemeClr>
                </a:solidFill>
                <a:ea typeface="Times New Roman" charset="0"/>
                <a:cs typeface="Times New Roman" charset="0"/>
              </a:rPr>
              <a:t>d’accueil</a:t>
            </a:r>
            <a:r>
              <a:rPr lang="en-GB" sz="1100" b="1" dirty="0">
                <a:solidFill>
                  <a:schemeClr val="tx1">
                    <a:lumMod val="85000"/>
                    <a:lumOff val="15000"/>
                  </a:schemeClr>
                </a:solidFill>
                <a:ea typeface="Times New Roman" charset="0"/>
                <a:cs typeface="Times New Roman" charset="0"/>
              </a:rPr>
              <a:t>  |  Galerie </a:t>
            </a:r>
            <a:r>
              <a:rPr lang="en-GB" sz="1100" b="1" dirty="0" err="1">
                <a:solidFill>
                  <a:schemeClr val="tx1">
                    <a:lumMod val="85000"/>
                    <a:lumOff val="15000"/>
                  </a:schemeClr>
                </a:solidFill>
                <a:ea typeface="Times New Roman" charset="0"/>
                <a:cs typeface="Times New Roman" charset="0"/>
              </a:rPr>
              <a:t>municipale</a:t>
            </a:r>
            <a:r>
              <a:rPr lang="en-GB" sz="1100" b="1" dirty="0">
                <a:solidFill>
                  <a:schemeClr val="tx1">
                    <a:lumMod val="85000"/>
                    <a:lumOff val="15000"/>
                  </a:schemeClr>
                </a:solidFill>
                <a:ea typeface="Times New Roman" charset="0"/>
                <a:cs typeface="Times New Roman" charset="0"/>
              </a:rPr>
              <a:t> Jean Collet</a:t>
            </a:r>
          </a:p>
          <a:p>
            <a:pPr indent="-171450">
              <a:spcBef>
                <a:spcPts val="300"/>
              </a:spcBef>
              <a:buFontTx/>
              <a:buChar char="-"/>
            </a:pPr>
            <a:r>
              <a:rPr lang="fr-FR" sz="1100" dirty="0">
                <a:solidFill>
                  <a:schemeClr val="tx1">
                    <a:lumMod val="50000"/>
                    <a:lumOff val="50000"/>
                  </a:schemeClr>
                </a:solidFill>
                <a:cs typeface="Times New Roman" charset="0"/>
              </a:rPr>
              <a:t>Accueil des visiteurs et renseignements sur les expositions.</a:t>
            </a:r>
          </a:p>
          <a:p>
            <a:pPr indent="-171450">
              <a:spcBef>
                <a:spcPts val="300"/>
              </a:spcBef>
              <a:buFontTx/>
              <a:buChar char="-"/>
            </a:pPr>
            <a:r>
              <a:rPr lang="fr-FR" sz="1100" dirty="0">
                <a:solidFill>
                  <a:schemeClr val="tx1">
                    <a:lumMod val="50000"/>
                    <a:lumOff val="50000"/>
                  </a:schemeClr>
                </a:solidFill>
                <a:cs typeface="Times New Roman" charset="0"/>
              </a:rPr>
              <a:t>Gestions des appels et organisation des espaces.</a:t>
            </a:r>
          </a:p>
          <a:p>
            <a:pPr indent="-171450">
              <a:spcBef>
                <a:spcPts val="300"/>
              </a:spcBef>
              <a:buFontTx/>
              <a:buChar char="-"/>
            </a:pPr>
            <a:r>
              <a:rPr lang="fr-FR" sz="1100" dirty="0">
                <a:solidFill>
                  <a:schemeClr val="tx1">
                    <a:lumMod val="50000"/>
                    <a:lumOff val="50000"/>
                  </a:schemeClr>
                </a:solidFill>
                <a:cs typeface="Times New Roman" charset="0"/>
              </a:rPr>
              <a:t>Support lors d’événements culturels et vernissages.</a:t>
            </a:r>
            <a:endParaRPr lang="fr-FR" sz="1100" dirty="0"/>
          </a:p>
          <a:p>
            <a:pPr>
              <a:spcBef>
                <a:spcPts val="300"/>
              </a:spcBef>
            </a:pPr>
            <a:endParaRPr lang="fr-FR" sz="1100" dirty="0">
              <a:solidFill>
                <a:schemeClr val="tx1">
                  <a:lumMod val="50000"/>
                  <a:lumOff val="50000"/>
                </a:schemeClr>
              </a:solidFill>
              <a:ea typeface="Times New Roman" charset="0"/>
              <a:cs typeface="Times New Roman" charset="0"/>
            </a:endParaRPr>
          </a:p>
          <a:p>
            <a:r>
              <a:rPr lang="fr-FR" sz="1100" b="1" dirty="0">
                <a:solidFill>
                  <a:schemeClr val="tx1">
                    <a:lumMod val="85000"/>
                    <a:lumOff val="15000"/>
                  </a:schemeClr>
                </a:solidFill>
                <a:ea typeface="Times New Roman" charset="0"/>
                <a:cs typeface="Times New Roman" charset="0"/>
              </a:rPr>
              <a:t>Juillet 2023  </a:t>
            </a:r>
            <a:r>
              <a:rPr lang="en-GB" sz="1100" b="1" dirty="0">
                <a:solidFill>
                  <a:schemeClr val="tx1">
                    <a:lumMod val="85000"/>
                    <a:lumOff val="15000"/>
                  </a:schemeClr>
                </a:solidFill>
                <a:ea typeface="Times New Roman" charset="0"/>
                <a:cs typeface="Times New Roman" charset="0"/>
              </a:rPr>
              <a:t>|  </a:t>
            </a:r>
            <a:r>
              <a:rPr lang="en-GB" sz="1100" b="1" dirty="0" err="1">
                <a:solidFill>
                  <a:schemeClr val="tx1">
                    <a:lumMod val="85000"/>
                    <a:lumOff val="15000"/>
                  </a:schemeClr>
                </a:solidFill>
                <a:ea typeface="Times New Roman" charset="0"/>
                <a:cs typeface="Times New Roman" charset="0"/>
              </a:rPr>
              <a:t>Bénévole</a:t>
            </a:r>
            <a:r>
              <a:rPr lang="en-GB" sz="1100" b="1" dirty="0">
                <a:solidFill>
                  <a:schemeClr val="tx1">
                    <a:lumMod val="85000"/>
                    <a:lumOff val="15000"/>
                  </a:schemeClr>
                </a:solidFill>
                <a:ea typeface="Times New Roman" charset="0"/>
                <a:cs typeface="Times New Roman" charset="0"/>
              </a:rPr>
              <a:t>  |  Festival des </a:t>
            </a:r>
            <a:r>
              <a:rPr lang="en-GB" sz="1100" b="1" dirty="0" err="1">
                <a:solidFill>
                  <a:schemeClr val="tx1">
                    <a:lumMod val="85000"/>
                    <a:lumOff val="15000"/>
                  </a:schemeClr>
                </a:solidFill>
                <a:ea typeface="Times New Roman" charset="0"/>
                <a:cs typeface="Times New Roman" charset="0"/>
              </a:rPr>
              <a:t>Ardentes</a:t>
            </a:r>
            <a:endParaRPr lang="en-GB" sz="1100" b="1" dirty="0">
              <a:solidFill>
                <a:schemeClr val="tx1">
                  <a:lumMod val="85000"/>
                  <a:lumOff val="15000"/>
                </a:schemeClr>
              </a:solidFill>
              <a:ea typeface="Times New Roman" charset="0"/>
              <a:cs typeface="Times New Roman" charset="0"/>
            </a:endParaRPr>
          </a:p>
          <a:p>
            <a:pPr>
              <a:spcBef>
                <a:spcPts val="300"/>
              </a:spcBef>
            </a:pPr>
            <a:r>
              <a:rPr lang="fr-FR" sz="1100" dirty="0">
                <a:solidFill>
                  <a:schemeClr val="tx1">
                    <a:lumMod val="50000"/>
                    <a:lumOff val="50000"/>
                  </a:schemeClr>
                </a:solidFill>
                <a:cs typeface="Times New Roman" charset="0"/>
              </a:rPr>
              <a:t>Polyvalence sur diverses missions : sécurité, bar, entretien et renseignement.</a:t>
            </a:r>
          </a:p>
          <a:p>
            <a:pPr marL="171450" indent="-171450">
              <a:spcBef>
                <a:spcPts val="300"/>
              </a:spcBef>
              <a:buFontTx/>
              <a:buChar char="-"/>
            </a:pPr>
            <a:endParaRPr lang="fr-FR" sz="1100" dirty="0">
              <a:solidFill>
                <a:schemeClr val="tx1">
                  <a:lumMod val="50000"/>
                  <a:lumOff val="50000"/>
                </a:schemeClr>
              </a:solidFill>
              <a:ea typeface="Times New Roman" charset="0"/>
              <a:cs typeface="Times New Roman" charset="0"/>
            </a:endParaRPr>
          </a:p>
        </p:txBody>
      </p:sp>
      <p:sp>
        <p:nvSpPr>
          <p:cNvPr id="73" name="Rectangle 72"/>
          <p:cNvSpPr/>
          <p:nvPr/>
        </p:nvSpPr>
        <p:spPr>
          <a:xfrm>
            <a:off x="3037839" y="2842010"/>
            <a:ext cx="3229611" cy="338554"/>
          </a:xfrm>
          <a:prstGeom prst="rect">
            <a:avLst/>
          </a:prstGeom>
        </p:spPr>
        <p:txBody>
          <a:bodyPr wrap="square">
            <a:spAutoFit/>
          </a:bodyPr>
          <a:lstStyle/>
          <a:p>
            <a:r>
              <a:rPr lang="fr-FR" sz="1600" b="1" dirty="0"/>
              <a:t>EXPERIENCES PROFESSIONNELLES</a:t>
            </a:r>
            <a:endParaRPr lang="fr-FR" sz="1600" dirty="0"/>
          </a:p>
        </p:txBody>
      </p:sp>
      <p:sp>
        <p:nvSpPr>
          <p:cNvPr id="74" name="Rectangle 73"/>
          <p:cNvSpPr/>
          <p:nvPr/>
        </p:nvSpPr>
        <p:spPr>
          <a:xfrm>
            <a:off x="2868164" y="8023086"/>
            <a:ext cx="4475606" cy="2800767"/>
          </a:xfrm>
          <a:prstGeom prst="rect">
            <a:avLst/>
          </a:prstGeom>
        </p:spPr>
        <p:txBody>
          <a:bodyPr wrap="square">
            <a:spAutoFit/>
          </a:bodyPr>
          <a:lstStyle/>
          <a:p>
            <a:pPr defTabSz="685800">
              <a:defRPr/>
            </a:pPr>
            <a:r>
              <a:rPr lang="fr-FR" sz="1100" b="1" dirty="0">
                <a:solidFill>
                  <a:schemeClr val="tx1">
                    <a:lumMod val="85000"/>
                    <a:lumOff val="15000"/>
                  </a:schemeClr>
                </a:solidFill>
              </a:rPr>
              <a:t>2024 </a:t>
            </a:r>
            <a:r>
              <a:rPr lang="mr-IN" sz="1100" b="1" dirty="0">
                <a:solidFill>
                  <a:schemeClr val="tx1">
                    <a:lumMod val="85000"/>
                    <a:lumOff val="15000"/>
                  </a:schemeClr>
                </a:solidFill>
              </a:rPr>
              <a:t>–</a:t>
            </a:r>
            <a:r>
              <a:rPr lang="fr-FR" sz="1100" b="1" dirty="0">
                <a:solidFill>
                  <a:schemeClr val="tx1">
                    <a:lumMod val="85000"/>
                    <a:lumOff val="15000"/>
                  </a:schemeClr>
                </a:solidFill>
              </a:rPr>
              <a:t> 2026  |  BTS SIO  |  EFREI, Grande École d’Ingénieur</a:t>
            </a:r>
          </a:p>
          <a:p>
            <a:pPr defTabSz="685800">
              <a:defRPr/>
            </a:pPr>
            <a:r>
              <a:rPr lang="fr-FR" sz="1100" dirty="0">
                <a:solidFill>
                  <a:schemeClr val="tx1">
                    <a:lumMod val="50000"/>
                    <a:lumOff val="50000"/>
                  </a:schemeClr>
                </a:solidFill>
              </a:rPr>
              <a:t>Brevet de Technicien Supérieur,  Service Informatiques aux Organisations.</a:t>
            </a:r>
          </a:p>
          <a:p>
            <a:pPr defTabSz="685800">
              <a:defRPr/>
            </a:pPr>
            <a:endParaRPr lang="fr-FR" sz="1100" dirty="0">
              <a:solidFill>
                <a:schemeClr val="tx1">
                  <a:lumMod val="50000"/>
                  <a:lumOff val="50000"/>
                </a:schemeClr>
              </a:solidFill>
            </a:endParaRPr>
          </a:p>
          <a:p>
            <a:pPr defTabSz="685800">
              <a:defRPr/>
            </a:pPr>
            <a:r>
              <a:rPr lang="fr-FR" sz="1100" b="1" dirty="0">
                <a:solidFill>
                  <a:schemeClr val="tx1">
                    <a:lumMod val="85000"/>
                    <a:lumOff val="15000"/>
                  </a:schemeClr>
                </a:solidFill>
              </a:rPr>
              <a:t>2023  |  Formation Java  |  PHILIANCE</a:t>
            </a:r>
          </a:p>
          <a:p>
            <a:pPr defTabSz="685800">
              <a:defRPr/>
            </a:pPr>
            <a:r>
              <a:rPr lang="fr-FR" sz="1100" dirty="0">
                <a:solidFill>
                  <a:schemeClr val="tx1">
                    <a:lumMod val="50000"/>
                    <a:lumOff val="50000"/>
                  </a:schemeClr>
                </a:solidFill>
              </a:rPr>
              <a:t>Développement d’applications informatique.</a:t>
            </a:r>
          </a:p>
          <a:p>
            <a:pPr defTabSz="685800">
              <a:defRPr/>
            </a:pPr>
            <a:r>
              <a:rPr lang="fr-FR" sz="1100" dirty="0">
                <a:solidFill>
                  <a:schemeClr val="tx1">
                    <a:lumMod val="50000"/>
                    <a:lumOff val="50000"/>
                  </a:schemeClr>
                </a:solidFill>
              </a:rPr>
              <a:t>Algorithmique et structures de données en Java.</a:t>
            </a:r>
            <a:endParaRPr lang="fr-FR" sz="1100" dirty="0"/>
          </a:p>
          <a:p>
            <a:pPr defTabSz="685800">
              <a:defRPr/>
            </a:pPr>
            <a:endParaRPr lang="fr-FR" sz="1100" dirty="0"/>
          </a:p>
          <a:p>
            <a:pPr defTabSz="685800">
              <a:defRPr/>
            </a:pPr>
            <a:r>
              <a:rPr lang="fr-FR" sz="1100" b="1" dirty="0">
                <a:solidFill>
                  <a:schemeClr val="tx1">
                    <a:lumMod val="85000"/>
                    <a:lumOff val="15000"/>
                  </a:schemeClr>
                </a:solidFill>
              </a:rPr>
              <a:t>2021 </a:t>
            </a:r>
            <a:r>
              <a:rPr lang="mr-IN" sz="1100" b="1" dirty="0">
                <a:solidFill>
                  <a:schemeClr val="tx1">
                    <a:lumMod val="85000"/>
                    <a:lumOff val="15000"/>
                  </a:schemeClr>
                </a:solidFill>
              </a:rPr>
              <a:t>–</a:t>
            </a:r>
            <a:r>
              <a:rPr lang="fr-FR" sz="1100" b="1" dirty="0">
                <a:solidFill>
                  <a:schemeClr val="tx1">
                    <a:lumMod val="85000"/>
                    <a:lumOff val="15000"/>
                  </a:schemeClr>
                </a:solidFill>
              </a:rPr>
              <a:t> 2022  |  Prépa  |  UPEC : Université Paris-Est Créteil</a:t>
            </a:r>
          </a:p>
          <a:p>
            <a:pPr defTabSz="685800">
              <a:defRPr/>
            </a:pPr>
            <a:r>
              <a:rPr lang="fr-FR" sz="1100" dirty="0">
                <a:solidFill>
                  <a:schemeClr val="tx1">
                    <a:lumMod val="50000"/>
                    <a:lumOff val="50000"/>
                  </a:schemeClr>
                </a:solidFill>
              </a:rPr>
              <a:t>Formation préparatoire à l’enseignement supérieur.</a:t>
            </a:r>
          </a:p>
          <a:p>
            <a:pPr defTabSz="685800">
              <a:defRPr/>
            </a:pPr>
            <a:endParaRPr lang="fr-FR" sz="1100" dirty="0">
              <a:solidFill>
                <a:schemeClr val="tx1">
                  <a:lumMod val="50000"/>
                  <a:lumOff val="50000"/>
                </a:schemeClr>
              </a:solidFill>
            </a:endParaRPr>
          </a:p>
          <a:p>
            <a:pPr defTabSz="685800">
              <a:defRPr/>
            </a:pPr>
            <a:r>
              <a:rPr lang="fr-FR" sz="1100" b="1" dirty="0">
                <a:solidFill>
                  <a:schemeClr val="tx1">
                    <a:lumMod val="85000"/>
                    <a:lumOff val="15000"/>
                  </a:schemeClr>
                </a:solidFill>
              </a:rPr>
              <a:t>2020 </a:t>
            </a:r>
            <a:r>
              <a:rPr lang="mr-IN" sz="1100" b="1" dirty="0">
                <a:solidFill>
                  <a:schemeClr val="tx1">
                    <a:lumMod val="85000"/>
                    <a:lumOff val="15000"/>
                  </a:schemeClr>
                </a:solidFill>
              </a:rPr>
              <a:t>–</a:t>
            </a:r>
            <a:r>
              <a:rPr lang="fr-FR" sz="1100" b="1" dirty="0">
                <a:solidFill>
                  <a:schemeClr val="tx1">
                    <a:lumMod val="85000"/>
                    <a:lumOff val="15000"/>
                  </a:schemeClr>
                </a:solidFill>
              </a:rPr>
              <a:t> 2021  |  Baccalauréat Général | Lycée Romain Rolland</a:t>
            </a:r>
          </a:p>
          <a:p>
            <a:pPr defTabSz="685800">
              <a:defRPr/>
            </a:pPr>
            <a:r>
              <a:rPr lang="fr-FR" sz="1100" dirty="0">
                <a:solidFill>
                  <a:schemeClr val="tx1">
                    <a:lumMod val="50000"/>
                    <a:lumOff val="50000"/>
                  </a:schemeClr>
                </a:solidFill>
              </a:rPr>
              <a:t>Spécialités :</a:t>
            </a:r>
          </a:p>
          <a:p>
            <a:pPr marL="171450" indent="-171450" defTabSz="685800">
              <a:buFontTx/>
              <a:buChar char="-"/>
              <a:defRPr/>
            </a:pPr>
            <a:r>
              <a:rPr lang="fr-FR" sz="1100" dirty="0">
                <a:solidFill>
                  <a:schemeClr val="tx1">
                    <a:lumMod val="50000"/>
                    <a:lumOff val="50000"/>
                  </a:schemeClr>
                </a:solidFill>
              </a:rPr>
              <a:t>LLCE Anglais : Langues, Littératures et Cultures Etrangères et Régionales.</a:t>
            </a:r>
          </a:p>
          <a:p>
            <a:pPr marL="171450" indent="-171450" defTabSz="685800">
              <a:buFontTx/>
              <a:buChar char="-"/>
              <a:defRPr/>
            </a:pPr>
            <a:r>
              <a:rPr lang="fr-FR" sz="1100" dirty="0">
                <a:solidFill>
                  <a:schemeClr val="tx1">
                    <a:lumMod val="50000"/>
                    <a:lumOff val="50000"/>
                  </a:schemeClr>
                </a:solidFill>
              </a:rPr>
              <a:t>SES : Science Economiques et Sociales.</a:t>
            </a:r>
            <a:endParaRPr lang="fr-FR" sz="1100" dirty="0"/>
          </a:p>
          <a:p>
            <a:pPr defTabSz="685800">
              <a:defRPr/>
            </a:pPr>
            <a:endParaRPr lang="fr-FR" sz="1100" dirty="0"/>
          </a:p>
          <a:p>
            <a:pPr defTabSz="685800">
              <a:defRPr/>
            </a:pPr>
            <a:endParaRPr lang="fr-FR" sz="1100" dirty="0"/>
          </a:p>
        </p:txBody>
      </p:sp>
      <p:sp>
        <p:nvSpPr>
          <p:cNvPr id="75" name="Rectangle 74"/>
          <p:cNvSpPr/>
          <p:nvPr/>
        </p:nvSpPr>
        <p:spPr>
          <a:xfrm>
            <a:off x="3037839" y="7528870"/>
            <a:ext cx="3229611" cy="338554"/>
          </a:xfrm>
          <a:prstGeom prst="rect">
            <a:avLst/>
          </a:prstGeom>
        </p:spPr>
        <p:txBody>
          <a:bodyPr wrap="square">
            <a:spAutoFit/>
          </a:bodyPr>
          <a:lstStyle/>
          <a:p>
            <a:r>
              <a:rPr lang="fr-FR" sz="1600" b="1" dirty="0"/>
              <a:t>FORMATIONS</a:t>
            </a:r>
            <a:endParaRPr lang="fr-FR" sz="1600" dirty="0"/>
          </a:p>
        </p:txBody>
      </p:sp>
      <p:sp>
        <p:nvSpPr>
          <p:cNvPr id="78" name="Triangle rectangle 77"/>
          <p:cNvSpPr/>
          <p:nvPr/>
        </p:nvSpPr>
        <p:spPr>
          <a:xfrm>
            <a:off x="0" y="10383520"/>
            <a:ext cx="7559675" cy="308293"/>
          </a:xfrm>
          <a:prstGeom prst="rtTriangl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9" name="Triangle rectangle 78"/>
          <p:cNvSpPr/>
          <p:nvPr/>
        </p:nvSpPr>
        <p:spPr>
          <a:xfrm rot="10800000">
            <a:off x="2380" y="543"/>
            <a:ext cx="7559675" cy="308293"/>
          </a:xfrm>
          <a:prstGeom prst="rtTriangl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AutoShape 2">
            <a:extLst>
              <a:ext uri="{FF2B5EF4-FFF2-40B4-BE49-F238E27FC236}">
                <a16:creationId xmlns:a16="http://schemas.microsoft.com/office/drawing/2014/main" id="{8408FB99-9567-D68E-8C6F-FD47A5B12159}"/>
              </a:ext>
            </a:extLst>
          </p:cNvPr>
          <p:cNvSpPr>
            <a:spLocks noChangeAspect="1" noChangeArrowheads="1"/>
          </p:cNvSpPr>
          <p:nvPr/>
        </p:nvSpPr>
        <p:spPr bwMode="auto">
          <a:xfrm>
            <a:off x="3627438" y="519271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47" name="Ellipse 46">
            <a:extLst>
              <a:ext uri="{FF2B5EF4-FFF2-40B4-BE49-F238E27FC236}">
                <a16:creationId xmlns:a16="http://schemas.microsoft.com/office/drawing/2014/main" id="{3EDDE0A6-ECDB-8372-7121-F4F414F816FA}"/>
              </a:ext>
            </a:extLst>
          </p:cNvPr>
          <p:cNvSpPr/>
          <p:nvPr/>
        </p:nvSpPr>
        <p:spPr>
          <a:xfrm>
            <a:off x="125533" y="4960962"/>
            <a:ext cx="311971" cy="311971"/>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9" name="ZoneTexte 48">
            <a:extLst>
              <a:ext uri="{FF2B5EF4-FFF2-40B4-BE49-F238E27FC236}">
                <a16:creationId xmlns:a16="http://schemas.microsoft.com/office/drawing/2014/main" id="{16335FDC-F908-9996-84C6-419AAD4AF815}"/>
              </a:ext>
            </a:extLst>
          </p:cNvPr>
          <p:cNvSpPr txBox="1"/>
          <p:nvPr/>
        </p:nvSpPr>
        <p:spPr>
          <a:xfrm>
            <a:off x="430515" y="4895836"/>
            <a:ext cx="859531" cy="261610"/>
          </a:xfrm>
          <a:prstGeom prst="rect">
            <a:avLst/>
          </a:prstGeom>
          <a:noFill/>
        </p:spPr>
        <p:txBody>
          <a:bodyPr wrap="none" rtlCol="0">
            <a:spAutoFit/>
          </a:bodyPr>
          <a:lstStyle/>
          <a:p>
            <a:r>
              <a:rPr lang="fr-FR" sz="1100" b="1" dirty="0"/>
              <a:t>PORTFOLIO</a:t>
            </a:r>
          </a:p>
        </p:txBody>
      </p:sp>
      <p:sp>
        <p:nvSpPr>
          <p:cNvPr id="50" name="ZoneTexte 49">
            <a:extLst>
              <a:ext uri="{FF2B5EF4-FFF2-40B4-BE49-F238E27FC236}">
                <a16:creationId xmlns:a16="http://schemas.microsoft.com/office/drawing/2014/main" id="{BDD502A2-870F-4A7F-EF58-A668C7002828}"/>
              </a:ext>
            </a:extLst>
          </p:cNvPr>
          <p:cNvSpPr txBox="1"/>
          <p:nvPr/>
        </p:nvSpPr>
        <p:spPr>
          <a:xfrm>
            <a:off x="432551" y="5077884"/>
            <a:ext cx="2347117" cy="246221"/>
          </a:xfrm>
          <a:prstGeom prst="rect">
            <a:avLst/>
          </a:prstGeom>
          <a:noFill/>
        </p:spPr>
        <p:txBody>
          <a:bodyPr wrap="none" rtlCol="0">
            <a:spAutoFit/>
          </a:bodyPr>
          <a:lstStyle/>
          <a:p>
            <a:r>
              <a:rPr lang="fr-FR" sz="1000" dirty="0">
                <a:solidFill>
                  <a:schemeClr val="tx1">
                    <a:lumMod val="50000"/>
                    <a:lumOff val="50000"/>
                  </a:schemeClr>
                </a:solidFill>
              </a:rPr>
              <a:t>madureiramaximee.wixsite.com/</a:t>
            </a:r>
            <a:r>
              <a:rPr lang="fr-FR" sz="1000" dirty="0" err="1">
                <a:solidFill>
                  <a:schemeClr val="tx1">
                    <a:lumMod val="50000"/>
                    <a:lumOff val="50000"/>
                  </a:schemeClr>
                </a:solidFill>
              </a:rPr>
              <a:t>nivomax</a:t>
            </a:r>
            <a:endParaRPr lang="fr-FR" sz="1000" dirty="0">
              <a:solidFill>
                <a:schemeClr val="tx1">
                  <a:lumMod val="50000"/>
                  <a:lumOff val="50000"/>
                </a:schemeClr>
              </a:solidFill>
            </a:endParaRPr>
          </a:p>
        </p:txBody>
      </p:sp>
      <p:pic>
        <p:nvPicPr>
          <p:cNvPr id="1038" name="Picture 14" descr="Livre Blanc Ouvert PNG Images | Vecteurs Et Fichiers PSD | Téléchargement  Gratuit Sur Pngtree">
            <a:extLst>
              <a:ext uri="{FF2B5EF4-FFF2-40B4-BE49-F238E27FC236}">
                <a16:creationId xmlns:a16="http://schemas.microsoft.com/office/drawing/2014/main" id="{889A71A7-7457-D2D2-FA99-ED140F1DB13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9731" y="5030323"/>
            <a:ext cx="226011" cy="180809"/>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102">
            <a:extLst>
              <a:ext uri="{FF2B5EF4-FFF2-40B4-BE49-F238E27FC236}">
                <a16:creationId xmlns:a16="http://schemas.microsoft.com/office/drawing/2014/main" id="{4CFB45D4-37FC-911C-E762-C4B7A245EADC}"/>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00145" y="3686107"/>
            <a:ext cx="169953" cy="169953"/>
          </a:xfrm>
          <a:prstGeom prst="rect">
            <a:avLst/>
          </a:prstGeom>
        </p:spPr>
      </p:pic>
      <p:cxnSp>
        <p:nvCxnSpPr>
          <p:cNvPr id="53" name="Connecteur droit 52">
            <a:extLst>
              <a:ext uri="{FF2B5EF4-FFF2-40B4-BE49-F238E27FC236}">
                <a16:creationId xmlns:a16="http://schemas.microsoft.com/office/drawing/2014/main" id="{35459F78-9735-D585-971E-316A206E273C}"/>
              </a:ext>
            </a:extLst>
          </p:cNvPr>
          <p:cNvCxnSpPr>
            <a:cxnSpLocks/>
          </p:cNvCxnSpPr>
          <p:nvPr/>
        </p:nvCxnSpPr>
        <p:spPr>
          <a:xfrm>
            <a:off x="235782" y="5519402"/>
            <a:ext cx="2264964" cy="0"/>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83" name="Connecteur droit 82">
            <a:extLst>
              <a:ext uri="{FF2B5EF4-FFF2-40B4-BE49-F238E27FC236}">
                <a16:creationId xmlns:a16="http://schemas.microsoft.com/office/drawing/2014/main" id="{4EC19FF7-55F0-8BA8-502D-3BAAC69D2BA3}"/>
              </a:ext>
            </a:extLst>
          </p:cNvPr>
          <p:cNvCxnSpPr>
            <a:cxnSpLocks/>
          </p:cNvCxnSpPr>
          <p:nvPr/>
        </p:nvCxnSpPr>
        <p:spPr>
          <a:xfrm>
            <a:off x="267929" y="8835016"/>
            <a:ext cx="2264964" cy="0"/>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92" name="Connecteur droit 91">
            <a:extLst>
              <a:ext uri="{FF2B5EF4-FFF2-40B4-BE49-F238E27FC236}">
                <a16:creationId xmlns:a16="http://schemas.microsoft.com/office/drawing/2014/main" id="{FC4CFA88-0C81-C6B0-B8B5-D3FB1911EA1E}"/>
              </a:ext>
            </a:extLst>
          </p:cNvPr>
          <p:cNvCxnSpPr/>
          <p:nvPr/>
        </p:nvCxnSpPr>
        <p:spPr>
          <a:xfrm>
            <a:off x="3037839" y="7414260"/>
            <a:ext cx="4138023" cy="0"/>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pic>
        <p:nvPicPr>
          <p:cNvPr id="4" name="Image 3">
            <a:extLst>
              <a:ext uri="{FF2B5EF4-FFF2-40B4-BE49-F238E27FC236}">
                <a16:creationId xmlns:a16="http://schemas.microsoft.com/office/drawing/2014/main" id="{389863D1-BD38-4859-3B9B-A9F0BCDE3325}"/>
              </a:ext>
            </a:extLst>
          </p:cNvPr>
          <p:cNvPicPr>
            <a:picLocks noChangeAspect="1"/>
          </p:cNvPicPr>
          <p:nvPr/>
        </p:nvPicPr>
        <p:blipFill>
          <a:blip r:embed="rId7"/>
          <a:stretch>
            <a:fillRect/>
          </a:stretch>
        </p:blipFill>
        <p:spPr>
          <a:xfrm>
            <a:off x="689665" y="405416"/>
            <a:ext cx="1418525" cy="1923052"/>
          </a:xfrm>
          <a:prstGeom prst="rect">
            <a:avLst/>
          </a:prstGeom>
          <a:ln w="63500">
            <a:solidFill>
              <a:schemeClr val="accent1">
                <a:lumMod val="40000"/>
                <a:lumOff val="60000"/>
              </a:schemeClr>
            </a:solidFill>
          </a:ln>
        </p:spPr>
      </p:pic>
    </p:spTree>
    <p:extLst>
      <p:ext uri="{BB962C8B-B14F-4D97-AF65-F5344CB8AC3E}">
        <p14:creationId xmlns:p14="http://schemas.microsoft.com/office/powerpoint/2010/main" val="1640101927"/>
      </p:ext>
    </p:extLst>
  </p:cSld>
  <p:clrMapOvr>
    <a:masterClrMapping/>
  </p:clrMapOvr>
</p:sld>
</file>

<file path=ppt/theme/theme1.xml><?xml version="1.0" encoding="utf-8"?>
<a:theme xmlns:a="http://schemas.openxmlformats.org/drawingml/2006/main" name="Thème Office">
  <a:themeElements>
    <a:clrScheme name="Thèm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hèm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23fc38d-de99-4f41-a854-2ef3d7139c32"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FA205DCF765DAB4DA1320CF954065217" ma:contentTypeVersion="10" ma:contentTypeDescription="Crée un document." ma:contentTypeScope="" ma:versionID="3d62d33f64998fb2cbc602e22c2eb75c">
  <xsd:schema xmlns:xsd="http://www.w3.org/2001/XMLSchema" xmlns:xs="http://www.w3.org/2001/XMLSchema" xmlns:p="http://schemas.microsoft.com/office/2006/metadata/properties" xmlns:ns3="923fc38d-de99-4f41-a854-2ef3d7139c32" targetNamespace="http://schemas.microsoft.com/office/2006/metadata/properties" ma:root="true" ma:fieldsID="eb9e9f952343e31d2fd0691fffa15e35" ns3:_="">
    <xsd:import namespace="923fc38d-de99-4f41-a854-2ef3d7139c32"/>
    <xsd:element name="properties">
      <xsd:complexType>
        <xsd:sequence>
          <xsd:element name="documentManagement">
            <xsd:complexType>
              <xsd:all>
                <xsd:element ref="ns3:MediaServiceDateTaken" minOccurs="0"/>
                <xsd:element ref="ns3:MediaServiceMetadata" minOccurs="0"/>
                <xsd:element ref="ns3:MediaServiceFastMetadata" minOccurs="0"/>
                <xsd:element ref="ns3:MediaServiceSearchProperties" minOccurs="0"/>
                <xsd:element ref="ns3:MediaServiceObjectDetectorVersions" minOccurs="0"/>
                <xsd:element ref="ns3:_activity" minOccurs="0"/>
                <xsd:element ref="ns3:MediaServiceGenerationTime" minOccurs="0"/>
                <xsd:element ref="ns3:MediaServiceEventHashCode" minOccurs="0"/>
                <xsd:element ref="ns3:MediaServiceSystemTags" minOccurs="0"/>
                <xsd:element ref="ns3: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23fc38d-de99-4f41-a854-2ef3d7139c32" elementFormDefault="qualified">
    <xsd:import namespace="http://schemas.microsoft.com/office/2006/documentManagement/types"/>
    <xsd:import namespace="http://schemas.microsoft.com/office/infopath/2007/PartnerControls"/>
    <xsd:element name="MediaServiceDateTaken" ma:index="8" nillable="true" ma:displayName="MediaServiceDateTaken" ma:hidden="true" ma:indexed="true" ma:internalName="MediaServiceDateTaken" ma:readOnly="true">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SearchProperties" ma:index="11" nillable="true" ma:displayName="MediaServiceSearchProperties" ma:hidden="true" ma:internalName="MediaServiceSearchProperties" ma:readOnly="true">
      <xsd:simpleType>
        <xsd:restriction base="dms:Note"/>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_activity" ma:index="13" nillable="true" ma:displayName="_activity" ma:hidden="true" ma:internalName="_activity">
      <xsd:simpleType>
        <xsd:restriction base="dms:Note"/>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SystemTags" ma:index="16" nillable="true" ma:displayName="MediaServiceSystemTags" ma:hidden="true" ma:internalName="MediaServiceSystemTags" ma:readOnly="true">
      <xsd:simpleType>
        <xsd:restriction base="dms:Note"/>
      </xsd:simpleType>
    </xsd:element>
    <xsd:element name="MediaServiceOCR" ma:index="17"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1BE88EA-5476-460A-9CD9-B0B3B7B5FB85}">
  <ds:schemaRefs>
    <ds:schemaRef ds:uri="http://www.w3.org/XML/1998/namespace"/>
    <ds:schemaRef ds:uri="http://schemas.microsoft.com/office/2006/documentManagement/types"/>
    <ds:schemaRef ds:uri="http://schemas.microsoft.com/office/infopath/2007/PartnerControls"/>
    <ds:schemaRef ds:uri="923fc38d-de99-4f41-a854-2ef3d7139c32"/>
    <ds:schemaRef ds:uri="http://purl.org/dc/elements/1.1/"/>
    <ds:schemaRef ds:uri="http://purl.org/dc/terms/"/>
    <ds:schemaRef ds:uri="http://schemas.openxmlformats.org/package/2006/metadata/core-properties"/>
    <ds:schemaRef ds:uri="http://schemas.microsoft.com/office/2006/metadata/properties"/>
    <ds:schemaRef ds:uri="http://purl.org/dc/dcmitype/"/>
  </ds:schemaRefs>
</ds:datastoreItem>
</file>

<file path=customXml/itemProps2.xml><?xml version="1.0" encoding="utf-8"?>
<ds:datastoreItem xmlns:ds="http://schemas.openxmlformats.org/officeDocument/2006/customXml" ds:itemID="{25E864AA-33D3-490E-BB0B-550A8448EF42}">
  <ds:schemaRefs>
    <ds:schemaRef ds:uri="http://schemas.microsoft.com/sharepoint/v3/contenttype/forms"/>
  </ds:schemaRefs>
</ds:datastoreItem>
</file>

<file path=customXml/itemProps3.xml><?xml version="1.0" encoding="utf-8"?>
<ds:datastoreItem xmlns:ds="http://schemas.openxmlformats.org/officeDocument/2006/customXml" ds:itemID="{CF04D12A-2DF9-4F9E-BE68-D69A446E511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23fc38d-de99-4f41-a854-2ef3d7139c3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 Theme</Template>
  <TotalTime>688</TotalTime>
  <Words>449</Words>
  <Application>Microsoft Office PowerPoint</Application>
  <PresentationFormat>Personnalisé</PresentationFormat>
  <Paragraphs>87</Paragraphs>
  <Slides>1</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vt:i4>
      </vt:variant>
    </vt:vector>
  </HeadingPairs>
  <TitlesOfParts>
    <vt:vector size="7" baseType="lpstr">
      <vt:lpstr>Arial</vt:lpstr>
      <vt:lpstr>Calibri</vt:lpstr>
      <vt:lpstr>Calibri Light</vt:lpstr>
      <vt:lpstr>Roboto</vt:lpstr>
      <vt:lpstr>Times New Roman</vt:lpstr>
      <vt:lpstr>Thème Office</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Axel Maille</dc:creator>
  <cp:lastModifiedBy>Maxime MADUREIRA</cp:lastModifiedBy>
  <cp:revision>47</cp:revision>
  <dcterms:created xsi:type="dcterms:W3CDTF">2017-11-10T15:41:25Z</dcterms:created>
  <dcterms:modified xsi:type="dcterms:W3CDTF">2025-01-12T12:39:19Z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0x010100FA205DCF765DAB4DA1320CF954065217</vt:lpwstr>
  </property>
</Properties>
</file>