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23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FFFFFF"/>
                </a:solidFill>
              </a:rPr>
              <a:t>The Future of AI in Strategic Communications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14400" y="384048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Transforming How We Connect, Create, and Communicate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A237E"/>
                </a:solidFill>
              </a:rPr>
              <a:t>The Strategic Imperative: Act Now or Fall Behind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85800" y="1371600"/>
            <a:ext cx="77724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Early adopters are capturing 3x the competitive advantage through enhanced efficiency, innovation, and market responsiveness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AI literacy has become as essential as digital literacy was a decade ago—professionals must upskill to remain relevant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Organizations face a stark choice: embrace AI transformation or risk market obsolescence as competitors pull ahead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The learning curve is achievable with structured implementation, pilot programs, and incremental skill development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237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FFFFFF"/>
                </a:solidFill>
              </a:rPr>
              <a:t>Shape the Future of Communications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1828800" y="32004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🤝 Embrace AI as your strategic partner—not a replacement, but an amplifier of human creativity and insight</a:t>
            </a:r>
            <a:endParaRPr lang="en-US" sz="2200" dirty="0"/>
          </a:p>
          <a:p>
            <a:pPr algn="ctr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🚀 Start your AI journey today with small experiments that deliver immediate value while building toward transformation</a:t>
            </a:r>
            <a:endParaRPr lang="en-US" sz="2200" dirty="0"/>
          </a:p>
          <a:p>
            <a:pPr algn="ctr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💬 Join the conversation—your questions and insights drive the evolution of our industry</a:t>
            </a:r>
            <a:endParaRPr lang="en-US" sz="2200" dirty="0"/>
          </a:p>
          <a:p>
            <a:pPr algn="ctr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FFFF"/>
                </a:solidFill>
              </a:rPr>
              <a:t>✨ Experience the future now with SignalDesk's AI Presentation Builder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A237E"/>
                </a:solidFill>
              </a:rPr>
              <a:t>AI is Already Revolutionizing PR &amp; Communications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85800" y="1371600"/>
            <a:ext cx="77724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**74% of PR professionals** are currently leveraging AI tools to enhance their strategic communications efforts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**Content creation efficiency** has increased by 300%, enabling teams to produce more targeted, high-quality materials in less time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**Real-time sentiment analysis** provides instant insights into public perception, allowing for proactive reputation management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**Automated media outreach** with intelligent personalization is transforming how we build and maintain journalist relationships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A237E"/>
                </a:solidFill>
              </a:rPr>
              <a:t>Key Technologies Reshaping Our Industry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**Large Language Models (GPT, Claude, Gemini)** - Revolutionizing content creation, strategy development, and real-time communication across all channels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**AI-Powered Visual Generation** - Transforming creative workflows with instant image, video, and multimedia content production at scale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**Advanced Natural Language Processing** - Delivering deeper sentiment analysis, brand monitoring, and audience insights from unstructured data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**Predictive Analytics &amp; Audience Intelligence** - Enabling data-driven decision making with forecasting models and behavioral pattern recognition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**Voice Synthesis &amp; Audio Generation** - Expanding accessibility and personalization through synthetic voices, podcasts, and audio content creation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5029200" y="1371600"/>
            <a:ext cx="3657600" cy="365760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Text 3"/>
          <p:cNvSpPr/>
          <p:nvPr/>
        </p:nvSpPr>
        <p:spPr>
          <a:xfrm>
            <a:off x="5029200" y="27432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Split-screen or grid layout showing icons or simplified illustrations for each technology: a brain/neural network for LLMs, a camera/paintbrush for visual generation, sound waves for NLP, ascending chart/graph for predictive analytics, and audio waveform for voice synthesis. Use a modern, clean design with the organization's brand colors.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A237E"/>
                </a:solidFill>
              </a:rPr>
              <a:t>AI Transforming Communications: Real-World Applications Today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85800" y="1371600"/>
            <a:ext cx="77724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**Instant Global Reach**: AI generates press releases in 30+ languages simultaneously, enabling real-time international communication without translation delays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**Crisis Response Automation**: Intelligent systems monitor threats 24/7 and deploy pre-approved messaging within minutes, maintaining brand reputation during critical moments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**Hyper-Personalized Outreach**: AI analyzes journalist preferences, writing styles, and beat coverage to craft individualized media pitches at unprecedented scale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**Omnichannel Optimization**: Smart algorithms monitor reputation across 100+ platforms while automatically optimizing content performance across all social media channels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3F51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828800"/>
            <a:ext cx="6400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800" i="1" dirty="0">
                <a:solidFill>
                  <a:srgbClr val="FFFFFF"/>
                </a:solidFill>
              </a:rPr>
              <a:t>"Human creativity provides strategic thinking, emotional intelligence, and authentic storytelling that AI cannot replicate"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371600" y="411480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2000" dirty="0">
                <a:solidFill>
                  <a:srgbClr val="FFFFFF"/>
                </a:solidFill>
              </a:rPr>
              <a:t>— AI enhances our capabilities by processing data at scale, generating content variations, and optimizing message delivery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A237E"/>
                </a:solidFill>
              </a:rPr>
              <a:t>Measurable Benefits &amp; ROI: AI-Driven Results That Transform Performance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60% reduction in content creation time - from concept to publication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45% increase in media coverage through AI-optimized targeting and timing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300% improvement in response rates via personalized messaging at scale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85% cost savings on routine tasks including monitoring, reporting, and analysis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Real-time performance optimization enables continuous campaign refinement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5029200" y="1371600"/>
            <a:ext cx="3657600" cy="365760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Text 3"/>
          <p:cNvSpPr/>
          <p:nvPr/>
        </p:nvSpPr>
        <p:spPr>
          <a:xfrm>
            <a:off x="5029200" y="27432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Split-screen infographic showing traditional vs AI-enhanced workflows with upward trending arrows, clock icons showing time savings, dollar signs indicating cost reduction, and performance graphs displaying improved metrics - all in a clean, modern design with the organization's brand colors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A237E"/>
                </a:solidFill>
              </a:rPr>
              <a:t>Navigating Challenges &amp; Ethical Considerations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85800" y="1371600"/>
            <a:ext cx="77724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**Authenticity First:** Preserve genuine human voice while leveraging AI capabilities—technology should amplify, not replace, strategic messaging expertise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**Privacy &amp; Security:** Implement robust data protection protocols and ensure AI systems meet enterprise-grade security standards for sensitive communications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**Transparency Standards:** Establish clear disclosure practices for AI-generated content and maintain audience trust through honest communication about technology use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**Bias Prevention:** Actively monitor and audit AI outputs for cultural, demographic, or ideological bias to ensure inclusive and fair messaging across all audiences</a:t>
            </a:r>
            <a:endParaRPr lang="en-US" sz="2000" dirty="0"/>
          </a:p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2000" dirty="0">
                <a:solidFill>
                  <a:srgbClr val="1A237E"/>
                </a:solidFill>
              </a:rPr>
              <a:t>**Regulatory Readiness:** Stay ahead of evolving AI regulations and industry standards while building compliant workflows for content creation and distribution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A237E"/>
                </a:solidFill>
              </a:rPr>
              <a:t>The Strategic Communications Revolution: Five Game-Changing Trends on the Horizon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1148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Hyper-Personalized Stakeholder Communications: AI analyzes individual preferences, communication styles, and engagement patterns to craft uniquely tailored messages for each audience segment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AI-Powered Crisis Prediction &amp; Prevention: Advanced algorithms monitor sentiment patterns and emerging issues to identify potential crises weeks or months before they surface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Virtual Spokespersons &amp; Avatar Technology: Photorealistic digital representatives deliver consistent messaging across multiple channels, languages, and time zones simultaneously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Real-Time Multilingual Global Campaigns: Instant translation and cultural adaptation enable truly synchronized worldwide communications with local relevance</a:t>
            </a: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endParaRPr lang="en-US" sz="1800" dirty="0"/>
          </a:p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Predictive Reputation Management: Machine learning forecasts reputation impacts of strategic decisions, allowing proactive reputation protection and enhancement</a:t>
            </a:r>
            <a:endParaRPr lang="en-US" sz="1800" dirty="0"/>
          </a:p>
        </p:txBody>
      </p:sp>
      <p:sp>
        <p:nvSpPr>
          <p:cNvPr id="4" name="Shape 2"/>
          <p:cNvSpPr/>
          <p:nvPr/>
        </p:nvSpPr>
        <p:spPr>
          <a:xfrm>
            <a:off x="5029200" y="1371600"/>
            <a:ext cx="3657600" cy="3657600"/>
          </a:xfrm>
          <a:prstGeom prst="rect">
            <a:avLst/>
          </a:prstGeom>
          <a:solidFill>
            <a:srgbClr val="3F51B5"/>
          </a:solidFill>
          <a:ln/>
        </p:spPr>
      </p:sp>
      <p:sp>
        <p:nvSpPr>
          <p:cNvPr id="5" name="Text 3"/>
          <p:cNvSpPr/>
          <p:nvPr/>
        </p:nvSpPr>
        <p:spPr>
          <a:xfrm>
            <a:off x="5029200" y="274320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A futuristic digital landscape showing interconnected nodes representing global communications, with holographic displays showing real-time data streams, multilingual text floating in the air, and digital avatar figures. The image should convey innovation, connectivity, and forward momentum with a professional color palette of blues, whites, and subtle accent colors.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A237E"/>
                </a:solidFill>
              </a:rPr>
              <a:t>Your AI Implementation Roadmap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85800" y="137160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**Phase 1: Pilot &amp; Learn** — Launch targeted pilot projects in content creation and social media management to test AI capabilities with minimal risk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685800" y="24688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**Phase 2: Build Capacity** — Invest in comprehensive team training on AI tools, establish governance frameworks, and develop ethical guidelines for responsible AI use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685800" y="356616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1A237E"/>
                </a:solidFill>
              </a:rPr>
              <a:t>**Phase 3: Optimize &amp; Scale** — Continuously measure performance metrics, refine processes based on data insights, and systematically expand successful AI implementations across all communications functions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AI in Strategic Communications: Transforming How We Connect, Create, and Communicate</dc:title>
  <dc:subject>AI-Generated Presentation</dc:subject>
  <dc:creator>SignalDesk AI</dc:creator>
  <cp:lastModifiedBy>SignalDesk AI</cp:lastModifiedBy>
  <cp:revision>1</cp:revision>
  <dcterms:created xsi:type="dcterms:W3CDTF">2025-10-19T13:12:31Z</dcterms:created>
  <dcterms:modified xsi:type="dcterms:W3CDTF">2025-10-19T13:12:31Z</dcterms:modified>
</cp:coreProperties>
</file>