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AI, its applications, and significance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Self-driving cars</a:t>
            </a:r>
          </a:p>
          <a:p>
            <a:r>
              <a:t>• Virtual assistants</a:t>
            </a:r>
          </a:p>
          <a:p>
            <a:r>
              <a:t>• Healthcare diagnostics</a:t>
            </a:r>
          </a:p>
          <a:p>
            <a:r>
              <a:t>• Financial forecasting</a:t>
            </a:r>
          </a:p>
          <a:p>
            <a:r>
              <a:t>• E-commerce 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helps personalize learning, automate grading, and generate learning resources such as flashcards.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Bias and fairness</a:t>
            </a:r>
          </a:p>
          <a:p>
            <a:r>
              <a:t>• Data privacy</a:t>
            </a:r>
          </a:p>
          <a:p>
            <a:r>
              <a:t>• Transparency</a:t>
            </a:r>
          </a:p>
          <a:p>
            <a:r>
              <a:t>• Impact on employment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continues to evolve, offering both opportunities and challenges for society.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transforming industries and our daily lives. Understanding its basics is crucial for leveraging its power responsibly.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refers to the simulation of human intelligence in machines that are programmed to think and learn.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Automation</a:t>
            </a:r>
          </a:p>
          <a:p>
            <a:r>
              <a:t>2. Perception</a:t>
            </a:r>
          </a:p>
          <a:p>
            <a:r>
              <a:t>3. Reasoning</a:t>
            </a:r>
          </a:p>
          <a:p>
            <a:r>
              <a:t>4.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Narrow AI: Task-specific</a:t>
            </a:r>
          </a:p>
          <a:p>
            <a:r>
              <a:t>- General AI: Human-level</a:t>
            </a:r>
          </a:p>
          <a:p>
            <a:r>
              <a:t>- Superintelligent AI: Beyond human intelligence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Techniques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</a:t>
            </a:r>
          </a:p>
          <a:p>
            <a:r>
              <a:t>• Deep Learning</a:t>
            </a:r>
          </a:p>
          <a:p>
            <a:r>
              <a:t>• Natural Language Processing</a:t>
            </a:r>
          </a:p>
          <a:p>
            <a:r>
              <a:t>• Computer Vision</a:t>
            </a:r>
          </a:p>
          <a:p>
            <a:r>
              <a:t>• Reinforcement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(ML)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 enables systems to learn from data and improve performance without being explicitly programmed.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NLP allows machines to understand, interpret, and generate human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 vision enables machines to interpret and process visual information from the world.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 technique where agents learn to make decisions by receiving rewards or penalties.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