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147470489" r:id="rId5"/>
    <p:sldId id="2147470492" r:id="rId6"/>
    <p:sldId id="2147470493" r:id="rId7"/>
    <p:sldId id="2147470487" r:id="rId8"/>
    <p:sldId id="2147470501" r:id="rId9"/>
    <p:sldId id="2147470494" r:id="rId10"/>
    <p:sldId id="2147470503" r:id="rId11"/>
    <p:sldId id="2147470505" r:id="rId12"/>
    <p:sldId id="2147470504" r:id="rId13"/>
    <p:sldId id="2147470497" r:id="rId14"/>
    <p:sldId id="2147470506" r:id="rId15"/>
    <p:sldId id="2147470498" r:id="rId16"/>
    <p:sldId id="2147470508" r:id="rId17"/>
    <p:sldId id="2147470507" r:id="rId18"/>
    <p:sldId id="2147470500" r:id="rId19"/>
    <p:sldId id="2147470509" r:id="rId20"/>
    <p:sldId id="214747049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203D30-46D2-4873-B5B2-753CF4BFC87D}" v="21" dt="2025-09-26T14:53:17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vyasree C" userId="d73504bf-529b-406b-bd4b-281e95f8953a" providerId="ADAL" clId="{1DD16DA2-6E5B-47CD-8143-2444911DCB9F}"/>
    <pc:docChg chg="modSld">
      <pc:chgData name="Nivyasree C" userId="d73504bf-529b-406b-bd4b-281e95f8953a" providerId="ADAL" clId="{1DD16DA2-6E5B-47CD-8143-2444911DCB9F}" dt="2025-09-26T14:53:17.197" v="20" actId="5793"/>
      <pc:docMkLst>
        <pc:docMk/>
      </pc:docMkLst>
      <pc:sldChg chg="modSp modAnim">
        <pc:chgData name="Nivyasree C" userId="d73504bf-529b-406b-bd4b-281e95f8953a" providerId="ADAL" clId="{1DD16DA2-6E5B-47CD-8143-2444911DCB9F}" dt="2025-09-26T14:53:17.197" v="20" actId="5793"/>
        <pc:sldMkLst>
          <pc:docMk/>
          <pc:sldMk cId="2088180620" sldId="2147470492"/>
        </pc:sldMkLst>
        <pc:spChg chg="mod">
          <ac:chgData name="Nivyasree C" userId="d73504bf-529b-406b-bd4b-281e95f8953a" providerId="ADAL" clId="{1DD16DA2-6E5B-47CD-8143-2444911DCB9F}" dt="2025-09-26T14:53:17.197" v="20" actId="5793"/>
          <ac:spMkLst>
            <pc:docMk/>
            <pc:sldMk cId="2088180620" sldId="2147470492"/>
            <ac:spMk id="2" creationId="{67726612-73E0-5A94-F635-3A742DD5BA9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M.Tech/MCA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</a:t>
            </a:r>
          </a:p>
          <a:p>
            <a:pPr lvl="0"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and Lifestyle Management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Team Member</a:t>
            </a: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NIVYASREE.C</a:t>
            </a:r>
          </a:p>
          <a:p>
            <a:pPr lvl="0" algn="ctr">
              <a:defRPr/>
            </a:pPr>
            <a:endParaRPr lang="en-US" sz="2400" b="1" dirty="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805051"/>
              </p:ext>
            </p:extLst>
          </p:nvPr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Diabetes Dataset (Clinical Data)</a:t>
            </a:r>
            <a:endParaRPr lang="en-US" b="0" dirty="0"/>
          </a:p>
          <a:p>
            <a:r>
              <a:rPr lang="en-US" dirty="0"/>
              <a:t>Preprocessing:</a:t>
            </a:r>
            <a:endParaRPr lang="en-US" b="0" dirty="0"/>
          </a:p>
          <a:p>
            <a:pPr lvl="1"/>
            <a:r>
              <a:rPr lang="en-US" dirty="0"/>
              <a:t>Imputed missing values using the </a:t>
            </a:r>
            <a:r>
              <a:rPr lang="en-US" b="1" dirty="0"/>
              <a:t>median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Encoded text categories (gender, smoking) into numbers.</a:t>
            </a:r>
          </a:p>
          <a:p>
            <a:pPr lvl="1"/>
            <a:r>
              <a:rPr lang="en-US" dirty="0"/>
              <a:t>Scaled numerical features for the model.</a:t>
            </a:r>
          </a:p>
          <a:p>
            <a:r>
              <a:rPr lang="en-US" dirty="0"/>
              <a:t>EDA Insights:</a:t>
            </a:r>
            <a:endParaRPr lang="en-US" b="0" dirty="0"/>
          </a:p>
          <a:p>
            <a:pPr lvl="1"/>
            <a:r>
              <a:rPr lang="en-US" dirty="0"/>
              <a:t>Identified significant </a:t>
            </a:r>
            <a:r>
              <a:rPr lang="en-US" b="1" dirty="0"/>
              <a:t>class imbalance</a:t>
            </a:r>
            <a:r>
              <a:rPr lang="en-US" dirty="0"/>
              <a:t> in the target variable.</a:t>
            </a:r>
          </a:p>
          <a:p>
            <a:pPr lvl="1"/>
            <a:r>
              <a:rPr lang="en-US" dirty="0"/>
              <a:t>Found strong correlations between diabetes and </a:t>
            </a:r>
            <a:r>
              <a:rPr lang="en-US" dirty="0" err="1"/>
              <a:t>blood_glucose</a:t>
            </a:r>
            <a:r>
              <a:rPr lang="en-US" dirty="0"/>
              <a:t>/HbA1c levels via a heatmap.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Data preprocessing &amp; EDA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CFB44-DF99-1C36-F6F0-2C7530F0A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9B24D5-AC17-2921-5C4E-357A1E6641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Nutrition Dataset (Food Data)</a:t>
            </a:r>
            <a:endParaRPr lang="en-US" b="0" dirty="0"/>
          </a:p>
          <a:p>
            <a:r>
              <a:rPr lang="en-US" dirty="0"/>
              <a:t>Preprocessing:</a:t>
            </a:r>
            <a:endParaRPr lang="en-US" b="0" dirty="0"/>
          </a:p>
          <a:p>
            <a:pPr lvl="1"/>
            <a:r>
              <a:rPr lang="en-US" dirty="0"/>
              <a:t>Cleaned and imputed missing calorie/sugar values.</a:t>
            </a:r>
          </a:p>
          <a:p>
            <a:pPr lvl="1"/>
            <a:r>
              <a:rPr lang="en-US" dirty="0"/>
              <a:t>Converted text (Dish Name) into numerical vectors using </a:t>
            </a:r>
            <a:r>
              <a:rPr lang="en-US" b="1" dirty="0"/>
              <a:t>TF-IDF</a:t>
            </a:r>
            <a:r>
              <a:rPr lang="en-US" dirty="0"/>
              <a:t>.</a:t>
            </a:r>
          </a:p>
          <a:p>
            <a:r>
              <a:rPr lang="en-US" dirty="0"/>
              <a:t>EDA Insights:</a:t>
            </a:r>
            <a:endParaRPr lang="en-US" b="0" dirty="0"/>
          </a:p>
          <a:p>
            <a:pPr lvl="1"/>
            <a:r>
              <a:rPr lang="en-US" dirty="0"/>
              <a:t>Analyzed the relationship between text features and nutritional values to confirm model feasibility.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2E016-3FE9-A99F-5CF5-3BA33E2B9867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Data preprocessing &amp; EDA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450539-0690-2BB8-B57F-82A2235DB4FC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D8AA7B9-430E-654F-3B0C-40CEC93A0403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433592-8155-CD6F-B5E3-78AB52F31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Approach</a:t>
            </a:r>
          </a:p>
          <a:p>
            <a:r>
              <a:rPr lang="en-US" dirty="0"/>
              <a:t>Dual-Model System:</a:t>
            </a:r>
            <a:r>
              <a:rPr lang="en-US" b="0" dirty="0"/>
              <a:t> Two separate machine learning pipelines for diabetes and nutrition.</a:t>
            </a:r>
          </a:p>
          <a:p>
            <a:r>
              <a:rPr lang="en-US" dirty="0"/>
              <a:t>Classification:</a:t>
            </a:r>
            <a:r>
              <a:rPr lang="en-US" b="0" dirty="0"/>
              <a:t> Predicts diabetes risk level (Low, Moderate, High).</a:t>
            </a:r>
          </a:p>
          <a:p>
            <a:r>
              <a:rPr lang="en-US" dirty="0"/>
              <a:t>Regression:</a:t>
            </a:r>
            <a:r>
              <a:rPr lang="en-US" b="0" dirty="0"/>
              <a:t> Estimates calories and sugar from text-based meal descriptions.</a:t>
            </a:r>
          </a:p>
          <a:p>
            <a:r>
              <a:rPr lang="en-US" dirty="0"/>
              <a:t>Integration:</a:t>
            </a:r>
            <a:r>
              <a:rPr lang="en-US" b="0" dirty="0"/>
              <a:t> Deploys models in a Streamlit app for real-time user feedback.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39BBA-C03C-CDE0-B47C-77266DC59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C06454-0991-F312-B05A-FFF48FA933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Algorithms</a:t>
            </a:r>
          </a:p>
          <a:p>
            <a:r>
              <a:rPr lang="en-US" dirty="0"/>
              <a:t>Diabetes Risk Prediction:</a:t>
            </a:r>
            <a:endParaRPr lang="en-US" b="0" dirty="0"/>
          </a:p>
          <a:p>
            <a:pPr lvl="1"/>
            <a:r>
              <a:rPr lang="en-US" b="1" dirty="0"/>
              <a:t>Random Forest Classifier:</a:t>
            </a:r>
            <a:r>
              <a:rPr lang="en-US" dirty="0"/>
              <a:t> For high accuracy in risk classification.</a:t>
            </a:r>
          </a:p>
          <a:p>
            <a:pPr lvl="1"/>
            <a:r>
              <a:rPr lang="en-US" b="1" dirty="0" err="1"/>
              <a:t>GridSearchCV</a:t>
            </a:r>
            <a:r>
              <a:rPr lang="en-US" b="1" dirty="0"/>
              <a:t>:</a:t>
            </a:r>
            <a:r>
              <a:rPr lang="en-US" dirty="0"/>
              <a:t> To tune and optimize the model.</a:t>
            </a:r>
          </a:p>
          <a:p>
            <a:r>
              <a:rPr lang="en-US" dirty="0"/>
              <a:t>Nutrition Analysis:</a:t>
            </a:r>
            <a:endParaRPr lang="en-US" b="0" dirty="0"/>
          </a:p>
          <a:p>
            <a:pPr lvl="1"/>
            <a:r>
              <a:rPr lang="en-US" b="1" dirty="0"/>
              <a:t>TF-IDF Vectorizer:</a:t>
            </a:r>
            <a:r>
              <a:rPr lang="en-US" dirty="0"/>
              <a:t> Converts meal text into numerical features.</a:t>
            </a:r>
          </a:p>
          <a:p>
            <a:pPr lvl="1"/>
            <a:r>
              <a:rPr lang="en-US" b="1" dirty="0"/>
              <a:t>Linear Regression:</a:t>
            </a:r>
            <a:r>
              <a:rPr lang="en-US" dirty="0"/>
              <a:t> Predicts calorie and sugar values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86151-A0B4-B34D-DB09-75B1AF0B4565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DD109D-DA6F-EFBE-FA87-EAB438B5055C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6989BB6-113D-0666-56BE-CDEF2394E56E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8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5E34B-C2F8-BE09-60A4-C908D2634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F15003-21C8-9DF5-6DB7-9833093493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US" dirty="0"/>
              <a:t>Tools &amp; Libraries</a:t>
            </a:r>
          </a:p>
          <a:p>
            <a:r>
              <a:rPr lang="en-US" dirty="0"/>
              <a:t>Frontend &amp; UI:</a:t>
            </a:r>
            <a:r>
              <a:rPr lang="en-US" b="0" dirty="0"/>
              <a:t> Streamlit</a:t>
            </a:r>
          </a:p>
          <a:p>
            <a:r>
              <a:rPr lang="en-US" dirty="0"/>
              <a:t>Data Manipulation:</a:t>
            </a:r>
            <a:r>
              <a:rPr lang="en-US" b="0" dirty="0"/>
              <a:t> Pandas, NumPy</a:t>
            </a:r>
          </a:p>
          <a:p>
            <a:r>
              <a:rPr lang="en-US" dirty="0"/>
              <a:t>Machine Learning:</a:t>
            </a:r>
            <a:r>
              <a:rPr lang="en-US" b="0" dirty="0"/>
              <a:t> Scikit-learn</a:t>
            </a:r>
          </a:p>
          <a:p>
            <a:r>
              <a:rPr lang="en-US" dirty="0"/>
              <a:t>Data Visualization:</a:t>
            </a:r>
            <a:r>
              <a:rPr lang="en-US" b="0" dirty="0"/>
              <a:t> Matplotlib, Seaborn, Plotly</a:t>
            </a:r>
          </a:p>
          <a:p>
            <a:r>
              <a:rPr lang="en-US" dirty="0"/>
              <a:t>Model Persistence:</a:t>
            </a:r>
            <a:r>
              <a:rPr lang="en-US" b="0" dirty="0"/>
              <a:t> Joblib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CA9E67-8981-5832-124B-B1E623F7DAB7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7BA6D9-F957-D3B6-0147-E349E5381026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1C1546F-B9EB-30C4-08CB-6DB0703BB898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9A058-E477-163A-1B3E-61A05B0F3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9BAD7-4402-029D-94EE-84728E7A1B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Data &amp; Analysis </a:t>
            </a:r>
            <a:endParaRPr lang="en-US" b="0" dirty="0">
              <a:latin typeface="+mj-lt"/>
            </a:endParaRPr>
          </a:p>
          <a:p>
            <a:r>
              <a:rPr lang="en-US" b="0" dirty="0">
                <a:latin typeface="+mj-lt"/>
              </a:rPr>
              <a:t>Sourced, cleaned, and analyzed both the diabetes and nutrition datasets.</a:t>
            </a:r>
          </a:p>
          <a:p>
            <a:r>
              <a:rPr lang="en-US" b="0" dirty="0">
                <a:latin typeface="+mj-lt"/>
              </a:rPr>
              <a:t>Identified key features and correlations to inform model development.</a:t>
            </a:r>
          </a:p>
          <a:p>
            <a:pPr marL="0" indent="0">
              <a:buNone/>
            </a:pPr>
            <a:r>
              <a:rPr lang="en-US" dirty="0"/>
              <a:t>Model Development</a:t>
            </a:r>
            <a:endParaRPr lang="en-US" b="0" dirty="0"/>
          </a:p>
          <a:p>
            <a:r>
              <a:rPr lang="en-US" b="0" dirty="0"/>
              <a:t>Built and saved the tuned </a:t>
            </a:r>
            <a:r>
              <a:rPr lang="en-US" dirty="0"/>
              <a:t>Random Forest</a:t>
            </a:r>
            <a:r>
              <a:rPr lang="en-US" b="0" dirty="0"/>
              <a:t> model for diabetes risk.</a:t>
            </a:r>
          </a:p>
          <a:p>
            <a:r>
              <a:rPr lang="en-US" b="0" dirty="0"/>
              <a:t>Developed and saved </a:t>
            </a:r>
            <a:r>
              <a:rPr lang="en-US" dirty="0"/>
              <a:t>Linear Regression</a:t>
            </a:r>
            <a:r>
              <a:rPr lang="en-US" b="0" dirty="0"/>
              <a:t> and </a:t>
            </a:r>
            <a:r>
              <a:rPr lang="en-US" dirty="0"/>
              <a:t>TF-IDF</a:t>
            </a:r>
            <a:r>
              <a:rPr lang="en-US" b="0" dirty="0"/>
              <a:t> models for nutrition analysis.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67352-6E77-1E87-24B7-ED7906E0679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Project plan/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milestones</a:t>
            </a: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 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progress</a:t>
            </a: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4F4198-C244-16A7-B796-A2E4B5EA6A8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26B487-77E4-5D5B-7416-E64E3C867A98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0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01260-2A49-70DD-5DDE-D4D5BF917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E76C67-7BFA-9E51-4692-B39F5A3E10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Application Integration (Completed)</a:t>
            </a:r>
            <a:endParaRPr lang="en-US" b="0" dirty="0"/>
          </a:p>
          <a:p>
            <a:r>
              <a:rPr lang="en-US" b="0" dirty="0"/>
              <a:t>Developed the user interface using </a:t>
            </a:r>
            <a:r>
              <a:rPr lang="en-US" dirty="0"/>
              <a:t>Streamlit</a:t>
            </a:r>
            <a:r>
              <a:rPr lang="en-US" b="0" dirty="0"/>
              <a:t>.</a:t>
            </a:r>
          </a:p>
          <a:p>
            <a:r>
              <a:rPr lang="en-US" b="0" dirty="0"/>
              <a:t>Integrated both ML models into the application .</a:t>
            </a:r>
          </a:p>
          <a:p>
            <a:r>
              <a:rPr lang="en-US" b="0" dirty="0"/>
              <a:t>Implemented the suggestion engine and report download feature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B0525D-ACD6-6369-E952-5E9E5D8805AD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Project plan/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milestones</a:t>
            </a: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 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progress</a:t>
            </a: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FC087A-DE2C-F5FF-AC04-40DB8E54940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BAD370C-7084-FC55-0E56-A35905C7E380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05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72131-A6C0-4ECF-9994-EA002B6EA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Calibri body 28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Pipeline structure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5AC1E1-8B68-1019-1B7A-0CF7BDC8B3EC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AI-based app for diabetes risk prediction and lifestyle guidance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Inputs: clinical data + meal logs via text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Uses Random Forest for risk classification and linear regression nutrition analysis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Predict diabetes risk using clinical and dietary data.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Analyze meals using NLP for calorie/sugar estimation.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Classify users into risk levels using ML.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Provide personalized lifestyle recommendations.</a:t>
            </a:r>
          </a:p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chemeClr val="tx1"/>
                </a:solidFill>
              </a:rPr>
              <a:t>Build a secure, user-friendly system.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User Authentication Module</a:t>
            </a:r>
            <a:endParaRPr lang="en-US" b="0" dirty="0">
              <a:solidFill>
                <a:schemeClr val="tx1"/>
              </a:solidFill>
            </a:endParaRPr>
          </a:p>
          <a:p>
            <a:pPr lvl="1"/>
            <a:r>
              <a:rPr lang="en-US" sz="2800" dirty="0"/>
              <a:t>Azure AD integration </a:t>
            </a:r>
          </a:p>
          <a:p>
            <a:pPr lvl="1"/>
            <a:r>
              <a:rPr lang="en-US" sz="2800" dirty="0"/>
              <a:t>Secure login and session management</a:t>
            </a:r>
          </a:p>
          <a:p>
            <a:r>
              <a:rPr lang="en-US" dirty="0">
                <a:solidFill>
                  <a:schemeClr val="tx1"/>
                </a:solidFill>
              </a:rPr>
              <a:t>Clinical Data Input Module</a:t>
            </a:r>
            <a:endParaRPr lang="en-US" b="0" dirty="0">
              <a:solidFill>
                <a:schemeClr val="tx1"/>
              </a:solidFill>
            </a:endParaRPr>
          </a:p>
          <a:p>
            <a:pPr lvl="1"/>
            <a:r>
              <a:rPr lang="en-US" sz="2800" dirty="0"/>
              <a:t>Form for entering glucose, BMI, blood pressure, age, family history</a:t>
            </a:r>
          </a:p>
          <a:p>
            <a:pPr lvl="1"/>
            <a:r>
              <a:rPr lang="en-US" sz="2800" dirty="0"/>
              <a:t>Validation and preprocessing of inputs</a:t>
            </a:r>
          </a:p>
          <a:p>
            <a:r>
              <a:rPr lang="en-US" dirty="0">
                <a:solidFill>
                  <a:schemeClr val="tx1"/>
                </a:solidFill>
              </a:rPr>
              <a:t>Meal Logging Module</a:t>
            </a:r>
            <a:endParaRPr lang="en-US" b="0" dirty="0">
              <a:solidFill>
                <a:schemeClr val="tx1"/>
              </a:solidFill>
            </a:endParaRPr>
          </a:p>
          <a:p>
            <a:pPr lvl="1"/>
            <a:r>
              <a:rPr lang="en-US" sz="2800" dirty="0"/>
              <a:t>Text-based  box for food entries</a:t>
            </a:r>
          </a:p>
          <a:p>
            <a:pPr lvl="1"/>
            <a:r>
              <a:rPr lang="en-US" sz="2800" dirty="0"/>
              <a:t>NLP processing </a:t>
            </a:r>
          </a:p>
          <a:p>
            <a:pPr lvl="1"/>
            <a:r>
              <a:rPr lang="en-US" sz="2800" dirty="0"/>
              <a:t>Calorie and sugar estimation using </a:t>
            </a:r>
            <a:r>
              <a:rPr lang="en-US" sz="2800" b="1" dirty="0"/>
              <a:t>Indian Nutrition Dataset</a:t>
            </a:r>
            <a:endParaRPr lang="en-US" sz="2800" dirty="0"/>
          </a:p>
          <a:p>
            <a:pPr marL="0" indent="0">
              <a:buNone/>
            </a:pPr>
            <a:endParaRPr lang="en-US" sz="2400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- 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Calibri body -36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0CE46-C814-6913-F0CD-DBC4F073C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A709CD-2B31-BC07-7E7A-24CD425A5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Subtopic - Calibri body -28</a:t>
            </a:r>
          </a:p>
          <a:p>
            <a:r>
              <a:rPr lang="en-US" dirty="0">
                <a:solidFill>
                  <a:schemeClr val="tx1"/>
                </a:solidFill>
              </a:rPr>
              <a:t>Risk Prediction Module</a:t>
            </a:r>
            <a:endParaRPr lang="en-US" b="0" dirty="0">
              <a:solidFill>
                <a:schemeClr val="tx1"/>
              </a:solidFill>
            </a:endParaRPr>
          </a:p>
          <a:p>
            <a:pPr lvl="1"/>
            <a:r>
              <a:rPr lang="en-US" sz="2800" dirty="0"/>
              <a:t>ML model (e.g.,</a:t>
            </a:r>
            <a:r>
              <a:rPr lang="en-US" sz="2800" dirty="0" err="1"/>
              <a:t>RandomForest</a:t>
            </a:r>
            <a:r>
              <a:rPr lang="en-US" sz="2800" dirty="0"/>
              <a:t>) for diabetes risk classification</a:t>
            </a:r>
          </a:p>
          <a:p>
            <a:pPr lvl="1"/>
            <a:r>
              <a:rPr lang="en-US" sz="2800" dirty="0"/>
              <a:t>Uses clinical + nutritional data</a:t>
            </a:r>
          </a:p>
          <a:p>
            <a:r>
              <a:rPr lang="en-US" dirty="0">
                <a:solidFill>
                  <a:schemeClr val="tx1"/>
                </a:solidFill>
              </a:rPr>
              <a:t>Lifestyle Recommendation Module</a:t>
            </a:r>
            <a:endParaRPr lang="en-US" b="0" dirty="0">
              <a:solidFill>
                <a:schemeClr val="tx1"/>
              </a:solidFill>
            </a:endParaRPr>
          </a:p>
          <a:p>
            <a:pPr lvl="1"/>
            <a:r>
              <a:rPr lang="en-US" sz="2800" dirty="0"/>
              <a:t>Personalized suggestions based on risk level</a:t>
            </a:r>
          </a:p>
          <a:p>
            <a:pPr lvl="1"/>
            <a:r>
              <a:rPr lang="en-US" sz="2800" dirty="0"/>
              <a:t>exercise, and follow-up advice</a:t>
            </a:r>
          </a:p>
          <a:p>
            <a:r>
              <a:rPr lang="en-US" dirty="0">
                <a:solidFill>
                  <a:schemeClr val="tx1"/>
                </a:solidFill>
              </a:rPr>
              <a:t>Frontend UI Module</a:t>
            </a:r>
            <a:endParaRPr lang="en-US" b="0" dirty="0">
              <a:solidFill>
                <a:schemeClr val="tx1"/>
              </a:solidFill>
            </a:endParaRPr>
          </a:p>
          <a:p>
            <a:pPr lvl="1"/>
            <a:r>
              <a:rPr lang="en-US" sz="2800" dirty="0"/>
              <a:t>Built with </a:t>
            </a:r>
            <a:r>
              <a:rPr lang="en-US" sz="2800" b="1" dirty="0" err="1"/>
              <a:t>Streamlit</a:t>
            </a:r>
            <a:endParaRPr lang="en-US" sz="2800" dirty="0"/>
          </a:p>
          <a:p>
            <a:pPr lvl="1"/>
            <a:r>
              <a:rPr lang="en-US" sz="2800" dirty="0"/>
              <a:t>Interactive dashboards and input forms</a:t>
            </a:r>
          </a:p>
          <a:p>
            <a:pPr marL="0" indent="0">
              <a:buNone/>
            </a:pPr>
            <a:endParaRPr lang="en-US" sz="2400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A84750-A5A7-F8BB-6EA5-FC8B6EE3417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- 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Calibri body -36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DE1D28-7287-C2C0-4260-CC892CE039B6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AFCB2E-8EE5-454D-C878-9E92126FF17E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11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US" dirty="0"/>
              <a:t>Diabetes Risk Prediction (Classification):</a:t>
            </a:r>
            <a:endParaRPr lang="en-US" b="0" dirty="0"/>
          </a:p>
          <a:p>
            <a:pPr lvl="1"/>
            <a:r>
              <a:rPr lang="en-US" dirty="0"/>
              <a:t>A </a:t>
            </a:r>
            <a:r>
              <a:rPr lang="en-US" b="1" dirty="0"/>
              <a:t>Random Forest classification model</a:t>
            </a:r>
            <a:r>
              <a:rPr lang="en-US" dirty="0"/>
              <a:t> is trained on a clinical dataset.</a:t>
            </a:r>
          </a:p>
          <a:p>
            <a:pPr lvl="1"/>
            <a:r>
              <a:rPr lang="en-US" dirty="0"/>
              <a:t>It uses key features like blood glucose, BMI, and age to classify users into "High," "Moderate," or "Low" diabetes risk categories.</a:t>
            </a:r>
          </a:p>
          <a:p>
            <a:r>
              <a:rPr lang="en-US" dirty="0"/>
              <a:t>Nutrition Analysis (Regression):</a:t>
            </a:r>
            <a:endParaRPr lang="en-US" b="0" dirty="0"/>
          </a:p>
          <a:p>
            <a:pPr lvl="1"/>
            <a:r>
              <a:rPr lang="en-US" dirty="0"/>
              <a:t>Two </a:t>
            </a:r>
            <a:r>
              <a:rPr lang="en-US" b="1" dirty="0"/>
              <a:t>Linear Regression models</a:t>
            </a:r>
            <a:r>
              <a:rPr lang="en-US" dirty="0"/>
              <a:t> are trained on a food nutrition dataset to estimate calorie and sugar content from text.</a:t>
            </a:r>
          </a:p>
          <a:p>
            <a:pPr lvl="1"/>
            <a:r>
              <a:rPr lang="en-US" dirty="0"/>
              <a:t>It uses </a:t>
            </a:r>
            <a:r>
              <a:rPr lang="en-US" b="1" dirty="0"/>
              <a:t>TF-IDF (Term Frequency-Inverse Document Frequency)</a:t>
            </a:r>
            <a:r>
              <a:rPr lang="en-US" dirty="0"/>
              <a:t> to convert user-inputted meal descriptions into numerical features for prediction.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4542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Plan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7FB04-0B29-40FE-3700-C65681296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BABFCC-32C2-A9A6-1E16-A23B415852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0114" y="1271219"/>
            <a:ext cx="10510220" cy="4585294"/>
          </a:xfrm>
        </p:spPr>
        <p:txBody>
          <a:bodyPr/>
          <a:lstStyle/>
          <a:p>
            <a:r>
              <a:rPr lang="en-US" dirty="0"/>
              <a:t>Core Feature 1: Diabetes Risk Prediction</a:t>
            </a:r>
            <a:endParaRPr lang="en-US" b="0" dirty="0"/>
          </a:p>
          <a:p>
            <a:pPr lvl="1"/>
            <a:r>
              <a:rPr lang="en-US" b="1" dirty="0"/>
              <a:t>Model Used:</a:t>
            </a:r>
            <a:r>
              <a:rPr lang="en-US" dirty="0"/>
              <a:t> Random Forest Classifier.</a:t>
            </a:r>
          </a:p>
          <a:p>
            <a:pPr lvl="1"/>
            <a:r>
              <a:rPr lang="en-US" b="1" dirty="0"/>
              <a:t>User Input:</a:t>
            </a:r>
            <a:r>
              <a:rPr lang="en-US" dirty="0"/>
              <a:t> Clinical data such as blood glucose level, BMI, blood pressure, and age.</a:t>
            </a:r>
          </a:p>
          <a:p>
            <a:pPr lvl="1"/>
            <a:r>
              <a:rPr lang="en-US" b="1" dirty="0"/>
              <a:t>Output:</a:t>
            </a:r>
            <a:r>
              <a:rPr lang="en-US" dirty="0"/>
              <a:t> Classifies the user's diabetes risk into "Low," "Moderate," or "High."</a:t>
            </a:r>
          </a:p>
          <a:p>
            <a:r>
              <a:rPr lang="en-US" dirty="0"/>
              <a:t>Core Feature 2: Nutrition Analysis</a:t>
            </a:r>
            <a:endParaRPr lang="en-US" b="0" dirty="0"/>
          </a:p>
          <a:p>
            <a:pPr lvl="1"/>
            <a:r>
              <a:rPr lang="en-US" b="1" dirty="0"/>
              <a:t>Models Used:</a:t>
            </a:r>
            <a:r>
              <a:rPr lang="en-US" dirty="0"/>
              <a:t> Two Linear Regression models.</a:t>
            </a:r>
          </a:p>
          <a:p>
            <a:pPr lvl="1"/>
            <a:r>
              <a:rPr lang="en-US" b="1" dirty="0"/>
              <a:t>User Input:</a:t>
            </a:r>
            <a:r>
              <a:rPr lang="en-US" dirty="0"/>
              <a:t> A text-based list of meals consumed.</a:t>
            </a:r>
          </a:p>
          <a:p>
            <a:pPr lvl="1"/>
            <a:r>
              <a:rPr lang="en-US" b="1" dirty="0"/>
              <a:t>Technique:</a:t>
            </a:r>
            <a:r>
              <a:rPr lang="en-US" dirty="0"/>
              <a:t> Uses TF-IDF (Term Frequency-Inverse Document Frequency) to convert meal descriptions into numerical features.</a:t>
            </a:r>
          </a:p>
          <a:p>
            <a:pPr lvl="1"/>
            <a:r>
              <a:rPr lang="en-US" b="1" dirty="0"/>
              <a:t>Output:</a:t>
            </a:r>
            <a:r>
              <a:rPr lang="en-US" dirty="0"/>
              <a:t> Estimates total calorie and sugar intake from the logged meals.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575BF-6215-5D96-527D-4DB9AEBACF52}"/>
              </a:ext>
            </a:extLst>
          </p:cNvPr>
          <p:cNvSpPr txBox="1"/>
          <p:nvPr/>
        </p:nvSpPr>
        <p:spPr>
          <a:xfrm>
            <a:off x="255996" y="54542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Plan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D8A28C-D8B2-D6D8-C75A-0E43BC5EFB7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E9E89E0-02ED-8805-4DE0-9719D59BC4B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59C0C-7BA1-D83E-14FF-4AC543D3C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3AB326-2EDF-F936-711C-740DD7A2CA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US" dirty="0"/>
              <a:t>Application &amp; Technology</a:t>
            </a:r>
            <a:endParaRPr lang="en-US" b="0" dirty="0"/>
          </a:p>
          <a:p>
            <a:r>
              <a:rPr lang="en-US" dirty="0"/>
              <a:t>Frontend:</a:t>
            </a:r>
            <a:r>
              <a:rPr lang="en-US" b="0" dirty="0"/>
              <a:t> Built with </a:t>
            </a:r>
            <a:r>
              <a:rPr lang="en-US" dirty="0"/>
              <a:t>Streamlit</a:t>
            </a:r>
            <a:r>
              <a:rPr lang="en-US" b="0" dirty="0"/>
              <a:t> for an interactive and user-friendly web interface.</a:t>
            </a:r>
          </a:p>
          <a:p>
            <a:r>
              <a:rPr lang="en-US" dirty="0"/>
              <a:t>Integration:</a:t>
            </a:r>
            <a:r>
              <a:rPr lang="en-US" b="0" dirty="0"/>
              <a:t> The trained machine learning models are loaded into the app to process user data in real-time.</a:t>
            </a:r>
          </a:p>
          <a:p>
            <a:r>
              <a:rPr lang="en-US" dirty="0"/>
              <a:t>Final Output:</a:t>
            </a:r>
            <a:r>
              <a:rPr lang="en-US" b="0" dirty="0"/>
              <a:t> Generates a personalized action plan with tailored dietary, lifestyle, and medical suggestions based on the combined AI-driven analysi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ACDD9-966D-A4C1-07EC-59F664A65F98}"/>
              </a:ext>
            </a:extLst>
          </p:cNvPr>
          <p:cNvSpPr txBox="1"/>
          <p:nvPr/>
        </p:nvSpPr>
        <p:spPr>
          <a:xfrm>
            <a:off x="255996" y="54542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Plan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BE16B8-5EB0-8CEB-FDDC-74EA2CBDD0B6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44A4AC8-BA8B-DA98-2B31-DEBBCF05A4A1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5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220EA-53C1-39C6-47A3-42E5D35AA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D419F6-DA24-1391-1520-7DE7F63CA4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US" dirty="0"/>
              <a:t>Diabetes Risk Prediction (Classification):</a:t>
            </a:r>
            <a:endParaRPr lang="en-US" b="0" dirty="0"/>
          </a:p>
          <a:p>
            <a:pPr lvl="1"/>
            <a:r>
              <a:rPr lang="en-US" dirty="0"/>
              <a:t>A </a:t>
            </a:r>
            <a:r>
              <a:rPr lang="en-US" b="1" dirty="0"/>
              <a:t>Random Forest classification model</a:t>
            </a:r>
            <a:r>
              <a:rPr lang="en-US" dirty="0"/>
              <a:t> is trained on a clinical dataset.</a:t>
            </a:r>
          </a:p>
          <a:p>
            <a:pPr lvl="1"/>
            <a:r>
              <a:rPr lang="en-US" dirty="0"/>
              <a:t>It uses key features like blood glucose, BMI, and age to classify users into "High," "Moderate," or "Low" diabetes risk categories.</a:t>
            </a:r>
          </a:p>
          <a:p>
            <a:r>
              <a:rPr lang="en-US" dirty="0"/>
              <a:t>Nutrition Analysis (Regression):</a:t>
            </a:r>
            <a:endParaRPr lang="en-US" b="0" dirty="0"/>
          </a:p>
          <a:p>
            <a:pPr lvl="1"/>
            <a:r>
              <a:rPr lang="en-US" dirty="0"/>
              <a:t>Two </a:t>
            </a:r>
            <a:r>
              <a:rPr lang="en-US" b="1" dirty="0"/>
              <a:t>Linear Regression models</a:t>
            </a:r>
            <a:r>
              <a:rPr lang="en-US" dirty="0"/>
              <a:t> are trained on a food nutrition dataset to estimate calorie and sugar content from text.</a:t>
            </a:r>
          </a:p>
          <a:p>
            <a:pPr lvl="1"/>
            <a:r>
              <a:rPr lang="en-US" dirty="0"/>
              <a:t>It uses </a:t>
            </a:r>
            <a:r>
              <a:rPr lang="en-US" b="1" dirty="0"/>
              <a:t>TF-IDF (Term Frequency-Inverse Document Frequency)</a:t>
            </a:r>
            <a:r>
              <a:rPr lang="en-US" dirty="0"/>
              <a:t> to convert user-inputted meal descriptions into numerical features for prediction.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C1C22B-EE23-9045-2AE8-9AFCA5DAF690}"/>
              </a:ext>
            </a:extLst>
          </p:cNvPr>
          <p:cNvSpPr txBox="1"/>
          <p:nvPr/>
        </p:nvSpPr>
        <p:spPr>
          <a:xfrm>
            <a:off x="255996" y="54542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Plan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7AEC0F-0D06-9449-79FE-B591A09399C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AD09C3-C845-6287-AD82-05E3EA96F983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0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22E527D248D14FA563E66E77843097" ma:contentTypeVersion="5" ma:contentTypeDescription="Create a new document." ma:contentTypeScope="" ma:versionID="87d8e52cfcd395091f5b4333191baca6">
  <xsd:schema xmlns:xsd="http://www.w3.org/2001/XMLSchema" xmlns:xs="http://www.w3.org/2001/XMLSchema" xmlns:p="http://schemas.microsoft.com/office/2006/metadata/properties" xmlns:ns3="aeae3c93-8fc4-4a50-a8e8-9710dbe488fa" targetNamespace="http://schemas.microsoft.com/office/2006/metadata/properties" ma:root="true" ma:fieldsID="a44ec824194fe269cf51d6e89ec65042" ns3:_="">
    <xsd:import namespace="aeae3c93-8fc4-4a50-a8e8-9710dbe488fa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ae3c93-8fc4-4a50-a8e8-9710dbe488f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eae3c93-8fc4-4a50-a8e8-9710dbe488fa" xsi:nil="true"/>
  </documentManagement>
</p:properties>
</file>

<file path=customXml/itemProps1.xml><?xml version="1.0" encoding="utf-8"?>
<ds:datastoreItem xmlns:ds="http://schemas.openxmlformats.org/officeDocument/2006/customXml" ds:itemID="{36E5A47B-56BC-4033-B5A8-7428C9868F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ae3c93-8fc4-4a50-a8e8-9710dbe488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DB6085-D119-4F6D-9535-CD88970221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41378D-CF40-4247-B286-D3F2895D4E76}">
  <ds:schemaRefs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www.w3.org/XML/1998/namespace"/>
    <ds:schemaRef ds:uri="aeae3c93-8fc4-4a50-a8e8-9710dbe488fa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1105</Words>
  <Application>Microsoft Office PowerPoint</Application>
  <PresentationFormat>Widescreen</PresentationFormat>
  <Paragraphs>145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source-serif-pro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Nivyasree C</cp:lastModifiedBy>
  <cp:revision>16</cp:revision>
  <dcterms:created xsi:type="dcterms:W3CDTF">2024-05-13T10:33:11Z</dcterms:created>
  <dcterms:modified xsi:type="dcterms:W3CDTF">2025-09-26T14:53:23Z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  <property fmtid="{D5CDD505-2E9C-101B-9397-08002B2CF9AE}" pid="12" name="ContentTypeId">
    <vt:lpwstr>0x010100DD22E527D248D14FA563E66E77843097</vt:lpwstr>
  </property>
</Properties>
</file>