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lvl="1"/>
            <a:endParaRPr lang="en-US" b="1" dirty="0"/>
          </a:p>
          <a:p>
            <a:pPr lvl="1"/>
            <a:r>
              <a:rPr lang="en-US" b="1" dirty="0"/>
              <a:t>Problem</a:t>
            </a:r>
            <a:r>
              <a:rPr lang="en-US" dirty="0"/>
              <a:t>: The global rise in diabetes cases presents a significant healthcare challenge. Early diagnosis and proactive management are crucial to prevent severe complications.</a:t>
            </a:r>
          </a:p>
          <a:p>
            <a:pPr lvl="1"/>
            <a:r>
              <a:rPr lang="en-US" b="1" dirty="0"/>
              <a:t>Our Mission</a:t>
            </a:r>
            <a:r>
              <a:rPr lang="en-US" dirty="0"/>
              <a:t>: To create a comprehensive, AI-powered system that not only predicts diabetes risk but also empowers users with personalized lifestyle management tools.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Shifting from reactive treatment to a proactive, predictive healthcare model.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899249"/>
            <a:ext cx="117299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responsive web application built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user-friendly interface. It allows users to input their health metrics and view their personalized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core prediction engine uses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model. This model is trained on a diabetes dataset to accurately predict a user's risk of developing the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Keycloak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integrated to provide secure user authentication and authorization. It manages user roles, ensuring that only authorized users (e.g., doctors, patients) can access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system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containerized using Docker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Compose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orchestrating the multi-container application and the Keycloak server. This ensures easy deployment, portability, and scalability across different environments, including cloud platforms like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diagram illustrating the flow from the user to the Streamlit app, the machine learning model, and the Keycloak server, all running within Docker containers.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7F2963-FC93-8F5D-8810-9A7AF554AA9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990247"/>
            <a:ext cx="115844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clinical metrics such as Glucose, BMI, Blood Pressure, and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and the data scaler are saved as allowing for efficient, real-time predictions without the need for retraining on every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Lifestyle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prediction, the system can provide personalized recommendations for diet, exercise, and health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feature is a crucial differentiator, transforming the system from a simple diagnostic tool into a comprehensive health companion.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12</cp:revision>
  <dcterms:created xsi:type="dcterms:W3CDTF">2024-05-13T10:33:11Z</dcterms:created>
  <dcterms:modified xsi:type="dcterms:W3CDTF">2025-09-09T02:16:26Z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