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87" r:id="rId5"/>
    <p:sldId id="2147470504" r:id="rId6"/>
    <p:sldId id="2147470494" r:id="rId7"/>
    <p:sldId id="2147470501" r:id="rId8"/>
    <p:sldId id="2147470505" r:id="rId9"/>
    <p:sldId id="2147470506" r:id="rId10"/>
    <p:sldId id="2147470498" r:id="rId11"/>
    <p:sldId id="2147470507" r:id="rId12"/>
    <p:sldId id="2147470508" r:id="rId13"/>
    <p:sldId id="2147470497" r:id="rId14"/>
    <p:sldId id="2147470509" r:id="rId15"/>
    <p:sldId id="2147470499" r:id="rId16"/>
    <p:sldId id="2147470511" r:id="rId17"/>
    <p:sldId id="2147470502" r:id="rId18"/>
    <p:sldId id="2147470503" r:id="rId19"/>
    <p:sldId id="214747051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9FD69-17CF-423C-ACA9-ECAF9EA3F47E}" v="22" dt="2025-10-11T19:10:47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yasree C" userId="d73504bf-529b-406b-bd4b-281e95f8953a" providerId="ADAL" clId="{1DD16DA2-6E5B-47CD-8143-2444911DCB9F}"/>
    <pc:docChg chg="undo custSel modSld">
      <pc:chgData name="Nivyasree C" userId="d73504bf-529b-406b-bd4b-281e95f8953a" providerId="ADAL" clId="{1DD16DA2-6E5B-47CD-8143-2444911DCB9F}" dt="2025-10-11T19:10:51.517" v="858" actId="14100"/>
      <pc:docMkLst>
        <pc:docMk/>
      </pc:docMkLst>
      <pc:sldChg chg="modSp mod">
        <pc:chgData name="Nivyasree C" userId="d73504bf-529b-406b-bd4b-281e95f8953a" providerId="ADAL" clId="{1DD16DA2-6E5B-47CD-8143-2444911DCB9F}" dt="2025-10-11T19:05:04.310" v="120" actId="14100"/>
        <pc:sldMkLst>
          <pc:docMk/>
          <pc:sldMk cId="3377586287" sldId="2147470487"/>
        </pc:sldMkLst>
        <pc:spChg chg="mod">
          <ac:chgData name="Nivyasree C" userId="d73504bf-529b-406b-bd4b-281e95f8953a" providerId="ADAL" clId="{1DD16DA2-6E5B-47CD-8143-2444911DCB9F}" dt="2025-10-11T19:05:04.310" v="120" actId="14100"/>
          <ac:spMkLst>
            <pc:docMk/>
            <pc:sldMk cId="3377586287" sldId="2147470487"/>
            <ac:spMk id="6" creationId="{65221164-7940-3B34-A613-28A74A63E0F7}"/>
          </ac:spMkLst>
        </pc:spChg>
      </pc:sldChg>
      <pc:sldChg chg="modSp mod">
        <pc:chgData name="Nivyasree C" userId="d73504bf-529b-406b-bd4b-281e95f8953a" providerId="ADAL" clId="{1DD16DA2-6E5B-47CD-8143-2444911DCB9F}" dt="2025-10-11T19:04:33.391" v="52" actId="14100"/>
        <pc:sldMkLst>
          <pc:docMk/>
          <pc:sldMk cId="2088180620" sldId="2147470492"/>
        </pc:sldMkLst>
        <pc:spChg chg="mod">
          <ac:chgData name="Nivyasree C" userId="d73504bf-529b-406b-bd4b-281e95f8953a" providerId="ADAL" clId="{1DD16DA2-6E5B-47CD-8143-2444911DCB9F}" dt="2025-10-11T19:04:22.232" v="51" actId="20577"/>
          <ac:spMkLst>
            <pc:docMk/>
            <pc:sldMk cId="2088180620" sldId="2147470492"/>
            <ac:spMk id="3" creationId="{AB4E3812-AF2F-9DD8-6ECF-C3425146B38F}"/>
          </ac:spMkLst>
        </pc:spChg>
        <pc:spChg chg="mod">
          <ac:chgData name="Nivyasree C" userId="d73504bf-529b-406b-bd4b-281e95f8953a" providerId="ADAL" clId="{1DD16DA2-6E5B-47CD-8143-2444911DCB9F}" dt="2025-10-11T19:04:33.391" v="52" actId="14100"/>
          <ac:spMkLst>
            <pc:docMk/>
            <pc:sldMk cId="2088180620" sldId="2147470492"/>
            <ac:spMk id="4" creationId="{2D91B1D4-191E-E882-BD37-9FBAED57B57F}"/>
          </ac:spMkLst>
        </pc:spChg>
      </pc:sldChg>
      <pc:sldChg chg="modSp mod">
        <pc:chgData name="Nivyasree C" userId="d73504bf-529b-406b-bd4b-281e95f8953a" providerId="ADAL" clId="{1DD16DA2-6E5B-47CD-8143-2444911DCB9F}" dt="2025-10-11T19:04:51.866" v="86" actId="14100"/>
        <pc:sldMkLst>
          <pc:docMk/>
          <pc:sldMk cId="1739450533" sldId="2147470493"/>
        </pc:sldMkLst>
        <pc:spChg chg="mod">
          <ac:chgData name="Nivyasree C" userId="d73504bf-529b-406b-bd4b-281e95f8953a" providerId="ADAL" clId="{1DD16DA2-6E5B-47CD-8143-2444911DCB9F}" dt="2025-10-11T19:04:51.866" v="86" actId="14100"/>
          <ac:spMkLst>
            <pc:docMk/>
            <pc:sldMk cId="1739450533" sldId="2147470493"/>
            <ac:spMk id="4" creationId="{E4452DD5-D934-4955-F39B-2109AC72692F}"/>
          </ac:spMkLst>
        </pc:spChg>
      </pc:sldChg>
      <pc:sldChg chg="modSp mod">
        <pc:chgData name="Nivyasree C" userId="d73504bf-529b-406b-bd4b-281e95f8953a" providerId="ADAL" clId="{1DD16DA2-6E5B-47CD-8143-2444911DCB9F}" dt="2025-10-11T19:05:27.202" v="190" actId="14100"/>
        <pc:sldMkLst>
          <pc:docMk/>
          <pc:sldMk cId="2034681921" sldId="2147470494"/>
        </pc:sldMkLst>
        <pc:spChg chg="mod">
          <ac:chgData name="Nivyasree C" userId="d73504bf-529b-406b-bd4b-281e95f8953a" providerId="ADAL" clId="{1DD16DA2-6E5B-47CD-8143-2444911DCB9F}" dt="2025-10-11T19:05:27.202" v="190" actId="14100"/>
          <ac:spMkLst>
            <pc:docMk/>
            <pc:sldMk cId="2034681921" sldId="2147470494"/>
            <ac:spMk id="4" creationId="{6CE164B1-01DD-BF3B-88E8-DF2DEDBFA9EB}"/>
          </ac:spMkLst>
        </pc:spChg>
      </pc:sldChg>
      <pc:sldChg chg="modSp mod">
        <pc:chgData name="Nivyasree C" userId="d73504bf-529b-406b-bd4b-281e95f8953a" providerId="ADAL" clId="{1DD16DA2-6E5B-47CD-8143-2444911DCB9F}" dt="2025-10-11T19:09:47.928" v="686" actId="14100"/>
        <pc:sldMkLst>
          <pc:docMk/>
          <pc:sldMk cId="679362563" sldId="2147470497"/>
        </pc:sldMkLst>
        <pc:spChg chg="mod">
          <ac:chgData name="Nivyasree C" userId="d73504bf-529b-406b-bd4b-281e95f8953a" providerId="ADAL" clId="{1DD16DA2-6E5B-47CD-8143-2444911DCB9F}" dt="2025-10-11T19:09:33.440" v="685" actId="20577"/>
          <ac:spMkLst>
            <pc:docMk/>
            <pc:sldMk cId="679362563" sldId="2147470497"/>
            <ac:spMk id="2" creationId="{30F88864-2E71-2992-AD53-E8948837272B}"/>
          </ac:spMkLst>
        </pc:spChg>
        <pc:spChg chg="mod">
          <ac:chgData name="Nivyasree C" userId="d73504bf-529b-406b-bd4b-281e95f8953a" providerId="ADAL" clId="{1DD16DA2-6E5B-47CD-8143-2444911DCB9F}" dt="2025-10-11T19:09:01.547" v="646" actId="20577"/>
          <ac:spMkLst>
            <pc:docMk/>
            <pc:sldMk cId="679362563" sldId="2147470497"/>
            <ac:spMk id="3" creationId="{3411E118-0427-BF72-3B78-1707B0D6E382}"/>
          </ac:spMkLst>
        </pc:spChg>
        <pc:spChg chg="mod">
          <ac:chgData name="Nivyasree C" userId="d73504bf-529b-406b-bd4b-281e95f8953a" providerId="ADAL" clId="{1DD16DA2-6E5B-47CD-8143-2444911DCB9F}" dt="2025-10-11T19:09:47.928" v="686" actId="14100"/>
          <ac:spMkLst>
            <pc:docMk/>
            <pc:sldMk cId="679362563" sldId="2147470497"/>
            <ac:spMk id="4" creationId="{64F7A196-7B69-DD68-52A5-39CD9B799F7D}"/>
          </ac:spMkLst>
        </pc:spChg>
      </pc:sldChg>
      <pc:sldChg chg="modSp mod">
        <pc:chgData name="Nivyasree C" userId="d73504bf-529b-406b-bd4b-281e95f8953a" providerId="ADAL" clId="{1DD16DA2-6E5B-47CD-8143-2444911DCB9F}" dt="2025-10-11T19:07:03.937" v="408" actId="14100"/>
        <pc:sldMkLst>
          <pc:docMk/>
          <pc:sldMk cId="107944653" sldId="2147470498"/>
        </pc:sldMkLst>
        <pc:spChg chg="mod">
          <ac:chgData name="Nivyasree C" userId="d73504bf-529b-406b-bd4b-281e95f8953a" providerId="ADAL" clId="{1DD16DA2-6E5B-47CD-8143-2444911DCB9F}" dt="2025-10-11T19:07:03.937" v="408" actId="14100"/>
          <ac:spMkLst>
            <pc:docMk/>
            <pc:sldMk cId="107944653" sldId="2147470498"/>
            <ac:spMk id="4" creationId="{FEA3EC9D-D5AF-E54C-A3D0-5E42F32DC03B}"/>
          </ac:spMkLst>
        </pc:spChg>
      </pc:sldChg>
      <pc:sldChg chg="modSp mod">
        <pc:chgData name="Nivyasree C" userId="d73504bf-529b-406b-bd4b-281e95f8953a" providerId="ADAL" clId="{1DD16DA2-6E5B-47CD-8143-2444911DCB9F}" dt="2025-10-11T19:09:59.374" v="720" actId="14100"/>
        <pc:sldMkLst>
          <pc:docMk/>
          <pc:sldMk cId="2198371957" sldId="2147470499"/>
        </pc:sldMkLst>
        <pc:spChg chg="mod">
          <ac:chgData name="Nivyasree C" userId="d73504bf-529b-406b-bd4b-281e95f8953a" providerId="ADAL" clId="{1DD16DA2-6E5B-47CD-8143-2444911DCB9F}" dt="2025-10-11T19:09:59.374" v="720" actId="14100"/>
          <ac:spMkLst>
            <pc:docMk/>
            <pc:sldMk cId="2198371957" sldId="2147470499"/>
            <ac:spMk id="4" creationId="{AB5AC1E1-8B68-1019-1B7A-0CF7BDC8B3EC}"/>
          </ac:spMkLst>
        </pc:spChg>
      </pc:sldChg>
      <pc:sldChg chg="modSp mod">
        <pc:chgData name="Nivyasree C" userId="d73504bf-529b-406b-bd4b-281e95f8953a" providerId="ADAL" clId="{1DD16DA2-6E5B-47CD-8143-2444911DCB9F}" dt="2025-10-11T19:06:02.030" v="266" actId="20577"/>
        <pc:sldMkLst>
          <pc:docMk/>
          <pc:sldMk cId="2015818812" sldId="2147470501"/>
        </pc:sldMkLst>
        <pc:spChg chg="mod">
          <ac:chgData name="Nivyasree C" userId="d73504bf-529b-406b-bd4b-281e95f8953a" providerId="ADAL" clId="{1DD16DA2-6E5B-47CD-8143-2444911DCB9F}" dt="2025-10-11T19:06:02.030" v="266" actId="20577"/>
          <ac:spMkLst>
            <pc:docMk/>
            <pc:sldMk cId="2015818812" sldId="2147470501"/>
            <ac:spMk id="3" creationId="{64ABB59C-76FD-5246-4EEE-72212BF64AE4}"/>
          </ac:spMkLst>
        </pc:spChg>
        <pc:spChg chg="mod">
          <ac:chgData name="Nivyasree C" userId="d73504bf-529b-406b-bd4b-281e95f8953a" providerId="ADAL" clId="{1DD16DA2-6E5B-47CD-8143-2444911DCB9F}" dt="2025-10-11T19:05:45.735" v="224" actId="14100"/>
          <ac:spMkLst>
            <pc:docMk/>
            <pc:sldMk cId="2015818812" sldId="2147470501"/>
            <ac:spMk id="4" creationId="{68E73589-106E-E0B7-D90D-C7E75D0CB2B6}"/>
          </ac:spMkLst>
        </pc:spChg>
      </pc:sldChg>
      <pc:sldChg chg="modSp mod">
        <pc:chgData name="Nivyasree C" userId="d73504bf-529b-406b-bd4b-281e95f8953a" providerId="ADAL" clId="{1DD16DA2-6E5B-47CD-8143-2444911DCB9F}" dt="2025-10-11T19:10:26.314" v="788" actId="14100"/>
        <pc:sldMkLst>
          <pc:docMk/>
          <pc:sldMk cId="1573488916" sldId="2147470502"/>
        </pc:sldMkLst>
        <pc:spChg chg="mod">
          <ac:chgData name="Nivyasree C" userId="d73504bf-529b-406b-bd4b-281e95f8953a" providerId="ADAL" clId="{1DD16DA2-6E5B-47CD-8143-2444911DCB9F}" dt="2025-10-11T19:10:26.314" v="788" actId="14100"/>
          <ac:spMkLst>
            <pc:docMk/>
            <pc:sldMk cId="1573488916" sldId="2147470502"/>
            <ac:spMk id="4" creationId="{506C5A91-6D8B-7A46-6BA9-7AF0BB8742E7}"/>
          </ac:spMkLst>
        </pc:spChg>
      </pc:sldChg>
      <pc:sldChg chg="modSp mod">
        <pc:chgData name="Nivyasree C" userId="d73504bf-529b-406b-bd4b-281e95f8953a" providerId="ADAL" clId="{1DD16DA2-6E5B-47CD-8143-2444911DCB9F}" dt="2025-10-11T19:10:36.761" v="822" actId="14100"/>
        <pc:sldMkLst>
          <pc:docMk/>
          <pc:sldMk cId="1659890165" sldId="2147470503"/>
        </pc:sldMkLst>
        <pc:spChg chg="mod">
          <ac:chgData name="Nivyasree C" userId="d73504bf-529b-406b-bd4b-281e95f8953a" providerId="ADAL" clId="{1DD16DA2-6E5B-47CD-8143-2444911DCB9F}" dt="2025-10-11T19:10:36.761" v="822" actId="14100"/>
          <ac:spMkLst>
            <pc:docMk/>
            <pc:sldMk cId="1659890165" sldId="2147470503"/>
            <ac:spMk id="4" creationId="{E9E96C34-B06E-814D-72EC-EF1F6BBFAAF7}"/>
          </ac:spMkLst>
        </pc:spChg>
      </pc:sldChg>
      <pc:sldChg chg="modSp mod">
        <pc:chgData name="Nivyasree C" userId="d73504bf-529b-406b-bd4b-281e95f8953a" providerId="ADAL" clId="{1DD16DA2-6E5B-47CD-8143-2444911DCB9F}" dt="2025-10-11T19:05:16.454" v="156" actId="14100"/>
        <pc:sldMkLst>
          <pc:docMk/>
          <pc:sldMk cId="2739824303" sldId="2147470504"/>
        </pc:sldMkLst>
        <pc:spChg chg="mod">
          <ac:chgData name="Nivyasree C" userId="d73504bf-529b-406b-bd4b-281e95f8953a" providerId="ADAL" clId="{1DD16DA2-6E5B-47CD-8143-2444911DCB9F}" dt="2025-10-11T19:05:16.454" v="156" actId="14100"/>
          <ac:spMkLst>
            <pc:docMk/>
            <pc:sldMk cId="2739824303" sldId="2147470504"/>
            <ac:spMk id="6" creationId="{84A53B2C-1179-A5D3-091F-8CDBB95484F6}"/>
          </ac:spMkLst>
        </pc:spChg>
      </pc:sldChg>
      <pc:sldChg chg="modSp mod">
        <pc:chgData name="Nivyasree C" userId="d73504bf-529b-406b-bd4b-281e95f8953a" providerId="ADAL" clId="{1DD16DA2-6E5B-47CD-8143-2444911DCB9F}" dt="2025-10-11T19:06:25.302" v="320" actId="14100"/>
        <pc:sldMkLst>
          <pc:docMk/>
          <pc:sldMk cId="1458743759" sldId="2147470505"/>
        </pc:sldMkLst>
        <pc:spChg chg="mod">
          <ac:chgData name="Nivyasree C" userId="d73504bf-529b-406b-bd4b-281e95f8953a" providerId="ADAL" clId="{1DD16DA2-6E5B-47CD-8143-2444911DCB9F}" dt="2025-10-11T19:06:12.044" v="286" actId="20577"/>
          <ac:spMkLst>
            <pc:docMk/>
            <pc:sldMk cId="1458743759" sldId="2147470505"/>
            <ac:spMk id="3" creationId="{C92ADC81-E385-4590-A43F-245E23F723EC}"/>
          </ac:spMkLst>
        </pc:spChg>
        <pc:spChg chg="mod">
          <ac:chgData name="Nivyasree C" userId="d73504bf-529b-406b-bd4b-281e95f8953a" providerId="ADAL" clId="{1DD16DA2-6E5B-47CD-8143-2444911DCB9F}" dt="2025-10-11T19:06:25.302" v="320" actId="14100"/>
          <ac:spMkLst>
            <pc:docMk/>
            <pc:sldMk cId="1458743759" sldId="2147470505"/>
            <ac:spMk id="4" creationId="{B779DF99-E87C-7E90-18C3-1EACD9E8659D}"/>
          </ac:spMkLst>
        </pc:spChg>
      </pc:sldChg>
      <pc:sldChg chg="modSp mod">
        <pc:chgData name="Nivyasree C" userId="d73504bf-529b-406b-bd4b-281e95f8953a" providerId="ADAL" clId="{1DD16DA2-6E5B-47CD-8143-2444911DCB9F}" dt="2025-10-11T19:06:43.987" v="373" actId="14100"/>
        <pc:sldMkLst>
          <pc:docMk/>
          <pc:sldMk cId="3725213635" sldId="2147470506"/>
        </pc:sldMkLst>
        <pc:spChg chg="mod">
          <ac:chgData name="Nivyasree C" userId="d73504bf-529b-406b-bd4b-281e95f8953a" providerId="ADAL" clId="{1DD16DA2-6E5B-47CD-8143-2444911DCB9F}" dt="2025-10-11T19:06:30.605" v="339" actId="20577"/>
          <ac:spMkLst>
            <pc:docMk/>
            <pc:sldMk cId="3725213635" sldId="2147470506"/>
            <ac:spMk id="3" creationId="{EC9DEADE-795A-9378-9028-92AA1C295824}"/>
          </ac:spMkLst>
        </pc:spChg>
        <pc:spChg chg="mod">
          <ac:chgData name="Nivyasree C" userId="d73504bf-529b-406b-bd4b-281e95f8953a" providerId="ADAL" clId="{1DD16DA2-6E5B-47CD-8143-2444911DCB9F}" dt="2025-10-11T19:06:43.987" v="373" actId="14100"/>
          <ac:spMkLst>
            <pc:docMk/>
            <pc:sldMk cId="3725213635" sldId="2147470506"/>
            <ac:spMk id="4" creationId="{BCDF7214-4ED9-6835-B863-E4B23FBD8994}"/>
          </ac:spMkLst>
        </pc:spChg>
      </pc:sldChg>
      <pc:sldChg chg="modSp mod">
        <pc:chgData name="Nivyasree C" userId="d73504bf-529b-406b-bd4b-281e95f8953a" providerId="ADAL" clId="{1DD16DA2-6E5B-47CD-8143-2444911DCB9F}" dt="2025-10-11T19:07:17.654" v="442" actId="14100"/>
        <pc:sldMkLst>
          <pc:docMk/>
          <pc:sldMk cId="541629135" sldId="2147470507"/>
        </pc:sldMkLst>
        <pc:spChg chg="mod">
          <ac:chgData name="Nivyasree C" userId="d73504bf-529b-406b-bd4b-281e95f8953a" providerId="ADAL" clId="{1DD16DA2-6E5B-47CD-8143-2444911DCB9F}" dt="2025-10-11T19:07:17.654" v="442" actId="14100"/>
          <ac:spMkLst>
            <pc:docMk/>
            <pc:sldMk cId="541629135" sldId="2147470507"/>
            <ac:spMk id="4" creationId="{4BB52ADE-9E0A-7332-9666-C1F94253F3CF}"/>
          </ac:spMkLst>
        </pc:spChg>
      </pc:sldChg>
      <pc:sldChg chg="modSp mod">
        <pc:chgData name="Nivyasree C" userId="d73504bf-529b-406b-bd4b-281e95f8953a" providerId="ADAL" clId="{1DD16DA2-6E5B-47CD-8143-2444911DCB9F}" dt="2025-10-11T19:07:29.884" v="476" actId="14100"/>
        <pc:sldMkLst>
          <pc:docMk/>
          <pc:sldMk cId="2455789989" sldId="2147470508"/>
        </pc:sldMkLst>
        <pc:spChg chg="mod">
          <ac:chgData name="Nivyasree C" userId="d73504bf-529b-406b-bd4b-281e95f8953a" providerId="ADAL" clId="{1DD16DA2-6E5B-47CD-8143-2444911DCB9F}" dt="2025-10-11T19:07:29.884" v="476" actId="14100"/>
          <ac:spMkLst>
            <pc:docMk/>
            <pc:sldMk cId="2455789989" sldId="2147470508"/>
            <ac:spMk id="4" creationId="{615B73B8-57FF-09D7-15E0-A97E32E195AB}"/>
          </ac:spMkLst>
        </pc:spChg>
      </pc:sldChg>
      <pc:sldChg chg="modSp mod">
        <pc:chgData name="Nivyasree C" userId="d73504bf-529b-406b-bd4b-281e95f8953a" providerId="ADAL" clId="{1DD16DA2-6E5B-47CD-8143-2444911DCB9F}" dt="2025-10-11T19:08:47.292" v="623" actId="20577"/>
        <pc:sldMkLst>
          <pc:docMk/>
          <pc:sldMk cId="1165472181" sldId="2147470509"/>
        </pc:sldMkLst>
        <pc:spChg chg="mod">
          <ac:chgData name="Nivyasree C" userId="d73504bf-529b-406b-bd4b-281e95f8953a" providerId="ADAL" clId="{1DD16DA2-6E5B-47CD-8143-2444911DCB9F}" dt="2025-10-11T19:08:47.292" v="623" actId="20577"/>
          <ac:spMkLst>
            <pc:docMk/>
            <pc:sldMk cId="1165472181" sldId="2147470509"/>
            <ac:spMk id="2" creationId="{0AD248CB-69B5-EBF7-D88A-601BE7840604}"/>
          </ac:spMkLst>
        </pc:spChg>
      </pc:sldChg>
      <pc:sldChg chg="modSp mod">
        <pc:chgData name="Nivyasree C" userId="d73504bf-529b-406b-bd4b-281e95f8953a" providerId="ADAL" clId="{1DD16DA2-6E5B-47CD-8143-2444911DCB9F}" dt="2025-10-11T19:10:51.517" v="858" actId="14100"/>
        <pc:sldMkLst>
          <pc:docMk/>
          <pc:sldMk cId="3431002746" sldId="2147470510"/>
        </pc:sldMkLst>
        <pc:spChg chg="mod">
          <ac:chgData name="Nivyasree C" userId="d73504bf-529b-406b-bd4b-281e95f8953a" providerId="ADAL" clId="{1DD16DA2-6E5B-47CD-8143-2444911DCB9F}" dt="2025-10-11T19:10:51.517" v="858" actId="14100"/>
          <ac:spMkLst>
            <pc:docMk/>
            <pc:sldMk cId="3431002746" sldId="2147470510"/>
            <ac:spMk id="4" creationId="{CDB0A819-0D6D-123F-9D8E-EC943032B4F8}"/>
          </ac:spMkLst>
        </pc:spChg>
      </pc:sldChg>
      <pc:sldChg chg="modSp mod">
        <pc:chgData name="Nivyasree C" userId="d73504bf-529b-406b-bd4b-281e95f8953a" providerId="ADAL" clId="{1DD16DA2-6E5B-47CD-8143-2444911DCB9F}" dt="2025-10-11T19:10:12.947" v="754" actId="14100"/>
        <pc:sldMkLst>
          <pc:docMk/>
          <pc:sldMk cId="2393815051" sldId="2147470511"/>
        </pc:sldMkLst>
        <pc:spChg chg="mod">
          <ac:chgData name="Nivyasree C" userId="d73504bf-529b-406b-bd4b-281e95f8953a" providerId="ADAL" clId="{1DD16DA2-6E5B-47CD-8143-2444911DCB9F}" dt="2025-10-11T19:10:12.947" v="754" actId="14100"/>
          <ac:spMkLst>
            <pc:docMk/>
            <pc:sldMk cId="2393815051" sldId="2147470511"/>
            <ac:spMk id="4" creationId="{B6B1FDF9-11A1-B313-07CE-6F133C1F18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III</a:t>
            </a:r>
          </a:p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</a:t>
            </a:r>
          </a:p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lvl="0" algn="ctr"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NIVYASREE.C</a:t>
            </a:r>
          </a:p>
          <a:p>
            <a:pPr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Dual-Model System: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Two separate machine learning pipelines for diabetes and nutrition.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Classification: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Predicts diabetes risk level (Low, Moderate, High).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Regression: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Estimates calories and sugar from text-based meal descriptions.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Integration: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Deploys models in a Streamlit app for real-time user feedback.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3744687" y="57036"/>
            <a:ext cx="844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9DD14-A4CD-5F5B-845F-69F73D9E6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B796BE-3635-59BE-E500-58693BCA92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Algorithms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Random Forest Classifier: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Predicts the user's diabetes risk (Low, Moderate, High).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TF-IDF Vectorizer: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Converts text-based food names into numerical features.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Linear Regression: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Estimates calories and sugar from the nutritional features.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EBC83-ADC0-025D-8437-77B9821C4D4D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333A22-A203-549B-1691-2503216667FB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B52ADE-9E0A-7332-9666-C1F94253F3CF}"/>
              </a:ext>
            </a:extLst>
          </p:cNvPr>
          <p:cNvSpPr txBox="1"/>
          <p:nvPr/>
        </p:nvSpPr>
        <p:spPr>
          <a:xfrm>
            <a:off x="3004457" y="57036"/>
            <a:ext cx="9187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2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DCCFA-0F56-6989-DC0E-22B8B9E86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7D487C-F54D-7DB6-872E-B6E0FCC02F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Tools &amp; Libraries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Frontend &amp; UI: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Streamlit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Data Manipulation: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Pandas, NumPy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Machine Learning: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Scikit-learn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Data Visualization: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Matplotlib, Seaborn, Plotly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Model Persistence: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Joblib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Database: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SQLite</a:t>
            </a:r>
          </a:p>
          <a:p>
            <a:pPr marL="0" indent="0"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43F49-E27E-5657-4FA6-1E5876974B17}"/>
              </a:ext>
            </a:extLst>
          </p:cNvPr>
          <p:cNvSpPr txBox="1"/>
          <p:nvPr/>
        </p:nvSpPr>
        <p:spPr>
          <a:xfrm>
            <a:off x="266882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D6F3A-F962-6026-7965-5C997F300BF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15B73B8-57FF-09D7-15E0-A97E32E195AB}"/>
              </a:ext>
            </a:extLst>
          </p:cNvPr>
          <p:cNvSpPr txBox="1"/>
          <p:nvPr/>
        </p:nvSpPr>
        <p:spPr>
          <a:xfrm>
            <a:off x="2579915" y="57036"/>
            <a:ext cx="9612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8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357505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High-Accuracy Risk Prediction: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The 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Random Forest model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proved highly effective, achieving  97% accuracy in classifying diabetes risk and demonstrating strong reliability with high precision and recall.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Automated Nutrition Analysis: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The NLP model (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TF-IDF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and 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Linear Regression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) successfully converted text-based meal logs into real-time estimates of calorie and sugar intake, providing users with immediate dietary feedback.</a:t>
            </a: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2862943" y="57036"/>
            <a:ext cx="9329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60BD8-EE8F-A235-EF2E-A5C3286E6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248CB-69B5-EBF7-D88A-601BE78406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1274" y="1034143"/>
            <a:ext cx="10659060" cy="44663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Developed a seamless and user-friendly web application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using Streamlit.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Integrated dynamic, real-time visualizations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with Plotly.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Implemented a persistent backend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using an SQLite database.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Generated personalized and actionable recommendations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by combining outputs from both AI models.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Empowered users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by directly connecting their daily habits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C3F5BF-8BBF-B795-22A5-B70C79DA0A6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3D0198-6835-89D6-E158-7E9120FB9C1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C1D7D9-8641-2EDB-9921-5E6CCC7B00D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7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148877"/>
            <a:ext cx="10744080" cy="51104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Solved Core Problem: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Replaced generic advice with a personalized AI feedback system.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High-Performance Models: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Achieved risk prediction and created an effective NLP nutrition model.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End-to-End Solution: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Delivered AI Health Advisor in Streamlit for actionable insights.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Empowered Users: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Linked daily habits to personal health risk, enabling proactive control.</a:t>
            </a: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Conclusion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3418115" y="57036"/>
            <a:ext cx="8773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34A7D-9FCE-B31E-11FC-FFE318C78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135CD5-C80A-30BB-3A11-E93B1FCEE7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5738" y="1357505"/>
            <a:ext cx="10624338" cy="4901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Wearable Integration: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Incorporate activity data from devices like Fitbit.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User Profiles: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Add user accounts to track personal progress over time.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Nutrition Model: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Expand the food database for greater accuracy.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Recommendation Engine: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Suggest specific meal plans and exercises.</a:t>
            </a: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39B54-F341-2F0E-866D-0B95615357C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Scope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EE9D99-B902-E5C5-0EEC-33959267C8F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6B1FDF9-11A1-B313-07CE-6F133C1F18C4}"/>
              </a:ext>
            </a:extLst>
          </p:cNvPr>
          <p:cNvSpPr txBox="1"/>
          <p:nvPr/>
        </p:nvSpPr>
        <p:spPr>
          <a:xfrm>
            <a:off x="3156857" y="57036"/>
            <a:ext cx="9035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1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56F40-96CC-DEF8-9EB7-14523723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03C842-0779-BE44-EECA-2F2EE3FA73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chemeClr val="tx1"/>
                </a:solidFill>
              </a:rPr>
              <a:t>I would like to extend my sincere gratitude to my mentor and my peers for their expert guidance and constructive suggestions. I am also deeply grateful to the vibrant open-source community for providing the essential tools for this project.</a:t>
            </a:r>
            <a:endParaRPr lang="en-US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DE408-8E1E-6FA2-7CC4-7953936B171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Acknowledgement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AC8EE7-5ED3-D96C-9268-8B7B9A5D057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06C5A91-6D8B-7A46-6BA9-7AF0BB8742E7}"/>
              </a:ext>
            </a:extLst>
          </p:cNvPr>
          <p:cNvSpPr txBox="1"/>
          <p:nvPr/>
        </p:nvSpPr>
        <p:spPr>
          <a:xfrm>
            <a:off x="2971801" y="57036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8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C1BA9-EED8-0553-15DB-7AC5ADC07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E11D5E-73A6-DACE-A314-51CBCF3D39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[1] M. Chidambaram, M. Narayanan, C. Sankar, and J. Santhosh, “An Ensemble Learning and Machine Learning Approach for Predicting Diabetic Disease,” 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Published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, 2024.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[2]</a:t>
            </a:r>
            <a:r>
              <a:rPr lang="en-US" b="0" dirty="0">
                <a:latin typeface="+mn-lt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V. V. N. S. B. Rohith, S. K. Rudroju, S. C. Kamisetty, and P. Balamurugan, “Personalized Diabetes Suggestion Using ML Algorithms and Cloud Technology,” 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International Journal of Scientific Research and Management (IJSRM)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, 2024.</a:t>
            </a: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CD0F3-77A2-E482-9F59-462941CA9EF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Reference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328B9-B5B2-A4C8-C436-49616B481A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E96C34-B06E-814D-72EC-EF1F6BBFAAF7}"/>
              </a:ext>
            </a:extLst>
          </p:cNvPr>
          <p:cNvSpPr txBox="1"/>
          <p:nvPr/>
        </p:nvSpPr>
        <p:spPr>
          <a:xfrm>
            <a:off x="2754087" y="57036"/>
            <a:ext cx="9437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CEA28-DA35-43A8-5ADD-DD209C5CB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A101E-C70F-9007-258B-FB8BF503D3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[3] M.Patil, M. S. Shaikh, and Prashant Singh, “Web-Based Diabetes Prediction System Using Machine Learning,” in 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2022 International Conference on Advances in Computing, Communication and Applied Informatics (ACCAI)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, IEEE, 2022.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[4] Shanmugpriya.T.K, S. Karunambikai .R, “Diabetes Prediction and Classification using Machine Learning and Deep Learning: A Chatbot-Based Approach,” in 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2025 International Conference on Intelligent Systems and Computer Vision (ISCV)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, IEEE, 2025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6D915-B8E9-92F0-E27D-BBAE3134470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Reference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413B28-31B0-689E-550C-B484A89958A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DB0A819-0D6D-123F-9D8E-EC943032B4F8}"/>
              </a:ext>
            </a:extLst>
          </p:cNvPr>
          <p:cNvSpPr txBox="1"/>
          <p:nvPr/>
        </p:nvSpPr>
        <p:spPr>
          <a:xfrm>
            <a:off x="2677887" y="57036"/>
            <a:ext cx="9514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0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AI-based web app for diabetes risk prediction and lifestyle guidance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Inputs: clinical data + meal logs via text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Uses Random Forest for risk classification and linear regression nutrition analysis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Predict risk level and Generates personalized lifestyle suggestions based on user data 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Features a user-friendly interface built with Streamlit.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3069771" y="57036"/>
            <a:ext cx="912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Predict diabetes risk using clinical and dietary data.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Analyze meals using NLP for calorie/sugar estimation.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Classify users into risk levels using ML.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Provide personalized lifestyle recommendations.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Build a secure, user-friendly system.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3548743" y="57036"/>
            <a:ext cx="8643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Clinical Data Input Module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sz="2800" dirty="0"/>
              <a:t>Form for entering  BMI, blood pressure, age, hypertension etc.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Validation and preprocessing of inputs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Meal Logging Module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sz="2800" dirty="0"/>
              <a:t>Text-based  box for food entries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NLP processing 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Calorie and sugar estimation using </a:t>
            </a:r>
            <a:r>
              <a:rPr lang="en-US" sz="2800" b="1" dirty="0"/>
              <a:t>Indian Nutrition Dataset</a:t>
            </a:r>
            <a:endParaRPr lang="en-US" sz="2800" dirty="0"/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3102429" y="57036"/>
            <a:ext cx="9089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23136-2F61-2864-F83D-AE4202DC7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E613AD-199F-4D71-D307-5578C53169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Risk Prediction Module</a:t>
            </a:r>
            <a:endParaRPr lang="en-US" b="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/>
              <a:t>ML model (e.g.,</a:t>
            </a:r>
            <a:r>
              <a:rPr lang="en-US" sz="2800" dirty="0" err="1"/>
              <a:t>RandomForest</a:t>
            </a:r>
            <a:r>
              <a:rPr lang="en-US" sz="2800" dirty="0"/>
              <a:t>) for diabetes risk classification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Uses clinical + nutritional data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Lifestyle Recommendation Module</a:t>
            </a:r>
            <a:endParaRPr lang="en-US" b="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/>
              <a:t>Personalized suggestions based on risk level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exercise, and follow-up advice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Frontend UI Module</a:t>
            </a:r>
            <a:endParaRPr lang="en-US" b="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/>
              <a:t>Built with </a:t>
            </a:r>
            <a:r>
              <a:rPr lang="en-US" sz="2800" b="1" dirty="0" err="1"/>
              <a:t>Streamlit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Interactive dashboards and input forms</a:t>
            </a: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9FE88-6B21-7791-691B-5362C93D3737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BD86BC-BDBA-0A27-85C7-DA58E824FA9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4A53B2C-1179-A5D3-091F-8CDBB95484F6}"/>
              </a:ext>
            </a:extLst>
          </p:cNvPr>
          <p:cNvSpPr txBox="1"/>
          <p:nvPr/>
        </p:nvSpPr>
        <p:spPr>
          <a:xfrm>
            <a:off x="3222171" y="57036"/>
            <a:ext cx="8969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24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chemeClr val="tx1"/>
                </a:solidFill>
              </a:rPr>
              <a:t>This project empowers users to proactively prevent diabetes with an AI-Powered Health Advisor that replaces ineffective, generic advice with personalized feedback. The tool provides a real-time risk score and nutritional analysis, offering immediate recommendations to help users connect their daily habits to their long-term health</a:t>
            </a:r>
            <a:r>
              <a:rPr lang="en-US" b="0" dirty="0"/>
              <a:t>.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Problem Statement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2656115" y="57036"/>
            <a:ext cx="9535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3BE5C-251C-23E3-8F19-EE2DB3009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2C3DBE-E507-D889-A890-2C56D2A659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Core Feature 1: Diabetes Risk Prediction</a:t>
            </a:r>
            <a:endParaRPr lang="en-US" b="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800" b="1" dirty="0"/>
              <a:t>Model Used:</a:t>
            </a:r>
            <a:r>
              <a:rPr lang="en-US" sz="2800" dirty="0"/>
              <a:t> Random Forest Classifier.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User Input:</a:t>
            </a:r>
            <a:r>
              <a:rPr lang="en-US" sz="2800" dirty="0"/>
              <a:t> Clinical data such as blood glucose level, BMI, blood pressure, and age.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Output:</a:t>
            </a:r>
            <a:r>
              <a:rPr lang="en-US" sz="2800" dirty="0"/>
              <a:t> Classifies the user's diabetes risk into "Low," "Moderate," or "High.“</a:t>
            </a:r>
          </a:p>
          <a:p>
            <a:pPr marL="457200" lvl="1" indent="0">
              <a:buNone/>
            </a:pPr>
            <a:r>
              <a:rPr lang="en-US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ABB59C-76FD-5246-4EEE-72212BF64AE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BC82A4-B382-2A00-3070-17B2B47F169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73589-106E-E0B7-D90D-C7E75D0CB2B6}"/>
              </a:ext>
            </a:extLst>
          </p:cNvPr>
          <p:cNvSpPr txBox="1"/>
          <p:nvPr/>
        </p:nvSpPr>
        <p:spPr>
          <a:xfrm>
            <a:off x="2873829" y="57036"/>
            <a:ext cx="931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1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D3AC4-74D2-F83A-0867-36C67A7DF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F5E2BE-1367-34BC-BBFD-E0C726BF2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Core Feature 1: Diabetes Risk Prediction</a:t>
            </a:r>
            <a:endParaRPr lang="en-US" b="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800" b="1" dirty="0"/>
              <a:t>Model Used:</a:t>
            </a:r>
            <a:r>
              <a:rPr lang="en-US" sz="2800" dirty="0"/>
              <a:t> Random Forest Classifier.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User Input:</a:t>
            </a:r>
            <a:r>
              <a:rPr lang="en-US" sz="2800" dirty="0"/>
              <a:t> Clinical data such as blood glucose level, BMI, blood pressure, and age.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Output:</a:t>
            </a:r>
            <a:r>
              <a:rPr lang="en-US" sz="2800" dirty="0"/>
              <a:t> Classifies the user's diabetes risk into "Low," "Moderate," or "High.“</a:t>
            </a:r>
          </a:p>
          <a:p>
            <a:pPr marL="457200" lvl="1" indent="0">
              <a:buNone/>
            </a:pPr>
            <a:r>
              <a:rPr lang="en-US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2ADC81-E385-4590-A43F-245E23F723EC}"/>
              </a:ext>
            </a:extLst>
          </p:cNvPr>
          <p:cNvSpPr txBox="1"/>
          <p:nvPr/>
        </p:nvSpPr>
        <p:spPr>
          <a:xfrm>
            <a:off x="266882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5BBA38-64CE-A97D-1099-DF7A3FD815BB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79DF99-E87C-7E90-18C3-1EACD9E8659D}"/>
              </a:ext>
            </a:extLst>
          </p:cNvPr>
          <p:cNvSpPr txBox="1"/>
          <p:nvPr/>
        </p:nvSpPr>
        <p:spPr>
          <a:xfrm>
            <a:off x="3679371" y="57036"/>
            <a:ext cx="8512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AF87F-5F0A-8148-20C7-3D3B16F11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AF3FE3-5A93-2B3B-ED82-52695C83C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Integrated Application &amp; Action Plan:</a:t>
            </a:r>
            <a:endParaRPr lang="en-US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A 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Streamlit</a:t>
            </a:r>
            <a:r>
              <a:rPr lang="en-US" b="0" dirty="0">
                <a:solidFill>
                  <a:schemeClr val="tx1"/>
                </a:solidFill>
              </a:rPr>
              <a:t> web application provides a user-friendly interface for real-time data entry.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The platform integrates both models to synthesize the risk score and nutrition data, generating a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personalized action plan </a:t>
            </a:r>
            <a:r>
              <a:rPr lang="en-US" b="0" dirty="0">
                <a:solidFill>
                  <a:schemeClr val="tx1"/>
                </a:solidFill>
              </a:rPr>
              <a:t>with tailored health recommendations.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DEADE-795A-9378-9028-92AA1C29582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D6A0B2-BFB2-55AF-9E27-7B983E7721DB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CDF7214-4ED9-6835-B863-E4B23FBD8994}"/>
              </a:ext>
            </a:extLst>
          </p:cNvPr>
          <p:cNvSpPr txBox="1"/>
          <p:nvPr/>
        </p:nvSpPr>
        <p:spPr>
          <a:xfrm>
            <a:off x="3298371" y="57036"/>
            <a:ext cx="8893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1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1186</Words>
  <Application>Microsoft Office PowerPoint</Application>
  <PresentationFormat>Widescreen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Nivyasree C</cp:lastModifiedBy>
  <cp:revision>18</cp:revision>
  <dcterms:created xsi:type="dcterms:W3CDTF">2024-05-13T10:33:11Z</dcterms:created>
  <dcterms:modified xsi:type="dcterms:W3CDTF">2025-10-11T19:10:56Z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