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Slides/notesSlide1.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9144000" cy="6858000"/>
  <p:notesSz cx="10691812" cy="755967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p>
            <a:pPr algn="ctr"/>
            <a:r>
              <a:rPr b="0" lang="sv-SE" sz="4400" spc="-1" strike="noStrike">
                <a:latin typeface="Arial"/>
              </a:rPr>
              <a:t>Click to move the slide</a:t>
            </a:r>
            <a:endParaRPr b="0" lang="sv-SE"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p>
            <a:r>
              <a:rPr b="0" lang="sv-SE" sz="2000" spc="-1" strike="noStrike">
                <a:latin typeface="Arial"/>
              </a:rPr>
              <a:t>Click to edit the notes format</a:t>
            </a:r>
            <a:endParaRPr b="0" lang="sv-SE"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p>
            <a:r>
              <a:rPr b="0" lang="sv-SE" sz="1400" spc="-1" strike="noStrike">
                <a:latin typeface="Times New Roman"/>
              </a:rPr>
              <a:t> </a:t>
            </a:r>
            <a:endParaRPr b="0" lang="sv-SE"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p>
            <a:pPr algn="r"/>
            <a:r>
              <a:rPr b="0" lang="sv-SE" sz="1400" spc="-1" strike="noStrike">
                <a:latin typeface="Times New Roman"/>
              </a:rPr>
              <a:t> </a:t>
            </a:r>
            <a:endParaRPr b="0" lang="sv-SE"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p>
            <a:r>
              <a:rPr b="0" lang="sv-SE" sz="1400" spc="-1" strike="noStrike">
                <a:latin typeface="Times New Roman"/>
              </a:rPr>
              <a:t> </a:t>
            </a:r>
            <a:endParaRPr b="0" lang="sv-SE"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p>
            <a:pPr algn="r"/>
            <a:fld id="{8F32A192-6B5B-420B-AAFC-5E460FBC22C6}" type="slidenum">
              <a:rPr b="0" lang="sv-SE" sz="1400" spc="-1" strike="noStrike">
                <a:latin typeface="Times New Roman"/>
              </a:rPr>
              <a:t>1</a:t>
            </a:fld>
            <a:endParaRPr b="0" lang="sv-S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 Target="../slides/slide3.xml"/><Relationship Id="rId3"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 Target="../slides/slide4.xml"/><Relationship Id="rId3"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hyperlink" Target="http://graphonline.ru/en" TargetMode="Externa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slide" Target="../slides/slide5.xml"/><Relationship Id="rId6"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72000" y="599040"/>
            <a:ext cx="5344560" cy="4008240"/>
          </a:xfrm>
          <a:prstGeom prst="rect">
            <a:avLst/>
          </a:prstGeom>
        </p:spPr>
      </p:sp>
      <p:sp>
        <p:nvSpPr>
          <p:cNvPr id="290" name="PlaceHolder 2"/>
          <p:cNvSpPr>
            <a:spLocks noGrp="1"/>
          </p:cNvSpPr>
          <p:nvPr>
            <p:ph type="body"/>
          </p:nvPr>
        </p:nvSpPr>
        <p:spPr>
          <a:xfrm>
            <a:off x="5544000" y="599040"/>
            <a:ext cx="4966920" cy="6816240"/>
          </a:xfrm>
          <a:prstGeom prst="rect">
            <a:avLst/>
          </a:prstGeom>
        </p:spPr>
        <p:txBody>
          <a:bodyPr lIns="0" rIns="0" tIns="0" bIns="0"/>
          <a:p>
            <a:pPr marL="216000" indent="-215280">
              <a:lnSpc>
                <a:spcPct val="100000"/>
              </a:lnSpc>
            </a:pPr>
            <a:r>
              <a:rPr b="1" lang="sv-SE" sz="2000" spc="-1" strike="noStrike" u="sng">
                <a:solidFill>
                  <a:srgbClr val="000000"/>
                </a:solidFill>
                <a:uFillTx/>
                <a:latin typeface="Tahoma"/>
                <a:ea typeface="DejaVu Sans"/>
              </a:rPr>
              <a:t>5E-metoden</a:t>
            </a:r>
            <a:endParaRPr b="0" lang="sv-SE" sz="2000" spc="-1" strike="noStrike">
              <a:latin typeface="Arial"/>
            </a:endParaRPr>
          </a:p>
          <a:p>
            <a:pPr marL="216000" indent="-215280">
              <a:lnSpc>
                <a:spcPct val="100000"/>
              </a:lnSpc>
            </a:pPr>
            <a:endParaRPr b="0" lang="sv-SE" sz="2000" spc="-1" strike="noStrike">
              <a:latin typeface="Arial"/>
            </a:endParaRPr>
          </a:p>
          <a:p>
            <a:pPr marL="216000" indent="-215280">
              <a:lnSpc>
                <a:spcPct val="100000"/>
              </a:lnSpc>
            </a:pPr>
            <a:r>
              <a:rPr b="1" lang="sv-SE" sz="1600" spc="-1" strike="noStrike">
                <a:solidFill>
                  <a:srgbClr val="000000"/>
                </a:solidFill>
                <a:latin typeface="Tahoma"/>
                <a:ea typeface="DejaVu Sans"/>
              </a:rPr>
              <a:t>*Engage – Engagera eleverna.</a:t>
            </a:r>
            <a:r>
              <a:rPr b="0" lang="sv-SE" sz="1600" spc="-1" strike="noStrike">
                <a:solidFill>
                  <a:srgbClr val="000000"/>
                </a:solidFill>
                <a:latin typeface="Tahoma"/>
                <a:ea typeface="DejaVu Sans"/>
              </a:rPr>
              <a:t> Vi gör en aktivitet med eleverna som knyter an till vad vi ska lära oss.</a:t>
            </a:r>
            <a:endParaRPr b="0" lang="sv-SE" sz="1600" spc="-1" strike="noStrike">
              <a:latin typeface="Arial"/>
            </a:endParaRPr>
          </a:p>
          <a:p>
            <a:pPr marL="216000" indent="-215280">
              <a:lnSpc>
                <a:spcPct val="100000"/>
              </a:lnSpc>
            </a:pPr>
            <a:endParaRPr b="0" lang="sv-SE" sz="1600" spc="-1" strike="noStrike">
              <a:latin typeface="Arial"/>
            </a:endParaRPr>
          </a:p>
          <a:p>
            <a:pPr marL="216000" indent="-215280">
              <a:lnSpc>
                <a:spcPct val="100000"/>
              </a:lnSpc>
            </a:pPr>
            <a:r>
              <a:rPr b="1" lang="sv-SE" sz="1600" spc="-1" strike="noStrike">
                <a:solidFill>
                  <a:srgbClr val="000000"/>
                </a:solidFill>
                <a:latin typeface="Tahoma"/>
                <a:ea typeface="DejaVu Sans"/>
              </a:rPr>
              <a:t>*Explore – Undersök utan genomgång.</a:t>
            </a:r>
            <a:r>
              <a:rPr b="0" lang="sv-SE" sz="1600" spc="-1" strike="noStrike">
                <a:solidFill>
                  <a:srgbClr val="000000"/>
                </a:solidFill>
                <a:latin typeface="Tahoma"/>
                <a:ea typeface="DejaVu Sans"/>
              </a:rPr>
              <a:t> Vi börjar med en gemensam uppgift och sen flera individuella.</a:t>
            </a:r>
            <a:r>
              <a:rPr b="1" lang="sv-SE" sz="1600" spc="-1" strike="noStrike">
                <a:solidFill>
                  <a:srgbClr val="000000"/>
                </a:solidFill>
                <a:latin typeface="Tahoma"/>
                <a:ea typeface="DejaVu Sans"/>
              </a:rPr>
              <a:t> </a:t>
            </a:r>
            <a:endParaRPr b="0" lang="sv-SE" sz="1600" spc="-1" strike="noStrike">
              <a:latin typeface="Arial"/>
            </a:endParaRPr>
          </a:p>
          <a:p>
            <a:pPr marL="216000" indent="-215280">
              <a:lnSpc>
                <a:spcPct val="100000"/>
              </a:lnSpc>
            </a:pPr>
            <a:endParaRPr b="0" lang="sv-SE" sz="1600" spc="-1" strike="noStrike">
              <a:latin typeface="Arial"/>
            </a:endParaRPr>
          </a:p>
          <a:p>
            <a:pPr marL="216000" indent="-215280">
              <a:lnSpc>
                <a:spcPct val="100000"/>
              </a:lnSpc>
            </a:pPr>
            <a:r>
              <a:rPr b="1" lang="sv-SE" sz="1600" spc="-1" strike="noStrike">
                <a:solidFill>
                  <a:srgbClr val="000000"/>
                </a:solidFill>
                <a:latin typeface="Tahoma"/>
                <a:ea typeface="DejaVu Sans"/>
              </a:rPr>
              <a:t>*Explain – Gå igenom teorin.</a:t>
            </a:r>
            <a:r>
              <a:rPr b="0" lang="sv-SE" sz="1600" spc="-1" strike="noStrike">
                <a:solidFill>
                  <a:srgbClr val="000000"/>
                </a:solidFill>
                <a:latin typeface="Tahoma"/>
                <a:ea typeface="DejaVu Sans"/>
              </a:rPr>
              <a:t> Vi förklarar begrepp, nödvändig teori och fyller i luckor.</a:t>
            </a:r>
            <a:endParaRPr b="0" lang="sv-SE" sz="1600" spc="-1" strike="noStrike">
              <a:latin typeface="Arial"/>
            </a:endParaRPr>
          </a:p>
          <a:p>
            <a:pPr marL="216000" indent="-215280">
              <a:lnSpc>
                <a:spcPct val="100000"/>
              </a:lnSpc>
            </a:pPr>
            <a:endParaRPr b="0" lang="sv-SE" sz="1600" spc="-1" strike="noStrike">
              <a:latin typeface="Arial"/>
            </a:endParaRPr>
          </a:p>
          <a:p>
            <a:pPr marL="216000" indent="-215280">
              <a:lnSpc>
                <a:spcPct val="100000"/>
              </a:lnSpc>
            </a:pPr>
            <a:r>
              <a:rPr b="1" lang="sv-SE" sz="1600" spc="-1" strike="noStrike">
                <a:solidFill>
                  <a:srgbClr val="000000"/>
                </a:solidFill>
                <a:latin typeface="Tahoma"/>
                <a:ea typeface="DejaVu Sans"/>
              </a:rPr>
              <a:t>*Elaborate – Fördjupa kunskaperna.</a:t>
            </a:r>
            <a:r>
              <a:rPr b="0" lang="sv-SE" sz="1600" spc="-1" strike="noStrike">
                <a:solidFill>
                  <a:srgbClr val="000000"/>
                </a:solidFill>
                <a:latin typeface="Tahoma"/>
                <a:ea typeface="DejaVu Sans"/>
              </a:rPr>
              <a:t> Vi kopplar an till omvärlden, ge elever anledning att vilja lära mer.</a:t>
            </a:r>
            <a:endParaRPr b="0" lang="sv-SE" sz="1600" spc="-1" strike="noStrike">
              <a:latin typeface="Arial"/>
            </a:endParaRPr>
          </a:p>
          <a:p>
            <a:pPr marL="216000" indent="-215280">
              <a:lnSpc>
                <a:spcPct val="100000"/>
              </a:lnSpc>
            </a:pPr>
            <a:endParaRPr b="0" lang="sv-SE" sz="1600" spc="-1" strike="noStrike">
              <a:latin typeface="Arial"/>
            </a:endParaRPr>
          </a:p>
          <a:p>
            <a:pPr marL="216000" indent="-215280">
              <a:lnSpc>
                <a:spcPct val="100000"/>
              </a:lnSpc>
            </a:pPr>
            <a:r>
              <a:rPr b="1" lang="sv-SE" sz="1600" spc="-1" strike="noStrike">
                <a:solidFill>
                  <a:srgbClr val="000000"/>
                </a:solidFill>
                <a:latin typeface="Tahoma"/>
                <a:ea typeface="DejaVu Sans"/>
              </a:rPr>
              <a:t>*Evaluate – Avgör vad eleverna lärt sig.</a:t>
            </a:r>
            <a:r>
              <a:rPr b="0" lang="sv-SE" sz="1600" spc="-1" strike="noStrike">
                <a:solidFill>
                  <a:srgbClr val="000000"/>
                </a:solidFill>
                <a:latin typeface="Tahoma"/>
                <a:ea typeface="DejaVu Sans"/>
              </a:rPr>
              <a:t> Vi har en diskussion, repeterar och knyter ihop säcken.</a:t>
            </a:r>
            <a:endParaRPr b="0" lang="sv-SE" sz="1600" spc="-1" strike="noStrike">
              <a:latin typeface="Arial"/>
            </a:endParaRPr>
          </a:p>
          <a:p>
            <a:pPr marL="216000" indent="-215280">
              <a:lnSpc>
                <a:spcPct val="100000"/>
              </a:lnSpc>
            </a:pPr>
            <a:endParaRPr b="0" lang="sv-SE" sz="16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sldImg"/>
          </p:nvPr>
        </p:nvSpPr>
        <p:spPr>
          <a:xfrm>
            <a:off x="144000" y="477360"/>
            <a:ext cx="5165640" cy="2833560"/>
          </a:xfrm>
          <a:prstGeom prst="rect">
            <a:avLst/>
          </a:prstGeom>
        </p:spPr>
      </p:sp>
      <p:sp>
        <p:nvSpPr>
          <p:cNvPr id="308" name="PlaceHolder 2"/>
          <p:cNvSpPr>
            <a:spLocks noGrp="1"/>
          </p:cNvSpPr>
          <p:nvPr>
            <p:ph type="body"/>
          </p:nvPr>
        </p:nvSpPr>
        <p:spPr>
          <a:xfrm>
            <a:off x="1069200" y="3590640"/>
            <a:ext cx="8552160" cy="3400560"/>
          </a:xfrm>
          <a:prstGeom prst="rect">
            <a:avLst/>
          </a:prstGeom>
        </p:spPr>
        <p:txBody>
          <a:bodyPr lIns="0" rIns="0" tIns="0" bIns="0"/>
          <a:p>
            <a:pPr marL="216000" indent="-215280">
              <a:lnSpc>
                <a:spcPct val="100000"/>
              </a:lnSpc>
            </a:pPr>
            <a:r>
              <a:rPr b="0" lang="sv-SE" sz="1400" spc="-1" strike="noStrike">
                <a:latin typeface="Arial"/>
              </a:rPr>
              <a:t>LOLOL!</a:t>
            </a:r>
            <a:endParaRPr b="0" lang="sv-SE" sz="1400" spc="-1" strike="noStrike">
              <a:latin typeface="Arial"/>
            </a:endParaRPr>
          </a:p>
          <a:p>
            <a:pPr marL="216000" indent="-215280">
              <a:lnSpc>
                <a:spcPct val="100000"/>
              </a:lnSpc>
            </a:pPr>
            <a:endParaRPr b="0" lang="sv-SE" sz="1400" spc="-1" strike="noStrike">
              <a:latin typeface="Arial"/>
            </a:endParaRPr>
          </a:p>
          <a:p>
            <a:pPr marL="216000" indent="-215280">
              <a:lnSpc>
                <a:spcPct val="100000"/>
              </a:lnSpc>
            </a:pPr>
            <a:r>
              <a:rPr b="0" lang="sv-SE" sz="1400" spc="-1" strike="noStrike">
                <a:latin typeface="Arial"/>
              </a:rPr>
              <a:t>Sdksldk</a:t>
            </a:r>
            <a:endParaRPr b="0" lang="sv-SE" sz="1400" spc="-1" strike="noStrike">
              <a:latin typeface="Arial"/>
            </a:endParaRPr>
          </a:p>
          <a:p>
            <a:pPr marL="216000" indent="-215280">
              <a:lnSpc>
                <a:spcPct val="100000"/>
              </a:lnSpc>
            </a:pPr>
            <a:endParaRPr b="0" lang="sv-SE" sz="1400" spc="-1" strike="noStrike">
              <a:latin typeface="Arial"/>
            </a:endParaRPr>
          </a:p>
          <a:p>
            <a:pPr marL="216000" indent="-215280">
              <a:lnSpc>
                <a:spcPct val="100000"/>
              </a:lnSpc>
            </a:pPr>
            <a:r>
              <a:rPr b="0" lang="sv-SE" sz="1400" spc="-1" strike="noStrike">
                <a:latin typeface="Arial"/>
              </a:rPr>
              <a:t>Dslkad</a:t>
            </a:r>
            <a:endParaRPr b="0" lang="sv-SE" sz="1400" spc="-1" strike="noStrike">
              <a:latin typeface="Arial"/>
            </a:endParaRPr>
          </a:p>
          <a:p>
            <a:pPr marL="216000" indent="-215280">
              <a:lnSpc>
                <a:spcPct val="100000"/>
              </a:lnSpc>
            </a:pPr>
            <a:endParaRPr b="0" lang="sv-SE" sz="1400" spc="-1" strike="noStrike">
              <a:latin typeface="Arial"/>
            </a:endParaRPr>
          </a:p>
          <a:p>
            <a:pPr marL="216000" indent="-215280">
              <a:lnSpc>
                <a:spcPct val="100000"/>
              </a:lnSpc>
            </a:pPr>
            <a:endParaRPr b="0" lang="sv-SE" sz="14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sldImg"/>
          </p:nvPr>
        </p:nvSpPr>
        <p:spPr>
          <a:xfrm>
            <a:off x="432000" y="549720"/>
            <a:ext cx="4450320" cy="3337920"/>
          </a:xfrm>
          <a:prstGeom prst="rect">
            <a:avLst/>
          </a:prstGeom>
        </p:spPr>
      </p:sp>
      <p:sp>
        <p:nvSpPr>
          <p:cNvPr id="292" name="PlaceHolder 2"/>
          <p:cNvSpPr>
            <a:spLocks noGrp="1"/>
          </p:cNvSpPr>
          <p:nvPr>
            <p:ph type="body"/>
          </p:nvPr>
        </p:nvSpPr>
        <p:spPr>
          <a:xfrm>
            <a:off x="4994280" y="576000"/>
            <a:ext cx="5373360" cy="6415560"/>
          </a:xfrm>
          <a:prstGeom prst="rect">
            <a:avLst/>
          </a:prstGeom>
        </p:spPr>
        <p:txBody>
          <a:bodyPr lIns="0" rIns="0" tIns="0" bIns="0"/>
          <a:p>
            <a:pPr marL="216000" indent="-216000">
              <a:lnSpc>
                <a:spcPct val="100000"/>
              </a:lnSpc>
            </a:pPr>
            <a:r>
              <a:rPr b="1" lang="sv-SE" sz="2000" spc="-1" strike="noStrike">
                <a:latin typeface="Arial"/>
              </a:rPr>
              <a:t>Moment:</a:t>
            </a:r>
            <a:r>
              <a:rPr b="0" lang="sv-SE" sz="2000" spc="-1" strike="noStrike">
                <a:latin typeface="Arial"/>
              </a:rPr>
              <a:t> Benämning av slide/sida</a:t>
            </a:r>
            <a:endParaRPr b="0" lang="sv-SE" sz="2000" spc="-1" strike="noStrike">
              <a:latin typeface="Arial"/>
            </a:endParaRPr>
          </a:p>
          <a:p>
            <a:pPr marL="216000" indent="-216000">
              <a:lnSpc>
                <a:spcPct val="100000"/>
              </a:lnSpc>
            </a:pPr>
            <a:r>
              <a:rPr b="1" lang="sv-SE" sz="2000" spc="-1" strike="noStrike">
                <a:latin typeface="Arial"/>
              </a:rPr>
              <a:t>Beskrivning: </a:t>
            </a:r>
            <a:r>
              <a:rPr b="0" lang="sv-SE" sz="2000" spc="-1" strike="noStrike">
                <a:latin typeface="Arial"/>
              </a:rPr>
              <a:t>Vad som läres/utföres på slide</a:t>
            </a:r>
            <a:endParaRPr b="0" lang="sv-SE" sz="2000" spc="-1" strike="noStrike">
              <a:latin typeface="Arial"/>
            </a:endParaRPr>
          </a:p>
          <a:p>
            <a:pPr marL="216000" indent="-216000">
              <a:lnSpc>
                <a:spcPct val="100000"/>
              </a:lnSpc>
            </a:pPr>
            <a:r>
              <a:rPr b="1" lang="sv-SE" sz="2000" spc="-1" strike="noStrike">
                <a:latin typeface="Arial"/>
              </a:rPr>
              <a:t>Tidsåtgång: </a:t>
            </a:r>
            <a:r>
              <a:rPr b="0" lang="sv-SE" sz="2000" spc="-1" strike="noStrike">
                <a:latin typeface="Arial"/>
              </a:rPr>
              <a:t>Uppskattat antal minuter på slide</a:t>
            </a:r>
            <a:endParaRPr b="0" lang="sv-SE" sz="2000" spc="-1" strike="noStrike">
              <a:latin typeface="Arial"/>
            </a:endParaRPr>
          </a:p>
          <a:p>
            <a:pPr marL="216000" indent="-216000">
              <a:lnSpc>
                <a:spcPct val="100000"/>
              </a:lnSpc>
            </a:pPr>
            <a:r>
              <a:rPr b="1" lang="sv-SE" sz="2000" spc="-1" strike="noStrike">
                <a:latin typeface="Arial"/>
              </a:rPr>
              <a:t>Tidsstämpel:</a:t>
            </a:r>
            <a:r>
              <a:rPr b="0" lang="sv-SE" sz="2000" spc="-1" strike="noStrike">
                <a:latin typeface="Arial"/>
              </a:rPr>
              <a:t> Antal minuter från lektionsstart</a:t>
            </a:r>
            <a:endParaRPr b="0" lang="sv-SE"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sldImg"/>
          </p:nvPr>
        </p:nvSpPr>
        <p:spPr>
          <a:xfrm>
            <a:off x="432000" y="549720"/>
            <a:ext cx="4450320" cy="3337920"/>
          </a:xfrm>
          <a:prstGeom prst="rect">
            <a:avLst/>
          </a:prstGeom>
        </p:spPr>
      </p:sp>
      <p:sp>
        <p:nvSpPr>
          <p:cNvPr id="294" name="PlaceHolder 2"/>
          <p:cNvSpPr>
            <a:spLocks noGrp="1"/>
          </p:cNvSpPr>
          <p:nvPr>
            <p:ph type="body"/>
          </p:nvPr>
        </p:nvSpPr>
        <p:spPr>
          <a:xfrm>
            <a:off x="4994280" y="576000"/>
            <a:ext cx="5373360" cy="6415560"/>
          </a:xfrm>
          <a:prstGeom prst="rect">
            <a:avLst/>
          </a:prstGeom>
        </p:spPr>
        <p:txBody>
          <a:bodyPr lIns="0" rIns="0" tIns="0" bIns="0"/>
          <a:p>
            <a:pPr marL="216000" indent="-216000">
              <a:lnSpc>
                <a:spcPct val="100000"/>
              </a:lnSpc>
            </a:pPr>
            <a:r>
              <a:rPr b="0" lang="sv-SE" sz="1400" spc="-1" strike="noStrike">
                <a:latin typeface="Arial"/>
              </a:rPr>
              <a:t>1) Både lärare och elever söker på ordet ”fem” på Google. Till detta krävs att alla har varsin enhet (dator, smartphone etc.) som kan använda internet.</a:t>
            </a:r>
            <a:endParaRPr b="0" lang="sv-SE" sz="1400" spc="-1" strike="noStrike">
              <a:latin typeface="Arial"/>
            </a:endParaRPr>
          </a:p>
          <a:p>
            <a:pPr marL="216000" indent="-216000">
              <a:lnSpc>
                <a:spcPct val="100000"/>
              </a:lnSpc>
            </a:pPr>
            <a:r>
              <a:rPr b="0" lang="sv-SE" sz="1400" spc="-1" strike="noStrike">
                <a:latin typeface="Arial"/>
              </a:rPr>
              <a:t>2) Läraren visar upp sina sökresultat i tur och ordning och uppmanar elever att räcka upp handen så länge det ser likadant ut för dem. Då kan läraren sedan fråga de som inte räcker upp handen hur det ser ut för dem.</a:t>
            </a:r>
            <a:endParaRPr b="0" lang="sv-SE" sz="1400" spc="-1" strike="noStrike">
              <a:latin typeface="Arial"/>
            </a:endParaRPr>
          </a:p>
          <a:p>
            <a:pPr marL="216000" indent="-216000">
              <a:lnSpc>
                <a:spcPct val="100000"/>
              </a:lnSpc>
            </a:pPr>
            <a:r>
              <a:rPr b="0" lang="sv-SE" sz="1400" spc="-1" strike="noStrike">
                <a:latin typeface="Arial"/>
              </a:rPr>
              <a:t>3) Resultaten förväntas vara olika bland annat baserat på tidigare sökhistorik. De första resultaten är nog samma hos alla (i skrivande stund är det ”finita elementmetoden” och ”fem (tal)” på Wikipedia) då de anses vara av intresse för allmänheten, men senare kan  variera och kan vara en nyhet eller från en webbplats som läraren/eleven använt innan.</a:t>
            </a:r>
            <a:endParaRPr b="0" lang="sv-SE" sz="1400" spc="-1" strike="noStrike">
              <a:latin typeface="Arial"/>
            </a:endParaRPr>
          </a:p>
          <a:p>
            <a:pPr marL="216000" indent="-216000">
              <a:lnSpc>
                <a:spcPct val="100000"/>
              </a:lnSpc>
            </a:pPr>
            <a:r>
              <a:rPr b="0" lang="sv-SE" sz="1400" spc="-1" strike="noStrike">
                <a:latin typeface="Arial"/>
              </a:rPr>
              <a:t>• </a:t>
            </a:r>
            <a:r>
              <a:rPr b="0" lang="sv-SE" sz="1400" spc="-1" strike="noStrike">
                <a:latin typeface="Arial"/>
              </a:rPr>
              <a:t>Dolda nätverk – förklara att Google samlar in sökhistorik (data) för att gissa vad du vill du se i framtiden. De kan gissa vem du är genom dina sökningar, och då visa dig samma som andra som de tycker påminner om dig. De bygger alltså upp dolda nätverk.</a:t>
            </a:r>
            <a:endParaRPr b="0" lang="sv-SE" sz="1400" spc="-1" strike="noStrike">
              <a:latin typeface="Arial"/>
            </a:endParaRPr>
          </a:p>
          <a:p>
            <a:pPr marL="216000" indent="-216000">
              <a:lnSpc>
                <a:spcPct val="100000"/>
              </a:lnSpc>
            </a:pPr>
            <a:r>
              <a:rPr b="0" lang="sv-SE" sz="1400" spc="-1" strike="noStrike">
                <a:latin typeface="Arial"/>
              </a:rPr>
              <a:t>• </a:t>
            </a:r>
            <a:r>
              <a:rPr b="0" lang="sv-SE" sz="1400" spc="-1" strike="noStrike">
                <a:latin typeface="Arial"/>
              </a:rPr>
              <a:t>Hur använder sociala nätverk [...] liknande principer? - Såväl reklam, rekommendation på innehåll (artiklar etc.) och förslag på vänner.</a:t>
            </a:r>
            <a:endParaRPr b="0" lang="sv-SE" sz="1400" spc="-1" strike="noStrike">
              <a:latin typeface="Arial"/>
            </a:endParaRPr>
          </a:p>
          <a:p>
            <a:pPr marL="216000" indent="-216000">
              <a:lnSpc>
                <a:spcPct val="100000"/>
              </a:lnSpc>
            </a:pPr>
            <a:r>
              <a:rPr b="0" lang="sv-SE" sz="1400" spc="-1" strike="noStrike">
                <a:latin typeface="Arial"/>
              </a:rPr>
              <a:t>- Forskning om ’personalized medicine’ - denna forskning syftar till att kategorisera patienter och på så sätt se till att medicinen de får ska vara ”rätt för dem”.</a:t>
            </a:r>
            <a:endParaRPr b="0" lang="sv-SE" sz="1400" spc="-1" strike="noStrike">
              <a:latin typeface="Arial"/>
            </a:endParaRPr>
          </a:p>
          <a:p>
            <a:pPr marL="216000" indent="-216000">
              <a:lnSpc>
                <a:spcPct val="100000"/>
              </a:lnSpc>
            </a:pPr>
            <a:r>
              <a:rPr b="0" lang="sv-SE" sz="1400" spc="-1" strike="noStrike">
                <a:latin typeface="Arial"/>
              </a:rPr>
              <a:t>- Ekologi - med nätverk kartlägger man vilka arter som interagerar med varandra, för att ta reda på hur stabila ekosystem ser ut.</a:t>
            </a:r>
            <a:endParaRPr b="0" lang="sv-SE" sz="1400" spc="-1" strike="noStrike">
              <a:latin typeface="Arial"/>
            </a:endParaRPr>
          </a:p>
          <a:p>
            <a:pPr marL="216000" indent="-216000">
              <a:lnSpc>
                <a:spcPct val="100000"/>
              </a:lnSpc>
            </a:pPr>
            <a:r>
              <a:rPr b="0" lang="sv-SE" sz="1400" spc="-1" strike="noStrike">
                <a:latin typeface="Arial"/>
              </a:rPr>
              <a:t>- Matematik – handelsresandeproblemet (traveling salesman problem) och Königsbergs sju broar är två kända matematiska problem där man kan utnyttja nätverksteori.</a:t>
            </a:r>
            <a:endParaRPr b="0" lang="sv-SE" sz="1400" spc="-1" strike="noStrike">
              <a:latin typeface="Arial"/>
            </a:endParaRPr>
          </a:p>
          <a:p>
            <a:pPr marL="216000" indent="-216000">
              <a:lnSpc>
                <a:spcPct val="100000"/>
              </a:lnSpc>
            </a:pPr>
            <a:r>
              <a:rPr b="0" lang="sv-SE" sz="1400" spc="-1" strike="noStrike">
                <a:latin typeface="Arial"/>
              </a:rPr>
              <a:t>- Socialt ansvar – nätverk är tänkta att bl.a. minska antal dödsfall genom självkörande bilar, insamlad data bestämmer med hjälp av programmering och matematik hur bilen ska bete sig i olika situationer. (neurala nätverk)</a:t>
            </a:r>
            <a:endParaRPr b="0" lang="sv-SE" sz="1400" spc="-1" strike="noStrike">
              <a:latin typeface="Arial"/>
            </a:endParaRPr>
          </a:p>
        </p:txBody>
      </p:sp>
      <p:pic>
        <p:nvPicPr>
          <p:cNvPr id="295" name="" descr=""/>
          <p:cNvPicPr/>
          <p:nvPr/>
        </p:nvPicPr>
        <p:blipFill>
          <a:blip r:embed="rId1"/>
          <a:stretch/>
        </p:blipFill>
        <p:spPr>
          <a:xfrm>
            <a:off x="504000" y="4680000"/>
            <a:ext cx="4031640" cy="1171440"/>
          </a:xfrm>
          <a:prstGeom prst="rect">
            <a:avLst/>
          </a:prstGeom>
          <a:ln>
            <a:noFill/>
          </a:ln>
        </p:spPr>
      </p:pic>
      <p:sp>
        <p:nvSpPr>
          <p:cNvPr id="296" name="CustomShape 3"/>
          <p:cNvSpPr/>
          <p:nvPr/>
        </p:nvSpPr>
        <p:spPr>
          <a:xfrm>
            <a:off x="792000" y="4437360"/>
            <a:ext cx="3527640" cy="602280"/>
          </a:xfrm>
          <a:prstGeom prst="rect">
            <a:avLst/>
          </a:prstGeom>
          <a:noFill/>
          <a:ln>
            <a:noFill/>
          </a:ln>
        </p:spPr>
        <p:style>
          <a:lnRef idx="0"/>
          <a:fillRef idx="0"/>
          <a:effectRef idx="0"/>
          <a:fontRef idx="minor"/>
        </p:style>
        <p:txBody>
          <a:bodyPr lIns="90000" rIns="90000" tIns="45000" bIns="45000"/>
          <a:p>
            <a:pPr>
              <a:lnSpc>
                <a:spcPct val="100000"/>
              </a:lnSpc>
            </a:pPr>
            <a:r>
              <a:rPr b="0" lang="sv-SE" sz="1200" spc="-1" strike="noStrike">
                <a:latin typeface="Arial"/>
              </a:rPr>
              <a:t>Matematiska problemet ”Königsbergs sju broar”</a:t>
            </a:r>
            <a:endParaRPr b="0" lang="sv-SE"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sldImg"/>
          </p:nvPr>
        </p:nvSpPr>
        <p:spPr>
          <a:xfrm>
            <a:off x="432000" y="549720"/>
            <a:ext cx="4450320" cy="3337920"/>
          </a:xfrm>
          <a:prstGeom prst="rect">
            <a:avLst/>
          </a:prstGeom>
        </p:spPr>
      </p:sp>
      <p:sp>
        <p:nvSpPr>
          <p:cNvPr id="298" name="PlaceHolder 2"/>
          <p:cNvSpPr>
            <a:spLocks noGrp="1"/>
          </p:cNvSpPr>
          <p:nvPr>
            <p:ph type="body"/>
          </p:nvPr>
        </p:nvSpPr>
        <p:spPr>
          <a:xfrm>
            <a:off x="4994280" y="576000"/>
            <a:ext cx="5373360" cy="6415560"/>
          </a:xfrm>
          <a:prstGeom prst="rect">
            <a:avLst/>
          </a:prstGeom>
        </p:spPr>
        <p:txBody>
          <a:bodyPr lIns="0" rIns="0" tIns="0" bIns="0"/>
          <a:p>
            <a:pPr marL="216000" indent="-216000">
              <a:lnSpc>
                <a:spcPct val="100000"/>
              </a:lnSpc>
            </a:pPr>
            <a:r>
              <a:rPr b="0" lang="sv-SE" sz="1400" spc="-1" strike="noStrike">
                <a:latin typeface="Arial"/>
              </a:rPr>
              <a:t>1) Både lärare och elever söker på ordet ”fem” på Google. Till detta krävs att alla har varsin enhet (dator, smartphone etc.) som kan använda internet.</a:t>
            </a:r>
            <a:endParaRPr b="0" lang="sv-SE" sz="1400" spc="-1" strike="noStrike">
              <a:latin typeface="Arial"/>
            </a:endParaRPr>
          </a:p>
          <a:p>
            <a:pPr marL="216000" indent="-216000">
              <a:lnSpc>
                <a:spcPct val="100000"/>
              </a:lnSpc>
            </a:pPr>
            <a:r>
              <a:rPr b="0" lang="sv-SE" sz="1400" spc="-1" strike="noStrike">
                <a:latin typeface="Arial"/>
              </a:rPr>
              <a:t>2) Läraren visar upp sina sökresultat i tur och ordning och uppmanar elever att räcka upp handen så länge det ser likadant ut för dem. Då kan läraren sedan fråga de som inte räcker upp handen hur det ser ut för dem.</a:t>
            </a:r>
            <a:endParaRPr b="0" lang="sv-SE" sz="1400" spc="-1" strike="noStrike">
              <a:latin typeface="Arial"/>
            </a:endParaRPr>
          </a:p>
          <a:p>
            <a:pPr marL="216000" indent="-216000">
              <a:lnSpc>
                <a:spcPct val="100000"/>
              </a:lnSpc>
            </a:pPr>
            <a:r>
              <a:rPr b="0" lang="sv-SE" sz="1400" spc="-1" strike="noStrike">
                <a:latin typeface="Arial"/>
              </a:rPr>
              <a:t>3) Resultaten förväntas vara olika bland annat baserat på tidigare sökhistorik. De första resultaten är nog samma hos alla (i skrivande stund är det ”finita elementmetoden” och ”fem (tal)” på Wikipedia) då de anses vara av intresse för allmänheten, men senare kan  variera och kan vara en nyhet eller från en webbplats som läraren/eleven använt innan.</a:t>
            </a:r>
            <a:endParaRPr b="0" lang="sv-SE" sz="1400" spc="-1" strike="noStrike">
              <a:latin typeface="Arial"/>
            </a:endParaRPr>
          </a:p>
          <a:p>
            <a:pPr marL="216000" indent="-216000">
              <a:lnSpc>
                <a:spcPct val="100000"/>
              </a:lnSpc>
            </a:pPr>
            <a:r>
              <a:rPr b="0" lang="sv-SE" sz="1400" spc="-1" strike="noStrike">
                <a:latin typeface="Arial"/>
              </a:rPr>
              <a:t>• </a:t>
            </a:r>
            <a:r>
              <a:rPr b="0" lang="sv-SE" sz="1400" spc="-1" strike="noStrike">
                <a:latin typeface="Arial"/>
              </a:rPr>
              <a:t>Dolda nätverk – förklara att Google samlar in sökhistorik (data) för att gissa vad du vill du se i framtiden. De kan gissa vem du är genom dina sökningar, och då visa dig samma som andra som de tycker påminner om dig. De bygger alltså upp dolda nätverk.</a:t>
            </a:r>
            <a:endParaRPr b="0" lang="sv-SE" sz="1400" spc="-1" strike="noStrike">
              <a:latin typeface="Arial"/>
            </a:endParaRPr>
          </a:p>
          <a:p>
            <a:pPr marL="216000" indent="-216000">
              <a:lnSpc>
                <a:spcPct val="100000"/>
              </a:lnSpc>
            </a:pPr>
            <a:r>
              <a:rPr b="0" lang="sv-SE" sz="1400" spc="-1" strike="noStrike">
                <a:latin typeface="Arial"/>
              </a:rPr>
              <a:t>• </a:t>
            </a:r>
            <a:r>
              <a:rPr b="0" lang="sv-SE" sz="1400" spc="-1" strike="noStrike">
                <a:latin typeface="Arial"/>
              </a:rPr>
              <a:t>Hur använder sociala nätverk [...] liknande principer? - Såväl reklam, rekommendation på innehåll (artiklar etc.) och förslag på vänner.</a:t>
            </a:r>
            <a:endParaRPr b="0" lang="sv-SE" sz="1400" spc="-1" strike="noStrike">
              <a:latin typeface="Arial"/>
            </a:endParaRPr>
          </a:p>
          <a:p>
            <a:pPr marL="216000" indent="-216000">
              <a:lnSpc>
                <a:spcPct val="100000"/>
              </a:lnSpc>
            </a:pPr>
            <a:r>
              <a:rPr b="0" lang="sv-SE" sz="1400" spc="-1" strike="noStrike">
                <a:latin typeface="Arial"/>
              </a:rPr>
              <a:t>- Forskning om ’personalized medicine’ - denna forskning syftar till att kategorisera patienter och på så sätt se till att medicinen de får ska vara ”rätt för dem”.</a:t>
            </a:r>
            <a:endParaRPr b="0" lang="sv-SE" sz="1400" spc="-1" strike="noStrike">
              <a:latin typeface="Arial"/>
            </a:endParaRPr>
          </a:p>
          <a:p>
            <a:pPr marL="216000" indent="-216000">
              <a:lnSpc>
                <a:spcPct val="100000"/>
              </a:lnSpc>
            </a:pPr>
            <a:r>
              <a:rPr b="0" lang="sv-SE" sz="1400" spc="-1" strike="noStrike">
                <a:latin typeface="Arial"/>
              </a:rPr>
              <a:t>- Ekologi - med nätverk kartlägger man vilka arter som interagerar med varandra, för att ta reda på hur stabila ekosystem ser ut.</a:t>
            </a:r>
            <a:endParaRPr b="0" lang="sv-SE" sz="1400" spc="-1" strike="noStrike">
              <a:latin typeface="Arial"/>
            </a:endParaRPr>
          </a:p>
          <a:p>
            <a:pPr marL="216000" indent="-216000">
              <a:lnSpc>
                <a:spcPct val="100000"/>
              </a:lnSpc>
            </a:pPr>
            <a:r>
              <a:rPr b="0" lang="sv-SE" sz="1400" spc="-1" strike="noStrike">
                <a:latin typeface="Arial"/>
              </a:rPr>
              <a:t>- Matematik – handelsresandeproblemet (traveling salesman problem) och Königsbergs sju broar är två kända matematiska problem där man kan utnyttja nätverksteori.</a:t>
            </a:r>
            <a:endParaRPr b="0" lang="sv-SE" sz="1400" spc="-1" strike="noStrike">
              <a:latin typeface="Arial"/>
            </a:endParaRPr>
          </a:p>
          <a:p>
            <a:pPr marL="216000" indent="-216000">
              <a:lnSpc>
                <a:spcPct val="100000"/>
              </a:lnSpc>
            </a:pPr>
            <a:r>
              <a:rPr b="0" lang="sv-SE" sz="1400" spc="-1" strike="noStrike">
                <a:latin typeface="Arial"/>
              </a:rPr>
              <a:t>- Socialt ansvar – nätverk är tänkta att bl.a. minska antal dödsfall genom självkörande bilar, insamlad data bestämmer med hjälp av programmering och matematik hur bilen ska bete sig i olika situationer. (neurala nätverk)</a:t>
            </a:r>
            <a:endParaRPr b="0" lang="sv-SE" sz="1400" spc="-1" strike="noStrike">
              <a:latin typeface="Arial"/>
            </a:endParaRPr>
          </a:p>
        </p:txBody>
      </p:sp>
      <p:pic>
        <p:nvPicPr>
          <p:cNvPr id="299" name="" descr=""/>
          <p:cNvPicPr/>
          <p:nvPr/>
        </p:nvPicPr>
        <p:blipFill>
          <a:blip r:embed="rId1"/>
          <a:stretch/>
        </p:blipFill>
        <p:spPr>
          <a:xfrm>
            <a:off x="504000" y="4680000"/>
            <a:ext cx="4031640" cy="1171440"/>
          </a:xfrm>
          <a:prstGeom prst="rect">
            <a:avLst/>
          </a:prstGeom>
          <a:ln>
            <a:noFill/>
          </a:ln>
        </p:spPr>
      </p:pic>
      <p:sp>
        <p:nvSpPr>
          <p:cNvPr id="300" name="CustomShape 3"/>
          <p:cNvSpPr/>
          <p:nvPr/>
        </p:nvSpPr>
        <p:spPr>
          <a:xfrm>
            <a:off x="792000" y="4437360"/>
            <a:ext cx="3527640" cy="602280"/>
          </a:xfrm>
          <a:prstGeom prst="rect">
            <a:avLst/>
          </a:prstGeom>
          <a:noFill/>
          <a:ln>
            <a:noFill/>
          </a:ln>
        </p:spPr>
        <p:style>
          <a:lnRef idx="0"/>
          <a:fillRef idx="0"/>
          <a:effectRef idx="0"/>
          <a:fontRef idx="minor"/>
        </p:style>
        <p:txBody>
          <a:bodyPr lIns="90000" rIns="90000" tIns="45000" bIns="45000"/>
          <a:p>
            <a:pPr>
              <a:lnSpc>
                <a:spcPct val="100000"/>
              </a:lnSpc>
            </a:pPr>
            <a:r>
              <a:rPr b="0" lang="sv-SE" sz="1200" spc="-1" strike="noStrike">
                <a:latin typeface="Arial"/>
              </a:rPr>
              <a:t>Matematiska problemet ”Königsbergs sju broar”</a:t>
            </a:r>
            <a:endParaRPr b="0" lang="sv-SE"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423000" y="549720"/>
            <a:ext cx="4450320" cy="3337920"/>
          </a:xfrm>
          <a:prstGeom prst="rect">
            <a:avLst/>
          </a:prstGeom>
        </p:spPr>
      </p:sp>
      <p:sp>
        <p:nvSpPr>
          <p:cNvPr id="302" name="PlaceHolder 2"/>
          <p:cNvSpPr>
            <a:spLocks noGrp="1"/>
          </p:cNvSpPr>
          <p:nvPr>
            <p:ph type="body"/>
          </p:nvPr>
        </p:nvSpPr>
        <p:spPr>
          <a:xfrm>
            <a:off x="4994280" y="576000"/>
            <a:ext cx="5517360" cy="7448760"/>
          </a:xfrm>
          <a:prstGeom prst="rect">
            <a:avLst/>
          </a:prstGeom>
        </p:spPr>
        <p:txBody>
          <a:bodyPr lIns="0" rIns="0" tIns="0" bIns="0"/>
          <a:p>
            <a:pPr marL="216000" indent="-216000">
              <a:lnSpc>
                <a:spcPct val="100000"/>
              </a:lnSpc>
            </a:pPr>
            <a:r>
              <a:rPr b="0" lang="sv-SE" sz="1600" spc="-1" strike="noStrike">
                <a:latin typeface="Arial"/>
              </a:rPr>
              <a:t>• </a:t>
            </a:r>
            <a:r>
              <a:rPr b="0" lang="sv-SE" sz="1600" spc="-1" strike="noStrike">
                <a:latin typeface="Arial"/>
              </a:rPr>
              <a:t>I kolumnen ”Förnamnets första bokstav” finns kopplingarna Hjalmar-Helena och Amina-Axel. I kolumnen ”Höger- / vänsterhänt” finns kopplingarna Amina-Linda och ”alla andra med varandra”. Om man tar hänsyn till samtliga kolumner, kan detta visualiseras enligt bild till vänster.</a:t>
            </a:r>
            <a:endParaRPr b="0" lang="sv-SE" sz="1600" spc="-1" strike="noStrike">
              <a:latin typeface="Arial"/>
            </a:endParaRPr>
          </a:p>
          <a:p>
            <a:pPr marL="216000" indent="-216000">
              <a:lnSpc>
                <a:spcPct val="100000"/>
              </a:lnSpc>
            </a:pPr>
            <a:endParaRPr b="0" lang="sv-SE" sz="1600" spc="-1" strike="noStrike">
              <a:latin typeface="Arial"/>
            </a:endParaRPr>
          </a:p>
          <a:p>
            <a:pPr marL="216000" indent="-216000">
              <a:lnSpc>
                <a:spcPct val="100000"/>
              </a:lnSpc>
            </a:pPr>
            <a:endParaRPr b="0" lang="sv-SE" sz="1600" spc="-1" strike="noStrike">
              <a:latin typeface="Arial"/>
            </a:endParaRPr>
          </a:p>
          <a:p>
            <a:pPr marL="216000" indent="-216000">
              <a:lnSpc>
                <a:spcPct val="100000"/>
              </a:lnSpc>
            </a:pPr>
            <a:endParaRPr b="0" lang="sv-SE" sz="1600" spc="-1" strike="noStrike">
              <a:latin typeface="Arial"/>
            </a:endParaRPr>
          </a:p>
          <a:p>
            <a:pPr marL="216000" indent="-216000">
              <a:lnSpc>
                <a:spcPct val="100000"/>
              </a:lnSpc>
            </a:pPr>
            <a:endParaRPr b="0" lang="sv-SE" sz="1600" spc="-1" strike="noStrike">
              <a:latin typeface="Arial"/>
            </a:endParaRPr>
          </a:p>
          <a:p>
            <a:pPr marL="216000" indent="-216000">
              <a:lnSpc>
                <a:spcPct val="100000"/>
              </a:lnSpc>
            </a:pPr>
            <a:endParaRPr b="0" lang="sv-SE" sz="1600" spc="-1" strike="noStrike">
              <a:latin typeface="Arial"/>
            </a:endParaRPr>
          </a:p>
          <a:p>
            <a:pPr marL="216000" indent="-216000">
              <a:lnSpc>
                <a:spcPct val="100000"/>
              </a:lnSpc>
            </a:pPr>
            <a:endParaRPr b="0" lang="sv-SE" sz="1600" spc="-1" strike="noStrike">
              <a:latin typeface="Arial"/>
            </a:endParaRPr>
          </a:p>
          <a:p>
            <a:pPr marL="216000" indent="-216000">
              <a:lnSpc>
                <a:spcPct val="100000"/>
              </a:lnSpc>
            </a:pPr>
            <a:endParaRPr b="0" lang="sv-SE" sz="1600" spc="-1" strike="noStrike">
              <a:latin typeface="Arial"/>
            </a:endParaRPr>
          </a:p>
          <a:p>
            <a:pPr marL="216000" indent="-216000">
              <a:lnSpc>
                <a:spcPct val="100000"/>
              </a:lnSpc>
            </a:pPr>
            <a:endParaRPr b="0" lang="sv-SE" sz="1600" spc="-1" strike="noStrike">
              <a:latin typeface="Arial"/>
            </a:endParaRPr>
          </a:p>
          <a:p>
            <a:pPr marL="216000" indent="-216000">
              <a:lnSpc>
                <a:spcPct val="100000"/>
              </a:lnSpc>
            </a:pPr>
            <a:endParaRPr b="0" lang="sv-SE" sz="1600" spc="-1" strike="noStrike">
              <a:latin typeface="Arial"/>
            </a:endParaRPr>
          </a:p>
          <a:p>
            <a:pPr marL="216000" indent="-216000">
              <a:lnSpc>
                <a:spcPct val="100000"/>
              </a:lnSpc>
            </a:pPr>
            <a:endParaRPr b="0" lang="sv-SE" sz="1600" spc="-1" strike="noStrike">
              <a:latin typeface="Arial"/>
            </a:endParaRPr>
          </a:p>
          <a:p>
            <a:pPr marL="216000" indent="-216000">
              <a:lnSpc>
                <a:spcPct val="100000"/>
              </a:lnSpc>
            </a:pPr>
            <a:r>
              <a:rPr b="0" lang="sv-SE" sz="1600" spc="-1" strike="noStrike">
                <a:latin typeface="Arial"/>
              </a:rPr>
              <a:t>Detta kan arrangeras mer överskådligt, enligt högra bilden.</a:t>
            </a:r>
            <a:endParaRPr b="0" lang="sv-SE" sz="1600" spc="-1" strike="noStrike">
              <a:latin typeface="Arial"/>
            </a:endParaRPr>
          </a:p>
          <a:p>
            <a:pPr marL="216000" indent="-216000">
              <a:lnSpc>
                <a:spcPct val="100000"/>
              </a:lnSpc>
            </a:pPr>
            <a:endParaRPr b="0" lang="sv-SE" sz="1600" spc="-1" strike="noStrike">
              <a:latin typeface="Arial"/>
            </a:endParaRPr>
          </a:p>
          <a:p>
            <a:pPr marL="216000" indent="-216000">
              <a:lnSpc>
                <a:spcPct val="100000"/>
              </a:lnSpc>
            </a:pPr>
            <a:r>
              <a:rPr b="0" lang="sv-SE" sz="1600" spc="-1" strike="noStrike">
                <a:latin typeface="Arial"/>
              </a:rPr>
              <a:t>• </a:t>
            </a:r>
            <a:r>
              <a:rPr b="0" lang="sv-SE" sz="1600" spc="-1" strike="noStrike">
                <a:latin typeface="Arial"/>
              </a:rPr>
              <a:t>Använd gärna någon kollaborativ molntjänst, exempelvis Google Sheets för insamlande av data, så att eleverna snabbt kan fylla i tabellen.</a:t>
            </a:r>
            <a:endParaRPr b="0" lang="sv-SE" sz="1600" spc="-1" strike="noStrike">
              <a:latin typeface="Arial"/>
            </a:endParaRPr>
          </a:p>
          <a:p>
            <a:pPr marL="216000" indent="-216000">
              <a:lnSpc>
                <a:spcPct val="100000"/>
              </a:lnSpc>
            </a:pPr>
            <a:endParaRPr b="0" lang="sv-SE" sz="1600" spc="-1" strike="noStrike">
              <a:latin typeface="Arial"/>
            </a:endParaRPr>
          </a:p>
          <a:p>
            <a:pPr marL="216000" indent="-216000">
              <a:lnSpc>
                <a:spcPct val="100000"/>
              </a:lnSpc>
            </a:pPr>
            <a:r>
              <a:rPr b="0" lang="sv-SE" sz="1600" spc="-1" strike="noStrike">
                <a:latin typeface="Arial"/>
                <a:ea typeface="Microsoft YaHei"/>
              </a:rPr>
              <a:t>• </a:t>
            </a:r>
            <a:r>
              <a:rPr b="0" lang="sv-SE" sz="1600" spc="-1" strike="noStrike">
                <a:latin typeface="Arial"/>
                <a:ea typeface="Microsoft YaHei"/>
              </a:rPr>
              <a:t>Om man vill skapa ett digitalt nätverk likt bilderna ovan så användes </a:t>
            </a:r>
            <a:r>
              <a:rPr b="0" lang="sv-SE" sz="1600" spc="-1" strike="noStrike" u="sng">
                <a:solidFill>
                  <a:srgbClr val="000000"/>
                </a:solidFill>
                <a:uFillTx/>
                <a:latin typeface="Arial"/>
                <a:ea typeface="Microsoft YaHei"/>
                <a:hlinkClick r:id="rId1"/>
              </a:rPr>
              <a:t>http://graphonline.ru/en</a:t>
            </a:r>
            <a:r>
              <a:rPr b="0" lang="sv-SE" sz="1600" spc="-1" strike="noStrike">
                <a:solidFill>
                  <a:srgbClr val="000000"/>
                </a:solidFill>
                <a:latin typeface="Arial"/>
                <a:ea typeface="Microsoft YaHei"/>
              </a:rPr>
              <a:t>. Förslagsvis skapar läraren noderna (och låter varje elev representeras av en numrerad nod för enkelhet och internet-anonymitet) och sedan väljer ”Graph→Save graph” och delar länken som då skapas med eleverna. Varje elevpar får en kolumn av datan som de ska sammanställa i en graf. Man skapar en ”kant” genom att välja ”Connect vertexes” och sedan trycka på två noder (välj ”has no weight” och ”Undirected”).</a:t>
            </a:r>
            <a:endParaRPr b="0" lang="sv-SE" sz="1600" spc="-1" strike="noStrike">
              <a:latin typeface="Arial"/>
            </a:endParaRPr>
          </a:p>
          <a:p>
            <a:pPr marL="216000" indent="-216000">
              <a:lnSpc>
                <a:spcPct val="100000"/>
              </a:lnSpc>
            </a:pPr>
            <a:endParaRPr b="0" lang="sv-SE" sz="1600" spc="-1" strike="noStrike">
              <a:latin typeface="Arial"/>
            </a:endParaRPr>
          </a:p>
          <a:p>
            <a:pPr marL="216000" indent="-216000">
              <a:lnSpc>
                <a:spcPct val="100000"/>
              </a:lnSpc>
            </a:pPr>
            <a:endParaRPr b="0" lang="sv-SE" sz="1600" spc="-1" strike="noStrike">
              <a:latin typeface="Arial"/>
            </a:endParaRPr>
          </a:p>
          <a:p>
            <a:pPr marL="216000" indent="-216000">
              <a:lnSpc>
                <a:spcPct val="100000"/>
              </a:lnSpc>
            </a:pPr>
            <a:endParaRPr b="0" lang="sv-SE" sz="1600" spc="-1" strike="noStrike">
              <a:latin typeface="Arial"/>
            </a:endParaRPr>
          </a:p>
        </p:txBody>
      </p:sp>
      <p:pic>
        <p:nvPicPr>
          <p:cNvPr id="303" name="" descr=""/>
          <p:cNvPicPr/>
          <p:nvPr/>
        </p:nvPicPr>
        <p:blipFill>
          <a:blip r:embed="rId2"/>
          <a:stretch/>
        </p:blipFill>
        <p:spPr>
          <a:xfrm>
            <a:off x="4907880" y="1756800"/>
            <a:ext cx="2939760" cy="2130840"/>
          </a:xfrm>
          <a:prstGeom prst="rect">
            <a:avLst/>
          </a:prstGeom>
          <a:ln>
            <a:noFill/>
          </a:ln>
        </p:spPr>
      </p:pic>
      <p:pic>
        <p:nvPicPr>
          <p:cNvPr id="304" name="" descr=""/>
          <p:cNvPicPr/>
          <p:nvPr/>
        </p:nvPicPr>
        <p:blipFill>
          <a:blip r:embed="rId3"/>
          <a:stretch/>
        </p:blipFill>
        <p:spPr>
          <a:xfrm>
            <a:off x="7619760" y="1697040"/>
            <a:ext cx="3071880" cy="2226600"/>
          </a:xfrm>
          <a:prstGeom prst="rect">
            <a:avLst/>
          </a:prstGeom>
          <a:ln>
            <a:noFill/>
          </a:ln>
        </p:spPr>
      </p:pic>
      <p:pic>
        <p:nvPicPr>
          <p:cNvPr id="305" name="" descr=""/>
          <p:cNvPicPr/>
          <p:nvPr/>
        </p:nvPicPr>
        <p:blipFill>
          <a:blip r:embed="rId4"/>
          <a:stretch/>
        </p:blipFill>
        <p:spPr>
          <a:xfrm>
            <a:off x="407160" y="4392000"/>
            <a:ext cx="3192480" cy="2314080"/>
          </a:xfrm>
          <a:prstGeom prst="rect">
            <a:avLst/>
          </a:prstGeom>
          <a:ln>
            <a:noFill/>
          </a:ln>
        </p:spPr>
      </p:pic>
      <p:sp>
        <p:nvSpPr>
          <p:cNvPr id="306" name="CustomShape 3"/>
          <p:cNvSpPr/>
          <p:nvPr/>
        </p:nvSpPr>
        <p:spPr>
          <a:xfrm>
            <a:off x="348480" y="6768000"/>
            <a:ext cx="5051160" cy="602280"/>
          </a:xfrm>
          <a:prstGeom prst="rect">
            <a:avLst/>
          </a:prstGeom>
          <a:noFill/>
          <a:ln>
            <a:noFill/>
          </a:ln>
        </p:spPr>
        <p:style>
          <a:lnRef idx="0"/>
          <a:fillRef idx="0"/>
          <a:effectRef idx="0"/>
          <a:fontRef idx="minor"/>
        </p:style>
        <p:txBody>
          <a:bodyPr lIns="90000" rIns="90000" tIns="45000" bIns="45000"/>
          <a:p>
            <a:pPr>
              <a:lnSpc>
                <a:spcPct val="100000"/>
              </a:lnSpc>
            </a:pPr>
            <a:r>
              <a:rPr b="0" lang="sv-SE" sz="1200" spc="-1" strike="noStrike">
                <a:latin typeface="Arial"/>
              </a:rPr>
              <a:t>För att låta programmet arrangera nätverket, </a:t>
            </a:r>
            <a:endParaRPr b="0" lang="sv-SE" sz="1200" spc="-1" strike="noStrike">
              <a:latin typeface="Arial"/>
            </a:endParaRPr>
          </a:p>
          <a:p>
            <a:pPr>
              <a:lnSpc>
                <a:spcPct val="100000"/>
              </a:lnSpc>
            </a:pPr>
            <a:r>
              <a:rPr b="0" lang="sv-SE" sz="1200" spc="-1" strike="noStrike">
                <a:latin typeface="Arial"/>
              </a:rPr>
              <a:t>trycker man på ”Algorithms→Arrange the graph”</a:t>
            </a:r>
            <a:endParaRPr b="0" lang="sv-SE"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sv-SE"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sv-SE"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sv-SE"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sv-SE"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sv-SE"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sv-SE"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sv-SE"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sv-S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sv-SE"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sv-SE"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sv-SE"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sv-S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sv-SE"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sv-S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sv-SE"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sv-SE"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sv-SE"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sv-SE"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sv-SE"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sv-SE"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sv-SE"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sv-SE"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sv-S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sv-SE"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sv-S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sv-S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sv-SE"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sv-SE"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sv-S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sv-SE" sz="4400" spc="-1" strike="noStrike">
                <a:latin typeface="Arial"/>
              </a:rPr>
              <a:t>Click to edit the title text format</a:t>
            </a:r>
            <a:endParaRPr b="0" lang="sv-SE"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sv-SE" sz="3200" spc="-1" strike="noStrike">
                <a:latin typeface="Arial"/>
              </a:rPr>
              <a:t>Click to edit the outline text format</a:t>
            </a:r>
            <a:endParaRPr b="0" lang="sv-SE" sz="3200" spc="-1" strike="noStrike">
              <a:latin typeface="Arial"/>
            </a:endParaRPr>
          </a:p>
          <a:p>
            <a:pPr lvl="1" marL="864000" indent="-324000">
              <a:spcBef>
                <a:spcPts val="1134"/>
              </a:spcBef>
              <a:buClr>
                <a:srgbClr val="000000"/>
              </a:buClr>
              <a:buSzPct val="75000"/>
              <a:buFont typeface="Symbol" charset="2"/>
              <a:buChar char=""/>
            </a:pPr>
            <a:r>
              <a:rPr b="0" lang="sv-SE" sz="2800" spc="-1" strike="noStrike">
                <a:latin typeface="Arial"/>
              </a:rPr>
              <a:t>Second Outline Level</a:t>
            </a:r>
            <a:endParaRPr b="0" lang="sv-SE" sz="2800" spc="-1" strike="noStrike">
              <a:latin typeface="Arial"/>
            </a:endParaRPr>
          </a:p>
          <a:p>
            <a:pPr lvl="2" marL="1296000" indent="-288000">
              <a:spcBef>
                <a:spcPts val="850"/>
              </a:spcBef>
              <a:buClr>
                <a:srgbClr val="000000"/>
              </a:buClr>
              <a:buSzPct val="45000"/>
              <a:buFont typeface="Wingdings" charset="2"/>
              <a:buChar char=""/>
            </a:pPr>
            <a:r>
              <a:rPr b="0" lang="sv-SE" sz="2400" spc="-1" strike="noStrike">
                <a:latin typeface="Arial"/>
              </a:rPr>
              <a:t>Third Outline Level</a:t>
            </a:r>
            <a:endParaRPr b="0" lang="sv-SE" sz="2400" spc="-1" strike="noStrike">
              <a:latin typeface="Arial"/>
            </a:endParaRPr>
          </a:p>
          <a:p>
            <a:pPr lvl="3" marL="1728000" indent="-216000">
              <a:spcBef>
                <a:spcPts val="567"/>
              </a:spcBef>
              <a:buClr>
                <a:srgbClr val="000000"/>
              </a:buClr>
              <a:buSzPct val="75000"/>
              <a:buFont typeface="Symbol" charset="2"/>
              <a:buChar char=""/>
            </a:pPr>
            <a:r>
              <a:rPr b="0" lang="sv-SE" sz="2000" spc="-1" strike="noStrike">
                <a:latin typeface="Arial"/>
              </a:rPr>
              <a:t>Fourth Outline Level</a:t>
            </a:r>
            <a:endParaRPr b="0" lang="sv-SE" sz="2000" spc="-1" strike="noStrike">
              <a:latin typeface="Arial"/>
            </a:endParaRPr>
          </a:p>
          <a:p>
            <a:pPr lvl="4" marL="2160000" indent="-216000">
              <a:spcBef>
                <a:spcPts val="283"/>
              </a:spcBef>
              <a:buClr>
                <a:srgbClr val="000000"/>
              </a:buClr>
              <a:buSzPct val="45000"/>
              <a:buFont typeface="Wingdings" charset="2"/>
              <a:buChar char=""/>
            </a:pPr>
            <a:r>
              <a:rPr b="0" lang="sv-SE" sz="2000" spc="-1" strike="noStrike">
                <a:latin typeface="Arial"/>
              </a:rPr>
              <a:t>Fifth Outline Level</a:t>
            </a:r>
            <a:endParaRPr b="0" lang="sv-SE" sz="2000" spc="-1" strike="noStrike">
              <a:latin typeface="Arial"/>
            </a:endParaRPr>
          </a:p>
          <a:p>
            <a:pPr lvl="5" marL="2592000" indent="-216000">
              <a:spcBef>
                <a:spcPts val="283"/>
              </a:spcBef>
              <a:buClr>
                <a:srgbClr val="000000"/>
              </a:buClr>
              <a:buSzPct val="45000"/>
              <a:buFont typeface="Wingdings" charset="2"/>
              <a:buChar char=""/>
            </a:pPr>
            <a:r>
              <a:rPr b="0" lang="sv-SE" sz="2000" spc="-1" strike="noStrike">
                <a:latin typeface="Arial"/>
              </a:rPr>
              <a:t>Sixth Outline Level</a:t>
            </a:r>
            <a:endParaRPr b="0" lang="sv-SE" sz="2000" spc="-1" strike="noStrike">
              <a:latin typeface="Arial"/>
            </a:endParaRPr>
          </a:p>
          <a:p>
            <a:pPr lvl="6" marL="3024000" indent="-216000">
              <a:spcBef>
                <a:spcPts val="283"/>
              </a:spcBef>
              <a:buClr>
                <a:srgbClr val="000000"/>
              </a:buClr>
              <a:buSzPct val="45000"/>
              <a:buFont typeface="Wingdings" charset="2"/>
              <a:buChar char=""/>
            </a:pPr>
            <a:r>
              <a:rPr b="0" lang="sv-SE" sz="2000" spc="-1" strike="noStrike">
                <a:latin typeface="Arial"/>
              </a:rPr>
              <a:t>Seventh Outline Level</a:t>
            </a:r>
            <a:endParaRPr b="0" lang="sv-S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sv-SE" sz="4400" spc="-1" strike="noStrike">
                <a:latin typeface="Arial"/>
              </a:rPr>
              <a:t>Click to edit the title text format</a:t>
            </a:r>
            <a:endParaRPr b="0" lang="sv-SE"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sv-SE" sz="3200" spc="-1" strike="noStrike">
                <a:latin typeface="Arial"/>
              </a:rPr>
              <a:t>Click to edit the outline text format</a:t>
            </a:r>
            <a:endParaRPr b="0" lang="sv-SE" sz="3200" spc="-1" strike="noStrike">
              <a:latin typeface="Arial"/>
            </a:endParaRPr>
          </a:p>
          <a:p>
            <a:pPr lvl="1" marL="864000" indent="-324000">
              <a:spcBef>
                <a:spcPts val="1134"/>
              </a:spcBef>
              <a:buClr>
                <a:srgbClr val="000000"/>
              </a:buClr>
              <a:buSzPct val="75000"/>
              <a:buFont typeface="Symbol" charset="2"/>
              <a:buChar char=""/>
            </a:pPr>
            <a:r>
              <a:rPr b="0" lang="sv-SE" sz="2800" spc="-1" strike="noStrike">
                <a:latin typeface="Arial"/>
              </a:rPr>
              <a:t>Second Outline Level</a:t>
            </a:r>
            <a:endParaRPr b="0" lang="sv-SE" sz="2800" spc="-1" strike="noStrike">
              <a:latin typeface="Arial"/>
            </a:endParaRPr>
          </a:p>
          <a:p>
            <a:pPr lvl="2" marL="1296000" indent="-288000">
              <a:spcBef>
                <a:spcPts val="850"/>
              </a:spcBef>
              <a:buClr>
                <a:srgbClr val="000000"/>
              </a:buClr>
              <a:buSzPct val="45000"/>
              <a:buFont typeface="Wingdings" charset="2"/>
              <a:buChar char=""/>
            </a:pPr>
            <a:r>
              <a:rPr b="0" lang="sv-SE" sz="2400" spc="-1" strike="noStrike">
                <a:latin typeface="Arial"/>
              </a:rPr>
              <a:t>Third Outline Level</a:t>
            </a:r>
            <a:endParaRPr b="0" lang="sv-SE" sz="2400" spc="-1" strike="noStrike">
              <a:latin typeface="Arial"/>
            </a:endParaRPr>
          </a:p>
          <a:p>
            <a:pPr lvl="3" marL="1728000" indent="-216000">
              <a:spcBef>
                <a:spcPts val="567"/>
              </a:spcBef>
              <a:buClr>
                <a:srgbClr val="000000"/>
              </a:buClr>
              <a:buSzPct val="75000"/>
              <a:buFont typeface="Symbol" charset="2"/>
              <a:buChar char=""/>
            </a:pPr>
            <a:r>
              <a:rPr b="0" lang="sv-SE" sz="2000" spc="-1" strike="noStrike">
                <a:latin typeface="Arial"/>
              </a:rPr>
              <a:t>Fourth Outline Level</a:t>
            </a:r>
            <a:endParaRPr b="0" lang="sv-SE" sz="2000" spc="-1" strike="noStrike">
              <a:latin typeface="Arial"/>
            </a:endParaRPr>
          </a:p>
          <a:p>
            <a:pPr lvl="4" marL="2160000" indent="-216000">
              <a:spcBef>
                <a:spcPts val="283"/>
              </a:spcBef>
              <a:buClr>
                <a:srgbClr val="000000"/>
              </a:buClr>
              <a:buSzPct val="45000"/>
              <a:buFont typeface="Wingdings" charset="2"/>
              <a:buChar char=""/>
            </a:pPr>
            <a:r>
              <a:rPr b="0" lang="sv-SE" sz="2000" spc="-1" strike="noStrike">
                <a:latin typeface="Arial"/>
              </a:rPr>
              <a:t>Fifth Outline Level</a:t>
            </a:r>
            <a:endParaRPr b="0" lang="sv-SE" sz="2000" spc="-1" strike="noStrike">
              <a:latin typeface="Arial"/>
            </a:endParaRPr>
          </a:p>
          <a:p>
            <a:pPr lvl="5" marL="2592000" indent="-216000">
              <a:spcBef>
                <a:spcPts val="283"/>
              </a:spcBef>
              <a:buClr>
                <a:srgbClr val="000000"/>
              </a:buClr>
              <a:buSzPct val="45000"/>
              <a:buFont typeface="Wingdings" charset="2"/>
              <a:buChar char=""/>
            </a:pPr>
            <a:r>
              <a:rPr b="0" lang="sv-SE" sz="2000" spc="-1" strike="noStrike">
                <a:latin typeface="Arial"/>
              </a:rPr>
              <a:t>Sixth Outline Level</a:t>
            </a:r>
            <a:endParaRPr b="0" lang="sv-SE" sz="2000" spc="-1" strike="noStrike">
              <a:latin typeface="Arial"/>
            </a:endParaRPr>
          </a:p>
          <a:p>
            <a:pPr lvl="6" marL="3024000" indent="-216000">
              <a:spcBef>
                <a:spcPts val="283"/>
              </a:spcBef>
              <a:buClr>
                <a:srgbClr val="000000"/>
              </a:buClr>
              <a:buSzPct val="45000"/>
              <a:buFont typeface="Wingdings" charset="2"/>
              <a:buChar char=""/>
            </a:pPr>
            <a:r>
              <a:rPr b="0" lang="sv-SE" sz="2000" spc="-1" strike="noStrike">
                <a:latin typeface="Arial"/>
              </a:rPr>
              <a:t>Seventh Outline Level</a:t>
            </a:r>
            <a:endParaRPr b="0" lang="sv-S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Relationship Id="rId4"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hyperlink" Target="https://www.acm.org/binaries/content/assets/public-policy/2017_usacm_statement_algorithms.pdf" TargetMode="External"/><Relationship Id="rId4" Type="http://schemas.openxmlformats.org/officeDocument/2006/relationships/hyperlink" Target="https://www.acm.org/binaries/content/assets/public-policy/2017_usacm_statement_algorithms.pdf" TargetMode="External"/><Relationship Id="rId5" Type="http://schemas.openxmlformats.org/officeDocument/2006/relationships/hyperlink" Target="https://www.acm.org/binaries/content/assets/public-policy/2017_usacm_statement_algorithms.pdf" TargetMode="External"/><Relationship Id="rId6" Type="http://schemas.openxmlformats.org/officeDocument/2006/relationships/hyperlink" Target="https://www.acm.org/binaries/content/assets/public-policy/2017_usacm_statement_algorithms.pdf" TargetMode="External"/><Relationship Id="rId7" Type="http://schemas.openxmlformats.org/officeDocument/2006/relationships/hyperlink" Target="https://www.acm.org/binaries/content/assets/public-policy/2017_usacm_statement_algorithms.pdf" TargetMode="External"/><Relationship Id="rId8" Type="http://schemas.openxmlformats.org/officeDocument/2006/relationships/hyperlink" Target="https://www.acm.org/binaries/content/assets/public-policy/2017_usacm_statement_algorithms.pdf" TargetMode="External"/><Relationship Id="rId9" Type="http://schemas.openxmlformats.org/officeDocument/2006/relationships/hyperlink" Target="https://www.acm.org/binaries/content/assets/public-policy/2017_usacm_statement_algorithms.pdf" TargetMode="External"/><Relationship Id="rId10" Type="http://schemas.openxmlformats.org/officeDocument/2006/relationships/hyperlink" Target="https://www.acm.org/binaries/content/assets/public-policy/2017_usacm_statement_algorithms.pdf" TargetMode="External"/><Relationship Id="rId11" Type="http://schemas.openxmlformats.org/officeDocument/2006/relationships/hyperlink" Target="https://www.acm.org/binaries/content/assets/public-policy/2017_usacm_statement_algorithms.pdf" TargetMode="External"/><Relationship Id="rId12" Type="http://schemas.openxmlformats.org/officeDocument/2006/relationships/hyperlink" Target="https://www.acm.org/binaries/content/assets/public-policy/2017_usacm_statement_algorithms.pdf" TargetMode="External"/><Relationship Id="rId13" Type="http://schemas.openxmlformats.org/officeDocument/2006/relationships/hyperlink" Target="https://www.acm.org/binaries/content/assets/public-policy/2017_usacm_statement_algorithms.pdf" TargetMode="External"/><Relationship Id="rId14" Type="http://schemas.openxmlformats.org/officeDocument/2006/relationships/hyperlink" Target="https://www.acm.org/binaries/content/assets/public-policy/2017_usacm_statement_algorithms.pdf" TargetMode="External"/><Relationship Id="rId15" Type="http://schemas.openxmlformats.org/officeDocument/2006/relationships/hyperlink" Target="https://www.acm.org/binaries/content/assets/public-policy/2017_usacm_statement_algorithms.pdf" TargetMode="External"/><Relationship Id="rId16" Type="http://schemas.openxmlformats.org/officeDocument/2006/relationships/hyperlink" Target="https://www.acm.org/binaries/content/assets/public-policy/2017_usacm_statement_algorithms.pdf" TargetMode="External"/><Relationship Id="rId17" Type="http://schemas.openxmlformats.org/officeDocument/2006/relationships/hyperlink" Target="https://www.acm.org/binaries/content/assets/public-policy/2017_usacm_statement_algorithms.pdf" TargetMode="External"/><Relationship Id="rId18" Type="http://schemas.openxmlformats.org/officeDocument/2006/relationships/hyperlink" Target="https://www.acm.org/binaries/content/assets/public-policy/2017_usacm_statement_algorithms.pdf" TargetMode="External"/><Relationship Id="rId19" Type="http://schemas.openxmlformats.org/officeDocument/2006/relationships/hyperlink" Target="https://www.acm.org/binaries/content/assets/public-policy/2017_usacm_statement_algorithms.pdf" TargetMode="External"/><Relationship Id="rId20" Type="http://schemas.openxmlformats.org/officeDocument/2006/relationships/hyperlink" Target="https://www.acm.org/binaries/content/assets/public-policy/2017_usacm_statement_algorithms.pdf" TargetMode="External"/><Relationship Id="rId21" Type="http://schemas.openxmlformats.org/officeDocument/2006/relationships/hyperlink" Target="https://www.acm.org/binaries/content/assets/public-policy/2017_usacm_statement_algorithms.pdf" TargetMode="External"/><Relationship Id="rId22" Type="http://schemas.openxmlformats.org/officeDocument/2006/relationships/hyperlink" Target="https://www.acm.org/binaries/content/assets/public-policy/2017_usacm_statement_algorithms.pdf" TargetMode="External"/><Relationship Id="rId23" Type="http://schemas.openxmlformats.org/officeDocument/2006/relationships/hyperlink" Target="https://www.acm.org/binaries/content/assets/public-policy/2017_usacm_statement_algorithms.pdf" TargetMode="External"/><Relationship Id="rId24" Type="http://schemas.openxmlformats.org/officeDocument/2006/relationships/hyperlink" Target="https://www.acm.org/binaries/content/assets/public-policy/2017_usacm_statement_algorithms.pdf" TargetMode="External"/><Relationship Id="rId25" Type="http://schemas.openxmlformats.org/officeDocument/2006/relationships/hyperlink" Target="https://www.acm.org/binaries/content/assets/public-policy/2017_usacm_statement_algorithms.pdf" TargetMode="External"/><Relationship Id="rId26" Type="http://schemas.openxmlformats.org/officeDocument/2006/relationships/hyperlink" Target="https://www.acm.org/binaries/content/assets/public-policy/2017_usacm_statement_algorithms.pdf" TargetMode="External"/><Relationship Id="rId27" Type="http://schemas.openxmlformats.org/officeDocument/2006/relationships/hyperlink" Target="https://www.acm.org/binaries/content/assets/public-policy/2017_usacm_statement_algorithms.pdf" TargetMode="External"/><Relationship Id="rId28" Type="http://schemas.openxmlformats.org/officeDocument/2006/relationships/hyperlink" Target="https://www.acm.org/binaries/content/assets/public-policy/2017_usacm_statement_algorithms.pdf" TargetMode="External"/><Relationship Id="rId29" Type="http://schemas.openxmlformats.org/officeDocument/2006/relationships/hyperlink" Target="https://www.acm.org/binaries/content/assets/public-policy/2017_usacm_statement_algorithms.pdf" TargetMode="External"/><Relationship Id="rId30" Type="http://schemas.openxmlformats.org/officeDocument/2006/relationships/hyperlink" Target="https://www.acm.org/binaries/content/assets/public-policy/2017_usacm_statement_algorithms.pdf" TargetMode="External"/><Relationship Id="rId31" Type="http://schemas.openxmlformats.org/officeDocument/2006/relationships/hyperlink" Target="https://www.acm.org/binaries/content/assets/public-policy/2017_usacm_statement_algorithms.pdf" TargetMode="External"/><Relationship Id="rId32" Type="http://schemas.openxmlformats.org/officeDocument/2006/relationships/hyperlink" Target="https://www.acm.org/binaries/content/assets/public-policy/2017_usacm_statement_algorithms.pdf" TargetMode="External"/><Relationship Id="rId33" Type="http://schemas.openxmlformats.org/officeDocument/2006/relationships/hyperlink" Target="https://www.acm.org/binaries/content/assets/public-policy/2017_usacm_statement_algorithms.pdf" TargetMode="External"/><Relationship Id="rId34" Type="http://schemas.openxmlformats.org/officeDocument/2006/relationships/hyperlink" Target="https://www.acm.org/binaries/content/assets/public-policy/2017_usacm_statement_algorithms.pdf" TargetMode="External"/><Relationship Id="rId35" Type="http://schemas.openxmlformats.org/officeDocument/2006/relationships/hyperlink" Target="https://www.acm.org/binaries/content/assets/public-policy/2017_usacm_statement_algorithms.pdf" TargetMode="External"/><Relationship Id="rId36" Type="http://schemas.openxmlformats.org/officeDocument/2006/relationships/hyperlink" Target="https://www.acm.org/binaries/content/assets/public-policy/2017_usacm_statement_algorithms.pdf" TargetMode="External"/><Relationship Id="rId37" Type="http://schemas.openxmlformats.org/officeDocument/2006/relationships/hyperlink" Target="https://www.acm.org/binaries/content/assets/public-policy/2017_usacm_statement_algorithms.pdf" TargetMode="External"/><Relationship Id="rId38" Type="http://schemas.openxmlformats.org/officeDocument/2006/relationships/hyperlink" Target="https://www.acm.org/binaries/content/assets/public-policy/2017_usacm_statement_algorithms.pdf" TargetMode="External"/><Relationship Id="rId39" Type="http://schemas.openxmlformats.org/officeDocument/2006/relationships/hyperlink" Target="https://www.acm.org/binaries/content/assets/public-policy/2017_usacm_statement_algorithms.pdf" TargetMode="External"/><Relationship Id="rId40" Type="http://schemas.openxmlformats.org/officeDocument/2006/relationships/hyperlink" Target="https://www.acm.org/binaries/content/assets/public-policy/2017_usacm_statement_algorithms.pdf" TargetMode="External"/><Relationship Id="rId41" Type="http://schemas.openxmlformats.org/officeDocument/2006/relationships/hyperlink" Target="https://www.acm.org/binaries/content/assets/public-policy/2017_usacm_statement_algorithms.pdf" TargetMode="External"/><Relationship Id="rId42" Type="http://schemas.openxmlformats.org/officeDocument/2006/relationships/hyperlink" Target="https://www.acm.org/binaries/content/assets/public-policy/2017_usacm_statement_algorithms.pdf" TargetMode="External"/><Relationship Id="rId43" Type="http://schemas.openxmlformats.org/officeDocument/2006/relationships/hyperlink" Target="https://www.acm.org/binaries/content/assets/public-policy/2017_usacm_statement_algorithms.pdf" TargetMode="External"/><Relationship Id="rId44" Type="http://schemas.openxmlformats.org/officeDocument/2006/relationships/hyperlink" Target="https://www.acm.org/binaries/content/assets/public-policy/2017_usacm_statement_algorithms.pdf" TargetMode="External"/><Relationship Id="rId45" Type="http://schemas.openxmlformats.org/officeDocument/2006/relationships/hyperlink" Target="https://www.acm.org/binaries/content/assets/public-policy/2017_usacm_statement_algorithms.pdf" TargetMode="External"/><Relationship Id="rId46" Type="http://schemas.openxmlformats.org/officeDocument/2006/relationships/hyperlink" Target="https://www.acm.org/binaries/content/assets/public-policy/2017_usacm_statement_algorithms.pdf" TargetMode="External"/><Relationship Id="rId47" Type="http://schemas.openxmlformats.org/officeDocument/2006/relationships/hyperlink" Target="https://www.acm.org/binaries/content/assets/public-policy/2017_usacm_statement_algorithms.pdf" TargetMode="External"/><Relationship Id="rId48" Type="http://schemas.openxmlformats.org/officeDocument/2006/relationships/hyperlink" Target="https://www.acm.org/binaries/content/assets/public-policy/2017_usacm_statement_algorithms.pdf" TargetMode="External"/><Relationship Id="rId49" Type="http://schemas.openxmlformats.org/officeDocument/2006/relationships/hyperlink" Target="https://www.acm.org/binaries/content/assets/public-policy/2017_usacm_statement_algorithms.pdf" TargetMode="External"/><Relationship Id="rId50" Type="http://schemas.openxmlformats.org/officeDocument/2006/relationships/hyperlink" Target="https://www.acm.org/binaries/content/assets/public-policy/2017_usacm_statement_algorithms.pdf" TargetMode="External"/><Relationship Id="rId51" Type="http://schemas.openxmlformats.org/officeDocument/2006/relationships/hyperlink" Target="https://www.acm.org/binaries/content/assets/public-policy/2017_usacm_statement_algorithms.pdf" TargetMode="External"/><Relationship Id="rId52" Type="http://schemas.openxmlformats.org/officeDocument/2006/relationships/hyperlink" Target="https://www.acm.org/binaries/content/assets/public-policy/2017_usacm_statement_algorithms.pdf" TargetMode="External"/><Relationship Id="rId53" Type="http://schemas.openxmlformats.org/officeDocument/2006/relationships/hyperlink" Target="https://www.acm.org/binaries/content/assets/public-policy/2017_usacm_statement_algorithms.pdf" TargetMode="External"/><Relationship Id="rId54" Type="http://schemas.openxmlformats.org/officeDocument/2006/relationships/hyperlink" Target="https://www.acm.org/binaries/content/assets/public-policy/2017_usacm_statement_algorithms.pdf" TargetMode="External"/><Relationship Id="rId55" Type="http://schemas.openxmlformats.org/officeDocument/2006/relationships/hyperlink" Target="https://www.acm.org/binaries/content/assets/public-policy/2017_usacm_statement_algorithms.pdf" TargetMode="External"/><Relationship Id="rId56" Type="http://schemas.openxmlformats.org/officeDocument/2006/relationships/hyperlink" Target="https://www.acm.org/binaries/content/assets/public-policy/2017_usacm_statement_algorithms.pdf" TargetMode="External"/><Relationship Id="rId57" Type="http://schemas.openxmlformats.org/officeDocument/2006/relationships/hyperlink" Target="https://www.acm.org/binaries/content/assets/public-policy/2017_usacm_statement_algorithms.pdf" TargetMode="External"/><Relationship Id="rId58" Type="http://schemas.openxmlformats.org/officeDocument/2006/relationships/hyperlink" Target="https://www.acm.org/binaries/content/assets/public-policy/2017_usacm_statement_algorithms.pdf" TargetMode="External"/><Relationship Id="rId59" Type="http://schemas.openxmlformats.org/officeDocument/2006/relationships/hyperlink" Target="https://www.acm.org/binaries/content/assets/public-policy/2017_usacm_statement_algorithms.pdf" TargetMode="External"/><Relationship Id="rId60" Type="http://schemas.openxmlformats.org/officeDocument/2006/relationships/hyperlink" Target="https://www.acm.org/binaries/content/assets/public-policy/2017_usacm_statement_algorithms.pdf" TargetMode="External"/><Relationship Id="rId61" Type="http://schemas.openxmlformats.org/officeDocument/2006/relationships/hyperlink" Target="https://www.acm.org/binaries/content/assets/public-policy/2017_usacm_statement_algorithms.pdf" TargetMode="External"/><Relationship Id="rId62" Type="http://schemas.openxmlformats.org/officeDocument/2006/relationships/hyperlink" Target="https://www.acm.org/binaries/content/assets/public-policy/2017_usacm_statement_algorithms.pdf" TargetMode="External"/><Relationship Id="rId63" Type="http://schemas.openxmlformats.org/officeDocument/2006/relationships/hyperlink" Target="https://www.acm.org/binaries/content/assets/public-policy/2017_usacm_statement_algorithms.pdf" TargetMode="External"/><Relationship Id="rId64" Type="http://schemas.openxmlformats.org/officeDocument/2006/relationships/hyperlink" Target="https://www.acm.org/binaries/content/assets/public-policy/2017_usacm_statement_algorithms.pdf" TargetMode="External"/><Relationship Id="rId65" Type="http://schemas.openxmlformats.org/officeDocument/2006/relationships/hyperlink" Target="https://www.acm.org/binaries/content/assets/public-policy/2017_usacm_statement_algorithms.pdf" TargetMode="External"/><Relationship Id="rId66" Type="http://schemas.openxmlformats.org/officeDocument/2006/relationships/hyperlink" Target="https://www.acm.org/binaries/content/assets/public-policy/2017_usacm_statement_algorithms.pdf" TargetMode="External"/><Relationship Id="rId67" Type="http://schemas.openxmlformats.org/officeDocument/2006/relationships/hyperlink" Target="https://www.acm.org/binaries/content/assets/public-policy/2017_usacm_statement_algorithms.pdf" TargetMode="External"/><Relationship Id="rId68" Type="http://schemas.openxmlformats.org/officeDocument/2006/relationships/hyperlink" Target="https://www.acm.org/binaries/content/assets/public-policy/2017_usacm_statement_algorithms.pdf" TargetMode="External"/><Relationship Id="rId69" Type="http://schemas.openxmlformats.org/officeDocument/2006/relationships/hyperlink" Target="https://www.acm.org/binaries/content/assets/public-policy/2017_usacm_statement_algorithms.pdf" TargetMode="External"/><Relationship Id="rId70" Type="http://schemas.openxmlformats.org/officeDocument/2006/relationships/hyperlink" Target="https://www.acm.org/binaries/content/assets/public-policy/2017_usacm_statement_algorithms.pdf" TargetMode="External"/><Relationship Id="rId71" Type="http://schemas.openxmlformats.org/officeDocument/2006/relationships/hyperlink" Target="https://www.acm.org/binaries/content/assets/public-policy/2017_usacm_statement_algorithms.pdf" TargetMode="External"/><Relationship Id="rId72" Type="http://schemas.openxmlformats.org/officeDocument/2006/relationships/hyperlink" Target="https://www.acm.org/binaries/content/assets/public-policy/2017_usacm_statement_algorithms.pdf" TargetMode="External"/><Relationship Id="rId73" Type="http://schemas.openxmlformats.org/officeDocument/2006/relationships/hyperlink" Target="https://www.acm.org/binaries/content/assets/public-policy/2017_usacm_statement_algorithms.pdf" TargetMode="External"/><Relationship Id="rId74" Type="http://schemas.openxmlformats.org/officeDocument/2006/relationships/hyperlink" Target="https://www.acm.org/binaries/content/assets/public-policy/2017_usacm_statement_algorithms.pdf" TargetMode="External"/><Relationship Id="rId75" Type="http://schemas.openxmlformats.org/officeDocument/2006/relationships/hyperlink" Target="https://www.acm.org/binaries/content/assets/public-policy/2017_usacm_statement_algorithms.pdf" TargetMode="External"/><Relationship Id="rId76" Type="http://schemas.openxmlformats.org/officeDocument/2006/relationships/hyperlink" Target="https://www.acm.org/binaries/content/assets/public-policy/2017_usacm_statement_algorithms.pdf" TargetMode="External"/><Relationship Id="rId77" Type="http://schemas.openxmlformats.org/officeDocument/2006/relationships/hyperlink" Target="https://www.acm.org/binaries/content/assets/public-policy/2017_usacm_statement_algorithms.pdf" TargetMode="External"/><Relationship Id="rId78" Type="http://schemas.openxmlformats.org/officeDocument/2006/relationships/hyperlink" Target="https://www.acm.org/binaries/content/assets/public-policy/2017_usacm_statement_algorithms.pdf" TargetMode="External"/><Relationship Id="rId79" Type="http://schemas.openxmlformats.org/officeDocument/2006/relationships/hyperlink" Target="https://www.acm.org/binaries/content/assets/public-policy/2017_usacm_statement_algorithms.pdf" TargetMode="External"/><Relationship Id="rId80" Type="http://schemas.openxmlformats.org/officeDocument/2006/relationships/hyperlink" Target="https://www.acm.org/binaries/content/assets/public-policy/2017_usacm_statement_algorithms.pdf" TargetMode="External"/><Relationship Id="rId81" Type="http://schemas.openxmlformats.org/officeDocument/2006/relationships/hyperlink" Target="https://www.acm.org/binaries/content/assets/public-policy/2017_usacm_statement_algorithms.pdf" TargetMode="External"/><Relationship Id="rId82" Type="http://schemas.openxmlformats.org/officeDocument/2006/relationships/hyperlink" Target="https://www.acm.org/binaries/content/assets/public-policy/2017_usacm_statement_algorithms.pdf" TargetMode="External"/><Relationship Id="rId83" Type="http://schemas.openxmlformats.org/officeDocument/2006/relationships/hyperlink" Target="https://www.acm.org/binaries/content/assets/public-policy/2017_usacm_statement_algorithms.pdf" TargetMode="External"/><Relationship Id="rId84" Type="http://schemas.openxmlformats.org/officeDocument/2006/relationships/hyperlink" Target="https://www.acm.org/binaries/content/assets/public-policy/2017_usacm_statement_algorithms.pdf" TargetMode="External"/><Relationship Id="rId85" Type="http://schemas.openxmlformats.org/officeDocument/2006/relationships/hyperlink" Target="https://www.acm.org/binaries/content/assets/public-policy/2017_usacm_statement_algorithms.pdf" TargetMode="External"/><Relationship Id="rId86" Type="http://schemas.openxmlformats.org/officeDocument/2006/relationships/hyperlink" Target="https://www.acm.org/binaries/content/assets/public-policy/2017_usacm_statement_algorithms.pdf" TargetMode="External"/><Relationship Id="rId87" Type="http://schemas.openxmlformats.org/officeDocument/2006/relationships/hyperlink" Target="https://www.acm.org/binaries/content/assets/public-policy/2017_usacm_statement_algorithms.pdf" TargetMode="External"/><Relationship Id="rId88" Type="http://schemas.openxmlformats.org/officeDocument/2006/relationships/hyperlink" Target="https://royalsociety.org/topics-policy/projects/data-governance/" TargetMode="External"/><Relationship Id="rId89" Type="http://schemas.openxmlformats.org/officeDocument/2006/relationships/hyperlink" Target="https://royalsociety.org/topics-policy/projects/data-governance/" TargetMode="External"/><Relationship Id="rId90" Type="http://schemas.openxmlformats.org/officeDocument/2006/relationships/hyperlink" Target="https://royalsociety.org/topics-policy/projects/data-governance/" TargetMode="External"/><Relationship Id="rId91" Type="http://schemas.openxmlformats.org/officeDocument/2006/relationships/hyperlink" Target="https://royalsociety.org/topics-policy/projects/data-governance/" TargetMode="External"/><Relationship Id="rId92" Type="http://schemas.openxmlformats.org/officeDocument/2006/relationships/hyperlink" Target="https://royalsociety.org/topics-policy/projects/data-governance/" TargetMode="External"/><Relationship Id="rId93" Type="http://schemas.openxmlformats.org/officeDocument/2006/relationships/hyperlink" Target="https://royalsociety.org/topics-policy/projects/data-governance/" TargetMode="External"/><Relationship Id="rId94" Type="http://schemas.openxmlformats.org/officeDocument/2006/relationships/hyperlink" Target="https://royalsociety.org/topics-policy/projects/data-governance/" TargetMode="External"/><Relationship Id="rId95" Type="http://schemas.openxmlformats.org/officeDocument/2006/relationships/hyperlink" Target="https://royalsociety.org/topics-policy/projects/data-governance/" TargetMode="External"/><Relationship Id="rId96" Type="http://schemas.openxmlformats.org/officeDocument/2006/relationships/hyperlink" Target="https://royalsociety.org/topics-policy/projects/data-governance/" TargetMode="External"/><Relationship Id="rId97" Type="http://schemas.openxmlformats.org/officeDocument/2006/relationships/hyperlink" Target="https://royalsociety.org/topics-policy/projects/data-governance/" TargetMode="External"/><Relationship Id="rId98" Type="http://schemas.openxmlformats.org/officeDocument/2006/relationships/hyperlink" Target="https://royalsociety.org/topics-policy/projects/data-governance/" TargetMode="External"/><Relationship Id="rId99" Type="http://schemas.openxmlformats.org/officeDocument/2006/relationships/hyperlink" Target="https://royalsociety.org/topics-policy/projects/data-governance/" TargetMode="External"/><Relationship Id="rId100" Type="http://schemas.openxmlformats.org/officeDocument/2006/relationships/hyperlink" Target="https://royalsociety.org/topics-policy/projects/data-governance/" TargetMode="External"/><Relationship Id="rId101" Type="http://schemas.openxmlformats.org/officeDocument/2006/relationships/hyperlink" Target="https://royalsociety.org/topics-policy/projects/data-governance/" TargetMode="External"/><Relationship Id="rId102" Type="http://schemas.openxmlformats.org/officeDocument/2006/relationships/hyperlink" Target="https://royalsociety.org/topics-policy/projects/data-governance/" TargetMode="External"/><Relationship Id="rId103" Type="http://schemas.openxmlformats.org/officeDocument/2006/relationships/hyperlink" Target="https://royalsociety.org/topics-policy/projects/data-governance/" TargetMode="External"/><Relationship Id="rId104" Type="http://schemas.openxmlformats.org/officeDocument/2006/relationships/hyperlink" Target="https://royalsociety.org/topics-policy/projects/data-governance/" TargetMode="External"/><Relationship Id="rId105" Type="http://schemas.openxmlformats.org/officeDocument/2006/relationships/hyperlink" Target="https://royalsociety.org/topics-policy/projects/data-governance/" TargetMode="External"/><Relationship Id="rId106" Type="http://schemas.openxmlformats.org/officeDocument/2006/relationships/hyperlink" Target="https://royalsociety.org/topics-policy/projects/data-governance/" TargetMode="External"/><Relationship Id="rId107" Type="http://schemas.openxmlformats.org/officeDocument/2006/relationships/hyperlink" Target="https://royalsociety.org/topics-policy/projects/data-governance/" TargetMode="External"/><Relationship Id="rId108" Type="http://schemas.openxmlformats.org/officeDocument/2006/relationships/hyperlink" Target="https://royalsociety.org/topics-policy/projects/data-governance/" TargetMode="External"/><Relationship Id="rId109" Type="http://schemas.openxmlformats.org/officeDocument/2006/relationships/hyperlink" Target="https://royalsociety.org/topics-policy/projects/data-governance/" TargetMode="External"/><Relationship Id="rId110" Type="http://schemas.openxmlformats.org/officeDocument/2006/relationships/hyperlink" Target="https://royalsociety.org/topics-policy/projects/data-governance/" TargetMode="External"/><Relationship Id="rId111" Type="http://schemas.openxmlformats.org/officeDocument/2006/relationships/hyperlink" Target="https://royalsociety.org/topics-policy/projects/data-governance/" TargetMode="External"/><Relationship Id="rId112" Type="http://schemas.openxmlformats.org/officeDocument/2006/relationships/hyperlink" Target="https://royalsociety.org/topics-policy/projects/data-governance/" TargetMode="External"/><Relationship Id="rId113" Type="http://schemas.openxmlformats.org/officeDocument/2006/relationships/hyperlink" Target="https://royalsociety.org/topics-policy/projects/data-governance/" TargetMode="External"/><Relationship Id="rId114" Type="http://schemas.openxmlformats.org/officeDocument/2006/relationships/hyperlink" Target="https://royalsociety.org/topics-policy/projects/data-governance/" TargetMode="External"/><Relationship Id="rId115" Type="http://schemas.openxmlformats.org/officeDocument/2006/relationships/hyperlink" Target="https://royalsociety.org/topics-policy/projects/data-governance/" TargetMode="External"/><Relationship Id="rId116" Type="http://schemas.openxmlformats.org/officeDocument/2006/relationships/hyperlink" Target="https://royalsociety.org/topics-policy/projects/data-governance/" TargetMode="External"/><Relationship Id="rId117" Type="http://schemas.openxmlformats.org/officeDocument/2006/relationships/hyperlink" Target="https://royalsociety.org/topics-policy/projects/data-governance/" TargetMode="External"/><Relationship Id="rId118" Type="http://schemas.openxmlformats.org/officeDocument/2006/relationships/hyperlink" Target="https://royalsociety.org/topics-policy/projects/data-governance/" TargetMode="External"/><Relationship Id="rId119" Type="http://schemas.openxmlformats.org/officeDocument/2006/relationships/hyperlink" Target="https://royalsociety.org/topics-policy/projects/data-governance/" TargetMode="External"/><Relationship Id="rId120" Type="http://schemas.openxmlformats.org/officeDocument/2006/relationships/hyperlink" Target="https://royalsociety.org/topics-policy/projects/data-governance/" TargetMode="External"/><Relationship Id="rId121" Type="http://schemas.openxmlformats.org/officeDocument/2006/relationships/hyperlink" Target="https://royalsociety.org/topics-policy/projects/data-governance/" TargetMode="External"/><Relationship Id="rId122" Type="http://schemas.openxmlformats.org/officeDocument/2006/relationships/hyperlink" Target="https://royalsociety.org/topics-policy/projects/data-governance/" TargetMode="External"/><Relationship Id="rId123" Type="http://schemas.openxmlformats.org/officeDocument/2006/relationships/hyperlink" Target="https://royalsociety.org/topics-policy/projects/data-governance/" TargetMode="External"/><Relationship Id="rId124" Type="http://schemas.openxmlformats.org/officeDocument/2006/relationships/hyperlink" Target="https://royalsociety.org/topics-policy/projects/data-governance/" TargetMode="External"/><Relationship Id="rId125" Type="http://schemas.openxmlformats.org/officeDocument/2006/relationships/hyperlink" Target="https://royalsociety.org/topics-policy/projects/data-governance/" TargetMode="External"/><Relationship Id="rId126" Type="http://schemas.openxmlformats.org/officeDocument/2006/relationships/hyperlink" Target="https://royalsociety.org/topics-policy/projects/data-governance/" TargetMode="External"/><Relationship Id="rId127" Type="http://schemas.openxmlformats.org/officeDocument/2006/relationships/hyperlink" Target="https://royalsociety.org/topics-policy/projects/data-governance/" TargetMode="External"/><Relationship Id="rId128" Type="http://schemas.openxmlformats.org/officeDocument/2006/relationships/hyperlink" Target="https://royalsociety.org/topics-policy/projects/data-governance/" TargetMode="External"/><Relationship Id="rId129" Type="http://schemas.openxmlformats.org/officeDocument/2006/relationships/hyperlink" Target="https://royalsociety.org/topics-policy/projects/data-governance/" TargetMode="External"/><Relationship Id="rId130" Type="http://schemas.openxmlformats.org/officeDocument/2006/relationships/hyperlink" Target="https://royalsociety.org/topics-policy/projects/data-governance/" TargetMode="External"/><Relationship Id="rId131" Type="http://schemas.openxmlformats.org/officeDocument/2006/relationships/hyperlink" Target="https://royalsociety.org/topics-policy/projects/data-governance/" TargetMode="External"/><Relationship Id="rId132" Type="http://schemas.openxmlformats.org/officeDocument/2006/relationships/hyperlink" Target="https://royalsociety.org/topics-policy/projects/data-governance/" TargetMode="External"/><Relationship Id="rId133" Type="http://schemas.openxmlformats.org/officeDocument/2006/relationships/hyperlink" Target="https://royalsociety.org/topics-policy/projects/data-governance/" TargetMode="External"/><Relationship Id="rId134" Type="http://schemas.openxmlformats.org/officeDocument/2006/relationships/hyperlink" Target="https://royalsociety.org/topics-policy/projects/data-governance/" TargetMode="External"/><Relationship Id="rId135" Type="http://schemas.openxmlformats.org/officeDocument/2006/relationships/hyperlink" Target="https://royalsociety.org/topics-policy/projects/data-governance/" TargetMode="External"/><Relationship Id="rId136" Type="http://schemas.openxmlformats.org/officeDocument/2006/relationships/hyperlink" Target="https://royalsociety.org/topics-policy/projects/data-governance/" TargetMode="External"/><Relationship Id="rId137" Type="http://schemas.openxmlformats.org/officeDocument/2006/relationships/hyperlink" Target="https://royalsociety.org/topics-policy/projects/data-governance/" TargetMode="External"/><Relationship Id="rId138" Type="http://schemas.openxmlformats.org/officeDocument/2006/relationships/hyperlink" Target="https://royalsociety.org/topics-policy/projects/data-governance/" TargetMode="External"/><Relationship Id="rId139" Type="http://schemas.openxmlformats.org/officeDocument/2006/relationships/hyperlink" Target="https://royalsociety.org/topics-policy/projects/data-governance/" TargetMode="External"/><Relationship Id="rId140" Type="http://schemas.openxmlformats.org/officeDocument/2006/relationships/hyperlink" Target="https://royalsociety.org/topics-policy/projects/data-governance/" TargetMode="External"/><Relationship Id="rId141" Type="http://schemas.openxmlformats.org/officeDocument/2006/relationships/hyperlink" Target="https://royalsociety.org/topics-policy/projects/data-governance/" TargetMode="External"/><Relationship Id="rId142" Type="http://schemas.openxmlformats.org/officeDocument/2006/relationships/hyperlink" Target="https://royalsociety.org/topics-policy/projects/data-governance/" TargetMode="External"/><Relationship Id="rId143" Type="http://schemas.openxmlformats.org/officeDocument/2006/relationships/hyperlink" Target="https://royalsociety.org/topics-policy/projects/data-governance/" TargetMode="External"/><Relationship Id="rId144" Type="http://schemas.openxmlformats.org/officeDocument/2006/relationships/hyperlink" Target="https://royalsociety.org/topics-policy/projects/data-governance/" TargetMode="External"/><Relationship Id="rId145" Type="http://schemas.openxmlformats.org/officeDocument/2006/relationships/hyperlink" Target="https://royalsociety.org/topics-policy/projects/data-governance/" TargetMode="External"/><Relationship Id="rId146" Type="http://schemas.openxmlformats.org/officeDocument/2006/relationships/hyperlink" Target="https://royalsociety.org/topics-policy/projects/data-governance/" TargetMode="External"/><Relationship Id="rId147" Type="http://schemas.openxmlformats.org/officeDocument/2006/relationships/hyperlink" Target="https://royalsociety.org/topics-policy/projects/data-governance/" TargetMode="External"/><Relationship Id="rId148" Type="http://schemas.openxmlformats.org/officeDocument/2006/relationships/hyperlink" Target="https://ico.org.uk/for-organisations/data-protection-reform/overview-of-the-gdpr/" TargetMode="External"/><Relationship Id="rId149" Type="http://schemas.openxmlformats.org/officeDocument/2006/relationships/hyperlink" Target="https://ico.org.uk/for-organisations/data-protection-reform/overview-of-the-gdpr/" TargetMode="External"/><Relationship Id="rId150" Type="http://schemas.openxmlformats.org/officeDocument/2006/relationships/hyperlink" Target="https://ico.org.uk/for-organisations/data-protection-reform/overview-of-the-gdpr/" TargetMode="External"/><Relationship Id="rId151" Type="http://schemas.openxmlformats.org/officeDocument/2006/relationships/hyperlink" Target="https://ico.org.uk/for-organisations/data-protection-reform/overview-of-the-gdpr/" TargetMode="External"/><Relationship Id="rId152" Type="http://schemas.openxmlformats.org/officeDocument/2006/relationships/hyperlink" Target="https://ico.org.uk/for-organisations/data-protection-reform/overview-of-the-gdpr/" TargetMode="External"/><Relationship Id="rId153" Type="http://schemas.openxmlformats.org/officeDocument/2006/relationships/hyperlink" Target="https://ico.org.uk/for-organisations/data-protection-reform/overview-of-the-gdpr/" TargetMode="External"/><Relationship Id="rId154" Type="http://schemas.openxmlformats.org/officeDocument/2006/relationships/hyperlink" Target="https://ico.org.uk/for-organisations/data-protection-reform/overview-of-the-gdpr/" TargetMode="External"/><Relationship Id="rId155" Type="http://schemas.openxmlformats.org/officeDocument/2006/relationships/hyperlink" Target="https://ico.org.uk/for-organisations/data-protection-reform/overview-of-the-gdpr/" TargetMode="External"/><Relationship Id="rId156" Type="http://schemas.openxmlformats.org/officeDocument/2006/relationships/hyperlink" Target="https://ico.org.uk/for-organisations/data-protection-reform/overview-of-the-gdpr/" TargetMode="External"/><Relationship Id="rId157" Type="http://schemas.openxmlformats.org/officeDocument/2006/relationships/hyperlink" Target="https://ico.org.uk/for-organisations/data-protection-reform/overview-of-the-gdpr/" TargetMode="External"/><Relationship Id="rId158" Type="http://schemas.openxmlformats.org/officeDocument/2006/relationships/hyperlink" Target="https://ico.org.uk/for-organisations/data-protection-reform/overview-of-the-gdpr/" TargetMode="External"/><Relationship Id="rId159" Type="http://schemas.openxmlformats.org/officeDocument/2006/relationships/hyperlink" Target="https://ico.org.uk/for-organisations/data-protection-reform/overview-of-the-gdpr/" TargetMode="External"/><Relationship Id="rId160" Type="http://schemas.openxmlformats.org/officeDocument/2006/relationships/hyperlink" Target="https://ico.org.uk/for-organisations/data-protection-reform/overview-of-the-gdpr/" TargetMode="External"/><Relationship Id="rId161" Type="http://schemas.openxmlformats.org/officeDocument/2006/relationships/hyperlink" Target="https://ico.org.uk/for-organisations/data-protection-reform/overview-of-the-gdpr/" TargetMode="External"/><Relationship Id="rId162" Type="http://schemas.openxmlformats.org/officeDocument/2006/relationships/hyperlink" Target="https://ico.org.uk/for-organisations/data-protection-reform/overview-of-the-gdpr/" TargetMode="External"/><Relationship Id="rId163" Type="http://schemas.openxmlformats.org/officeDocument/2006/relationships/hyperlink" Target="https://ico.org.uk/for-organisations/data-protection-reform/overview-of-the-gdpr/" TargetMode="External"/><Relationship Id="rId164" Type="http://schemas.openxmlformats.org/officeDocument/2006/relationships/hyperlink" Target="https://ico.org.uk/for-organisations/data-protection-reform/overview-of-the-gdpr/" TargetMode="External"/><Relationship Id="rId165" Type="http://schemas.openxmlformats.org/officeDocument/2006/relationships/hyperlink" Target="https://ico.org.uk/for-organisations/data-protection-reform/overview-of-the-gdpr/" TargetMode="External"/><Relationship Id="rId166" Type="http://schemas.openxmlformats.org/officeDocument/2006/relationships/hyperlink" Target="https://ico.org.uk/for-organisations/data-protection-reform/overview-of-the-gdpr/" TargetMode="External"/><Relationship Id="rId167" Type="http://schemas.openxmlformats.org/officeDocument/2006/relationships/hyperlink" Target="https://ico.org.uk/for-organisations/data-protection-reform/overview-of-the-gdpr/" TargetMode="External"/><Relationship Id="rId168" Type="http://schemas.openxmlformats.org/officeDocument/2006/relationships/hyperlink" Target="https://ico.org.uk/for-organisations/data-protection-reform/overview-of-the-gdpr/" TargetMode="External"/><Relationship Id="rId169" Type="http://schemas.openxmlformats.org/officeDocument/2006/relationships/hyperlink" Target="https://ico.org.uk/for-organisations/data-protection-reform/overview-of-the-gdpr/" TargetMode="External"/><Relationship Id="rId170" Type="http://schemas.openxmlformats.org/officeDocument/2006/relationships/hyperlink" Target="https://ico.org.uk/for-organisations/data-protection-reform/overview-of-the-gdpr/" TargetMode="External"/><Relationship Id="rId171" Type="http://schemas.openxmlformats.org/officeDocument/2006/relationships/hyperlink" Target="https://ico.org.uk/for-organisations/data-protection-reform/overview-of-the-gdpr/" TargetMode="External"/><Relationship Id="rId172" Type="http://schemas.openxmlformats.org/officeDocument/2006/relationships/hyperlink" Target="https://ico.org.uk/for-organisations/data-protection-reform/overview-of-the-gdpr/" TargetMode="External"/><Relationship Id="rId173" Type="http://schemas.openxmlformats.org/officeDocument/2006/relationships/hyperlink" Target="https://ico.org.uk/for-organisations/data-protection-reform/overview-of-the-gdpr/" TargetMode="External"/><Relationship Id="rId174" Type="http://schemas.openxmlformats.org/officeDocument/2006/relationships/hyperlink" Target="https://ico.org.uk/for-organisations/data-protection-reform/overview-of-the-gdpr/" TargetMode="External"/><Relationship Id="rId175" Type="http://schemas.openxmlformats.org/officeDocument/2006/relationships/hyperlink" Target="https://ico.org.uk/for-organisations/data-protection-reform/overview-of-the-gdpr/" TargetMode="External"/><Relationship Id="rId176" Type="http://schemas.openxmlformats.org/officeDocument/2006/relationships/hyperlink" Target="https://ico.org.uk/for-organisations/data-protection-reform/overview-of-the-gdpr/" TargetMode="External"/><Relationship Id="rId177" Type="http://schemas.openxmlformats.org/officeDocument/2006/relationships/hyperlink" Target="https://ico.org.uk/for-organisations/data-protection-reform/overview-of-the-gdpr/" TargetMode="External"/><Relationship Id="rId178" Type="http://schemas.openxmlformats.org/officeDocument/2006/relationships/hyperlink" Target="https://ico.org.uk/for-organisations/data-protection-reform/overview-of-the-gdpr/" TargetMode="External"/><Relationship Id="rId179" Type="http://schemas.openxmlformats.org/officeDocument/2006/relationships/hyperlink" Target="https://ico.org.uk/for-organisations/data-protection-reform/overview-of-the-gdpr/" TargetMode="External"/><Relationship Id="rId180" Type="http://schemas.openxmlformats.org/officeDocument/2006/relationships/hyperlink" Target="https://ico.org.uk/for-organisations/data-protection-reform/overview-of-the-gdpr/" TargetMode="External"/><Relationship Id="rId181" Type="http://schemas.openxmlformats.org/officeDocument/2006/relationships/hyperlink" Target="https://ico.org.uk/for-organisations/data-protection-reform/overview-of-the-gdpr/" TargetMode="External"/><Relationship Id="rId182" Type="http://schemas.openxmlformats.org/officeDocument/2006/relationships/hyperlink" Target="https://ico.org.uk/for-organisations/data-protection-reform/overview-of-the-gdpr/" TargetMode="External"/><Relationship Id="rId183" Type="http://schemas.openxmlformats.org/officeDocument/2006/relationships/hyperlink" Target="https://ico.org.uk/for-organisations/data-protection-reform/overview-of-the-gdpr/" TargetMode="External"/><Relationship Id="rId184" Type="http://schemas.openxmlformats.org/officeDocument/2006/relationships/hyperlink" Target="https://ico.org.uk/for-organisations/data-protection-reform/overview-of-the-gdpr/" TargetMode="External"/><Relationship Id="rId185" Type="http://schemas.openxmlformats.org/officeDocument/2006/relationships/hyperlink" Target="https://ico.org.uk/for-organisations/data-protection-reform/overview-of-the-gdpr/" TargetMode="External"/><Relationship Id="rId186" Type="http://schemas.openxmlformats.org/officeDocument/2006/relationships/hyperlink" Target="https://ico.org.uk/for-organisations/data-protection-reform/overview-of-the-gdpr/" TargetMode="External"/><Relationship Id="rId187" Type="http://schemas.openxmlformats.org/officeDocument/2006/relationships/hyperlink" Target="https://ico.org.uk/for-organisations/data-protection-reform/overview-of-the-gdpr/" TargetMode="External"/><Relationship Id="rId188" Type="http://schemas.openxmlformats.org/officeDocument/2006/relationships/hyperlink" Target="https://ico.org.uk/for-organisations/data-protection-reform/overview-of-the-gdpr/" TargetMode="External"/><Relationship Id="rId189" Type="http://schemas.openxmlformats.org/officeDocument/2006/relationships/hyperlink" Target="https://ico.org.uk/for-organisations/data-protection-reform/overview-of-the-gdpr/" TargetMode="External"/><Relationship Id="rId190" Type="http://schemas.openxmlformats.org/officeDocument/2006/relationships/hyperlink" Target="https://ico.org.uk/for-organisations/data-protection-reform/overview-of-the-gdpr/" TargetMode="External"/><Relationship Id="rId191" Type="http://schemas.openxmlformats.org/officeDocument/2006/relationships/hyperlink" Target="https://ico.org.uk/for-organisations/data-protection-reform/overview-of-the-gdpr/" TargetMode="External"/><Relationship Id="rId192" Type="http://schemas.openxmlformats.org/officeDocument/2006/relationships/hyperlink" Target="https://ico.org.uk/for-organisations/data-protection-reform/overview-of-the-gdpr/" TargetMode="External"/><Relationship Id="rId193" Type="http://schemas.openxmlformats.org/officeDocument/2006/relationships/hyperlink" Target="https://ico.org.uk/for-organisations/data-protection-reform/overview-of-the-gdpr/" TargetMode="External"/><Relationship Id="rId194" Type="http://schemas.openxmlformats.org/officeDocument/2006/relationships/hyperlink" Target="https://ico.org.uk/for-organisations/data-protection-reform/overview-of-the-gdpr/" TargetMode="External"/><Relationship Id="rId195" Type="http://schemas.openxmlformats.org/officeDocument/2006/relationships/hyperlink" Target="https://ico.org.uk/for-organisations/data-protection-reform/overview-of-the-gdpr/" TargetMode="External"/><Relationship Id="rId196" Type="http://schemas.openxmlformats.org/officeDocument/2006/relationships/hyperlink" Target="https://ico.org.uk/for-organisations/data-protection-reform/overview-of-the-gdpr/" TargetMode="External"/><Relationship Id="rId197" Type="http://schemas.openxmlformats.org/officeDocument/2006/relationships/hyperlink" Target="https://ico.org.uk/for-organisations/data-protection-reform/overview-of-the-gdpr/" TargetMode="External"/><Relationship Id="rId198" Type="http://schemas.openxmlformats.org/officeDocument/2006/relationships/hyperlink" Target="https://ico.org.uk/for-organisations/data-protection-reform/overview-of-the-gdpr/" TargetMode="External"/><Relationship Id="rId199" Type="http://schemas.openxmlformats.org/officeDocument/2006/relationships/hyperlink" Target="https://ico.org.uk/for-organisations/data-protection-reform/overview-of-the-gdpr/" TargetMode="External"/><Relationship Id="rId200" Type="http://schemas.openxmlformats.org/officeDocument/2006/relationships/hyperlink" Target="https://ico.org.uk/for-organisations/data-protection-reform/overview-of-the-gdpr/" TargetMode="External"/><Relationship Id="rId201" Type="http://schemas.openxmlformats.org/officeDocument/2006/relationships/hyperlink" Target="https://ico.org.uk/for-organisations/data-protection-reform/overview-of-the-gdpr/" TargetMode="External"/><Relationship Id="rId202" Type="http://schemas.openxmlformats.org/officeDocument/2006/relationships/hyperlink" Target="https://ico.org.uk/for-organisations/data-protection-reform/overview-of-the-gdpr/" TargetMode="External"/><Relationship Id="rId203" Type="http://schemas.openxmlformats.org/officeDocument/2006/relationships/hyperlink" Target="https://ico.org.uk/for-organisations/data-protection-reform/overview-of-the-gdpr/" TargetMode="External"/><Relationship Id="rId204" Type="http://schemas.openxmlformats.org/officeDocument/2006/relationships/hyperlink" Target="https://ico.org.uk/for-organisations/data-protection-reform/overview-of-the-gdpr/" TargetMode="External"/><Relationship Id="rId205" Type="http://schemas.openxmlformats.org/officeDocument/2006/relationships/hyperlink" Target="https://ico.org.uk/for-organisations/data-protection-reform/overview-of-the-gdpr/" TargetMode="External"/><Relationship Id="rId206" Type="http://schemas.openxmlformats.org/officeDocument/2006/relationships/hyperlink" Target="https://ico.org.uk/for-organisations/data-protection-reform/overview-of-the-gdpr/" TargetMode="External"/><Relationship Id="rId207" Type="http://schemas.openxmlformats.org/officeDocument/2006/relationships/hyperlink" Target="https://ico.org.uk/for-organisations/data-protection-reform/overview-of-the-gdpr/" TargetMode="External"/><Relationship Id="rId208" Type="http://schemas.openxmlformats.org/officeDocument/2006/relationships/hyperlink" Target="https://ico.org.uk/for-organisations/data-protection-reform/overview-of-the-gdpr/" TargetMode="External"/><Relationship Id="rId209" Type="http://schemas.openxmlformats.org/officeDocument/2006/relationships/hyperlink" Target="https://ico.org.uk/for-organisations/data-protection-reform/overview-of-the-gdpr/" TargetMode="External"/><Relationship Id="rId210" Type="http://schemas.openxmlformats.org/officeDocument/2006/relationships/hyperlink" Target="https://ico.org.uk/for-organisations/data-protection-reform/overview-of-the-gdpr/" TargetMode="External"/><Relationship Id="rId211" Type="http://schemas.openxmlformats.org/officeDocument/2006/relationships/hyperlink" Target="https://ico.org.uk/for-organisations/data-protection-reform/overview-of-the-gdpr/" TargetMode="External"/><Relationship Id="rId212" Type="http://schemas.openxmlformats.org/officeDocument/2006/relationships/hyperlink" Target="https://ico.org.uk/for-organisations/data-protection-reform/overview-of-the-gdpr/" TargetMode="External"/><Relationship Id="rId213" Type="http://schemas.openxmlformats.org/officeDocument/2006/relationships/hyperlink" Target="https://ico.org.uk/for-organisations/data-protection-reform/overview-of-the-gdpr/" TargetMode="External"/><Relationship Id="rId214" Type="http://schemas.openxmlformats.org/officeDocument/2006/relationships/hyperlink" Target="https://ico.org.uk/for-organisations/data-protection-reform/overview-of-the-gdpr/" TargetMode="External"/><Relationship Id="rId215" Type="http://schemas.openxmlformats.org/officeDocument/2006/relationships/hyperlink" Target="https://ico.org.uk/for-organisations/data-protection-reform/overview-of-the-gdpr/" TargetMode="External"/><Relationship Id="rId216" Type="http://schemas.openxmlformats.org/officeDocument/2006/relationships/hyperlink" Target="https://ico.org.uk/for-organisations/data-protection-reform/overview-of-the-gdpr/" TargetMode="External"/><Relationship Id="rId217" Type="http://schemas.openxmlformats.org/officeDocument/2006/relationships/hyperlink" Target="https://ico.org.uk/for-organisations/data-protection-reform/overview-of-the-gdpr/" TargetMode="External"/><Relationship Id="rId218" Type="http://schemas.openxmlformats.org/officeDocument/2006/relationships/hyperlink" Target="https://ico.org.uk/for-organisations/data-protection-reform/overview-of-the-gdpr/" TargetMode="External"/><Relationship Id="rId219" Type="http://schemas.openxmlformats.org/officeDocument/2006/relationships/hyperlink" Target="https://ico.org.uk/for-organisations/data-protection-reform/overview-of-the-gdpr/" TargetMode="External"/><Relationship Id="rId220" Type="http://schemas.openxmlformats.org/officeDocument/2006/relationships/hyperlink" Target="https://ico.org.uk/for-organisations/data-protection-reform/overview-of-the-gdpr/" TargetMode="External"/><Relationship Id="rId221" Type="http://schemas.openxmlformats.org/officeDocument/2006/relationships/hyperlink" Target="https://ico.org.uk/for-organisations/data-protection-reform/overview-of-the-gdpr/" TargetMode="External"/><Relationship Id="rId222" Type="http://schemas.openxmlformats.org/officeDocument/2006/relationships/hyperlink" Target="https://ico.org.uk/for-organisations/data-protection-reform/overview-of-the-gdpr/" TargetMode="External"/><Relationship Id="rId223" Type="http://schemas.openxmlformats.org/officeDocument/2006/relationships/hyperlink" Target="https://ico.org.uk/for-organisations/data-protection-reform/overview-of-the-gdpr/" TargetMode="External"/><Relationship Id="rId224" Type="http://schemas.openxmlformats.org/officeDocument/2006/relationships/hyperlink" Target="http://www-personal.umich.edu/%7Emejn/netdata/" TargetMode="External"/><Relationship Id="rId225" Type="http://schemas.openxmlformats.org/officeDocument/2006/relationships/hyperlink" Target="http://www-personal.umich.edu/%7Emejn/netdata/" TargetMode="External"/><Relationship Id="rId226" Type="http://schemas.openxmlformats.org/officeDocument/2006/relationships/hyperlink" Target="http://www-personal.umich.edu/%7Emejn/netdata/" TargetMode="External"/><Relationship Id="rId227" Type="http://schemas.openxmlformats.org/officeDocument/2006/relationships/hyperlink" Target="http://www-personal.umich.edu/%7Emejn/netdata/" TargetMode="External"/><Relationship Id="rId228" Type="http://schemas.openxmlformats.org/officeDocument/2006/relationships/hyperlink" Target="http://www-personal.umich.edu/%7Emejn/netdata/" TargetMode="External"/><Relationship Id="rId229" Type="http://schemas.openxmlformats.org/officeDocument/2006/relationships/hyperlink" Target="http://www-personal.umich.edu/%7Emejn/netdata/" TargetMode="External"/><Relationship Id="rId230" Type="http://schemas.openxmlformats.org/officeDocument/2006/relationships/hyperlink" Target="http://www-personal.umich.edu/%7Emejn/netdata/" TargetMode="External"/><Relationship Id="rId231" Type="http://schemas.openxmlformats.org/officeDocument/2006/relationships/hyperlink" Target="http://www-personal.umich.edu/%7Emejn/netdata/" TargetMode="External"/><Relationship Id="rId232" Type="http://schemas.openxmlformats.org/officeDocument/2006/relationships/hyperlink" Target="http://www-personal.umich.edu/%7Emejn/netdata/" TargetMode="External"/><Relationship Id="rId233" Type="http://schemas.openxmlformats.org/officeDocument/2006/relationships/hyperlink" Target="http://www-personal.umich.edu/%7Emejn/netdata/" TargetMode="External"/><Relationship Id="rId234" Type="http://schemas.openxmlformats.org/officeDocument/2006/relationships/hyperlink" Target="http://www-personal.umich.edu/%7Emejn/netdata/" TargetMode="External"/><Relationship Id="rId235" Type="http://schemas.openxmlformats.org/officeDocument/2006/relationships/hyperlink" Target="http://www-personal.umich.edu/%7Emejn/netdata/" TargetMode="External"/><Relationship Id="rId236" Type="http://schemas.openxmlformats.org/officeDocument/2006/relationships/hyperlink" Target="http://www-personal.umich.edu/%7Emejn/netdata/" TargetMode="External"/><Relationship Id="rId237" Type="http://schemas.openxmlformats.org/officeDocument/2006/relationships/hyperlink" Target="http://www-personal.umich.edu/%7Emejn/netdata/" TargetMode="External"/><Relationship Id="rId238" Type="http://schemas.openxmlformats.org/officeDocument/2006/relationships/hyperlink" Target="http://www-personal.umich.edu/%7Emejn/netdata/" TargetMode="External"/><Relationship Id="rId239" Type="http://schemas.openxmlformats.org/officeDocument/2006/relationships/hyperlink" Target="http://www-personal.umich.edu/%7Emejn/netdata/" TargetMode="External"/><Relationship Id="rId240" Type="http://schemas.openxmlformats.org/officeDocument/2006/relationships/hyperlink" Target="http://www-personal.umich.edu/%7Emejn/netdata/" TargetMode="External"/><Relationship Id="rId241" Type="http://schemas.openxmlformats.org/officeDocument/2006/relationships/hyperlink" Target="http://www-personal.umich.edu/%7Emejn/netdata/" TargetMode="External"/><Relationship Id="rId242" Type="http://schemas.openxmlformats.org/officeDocument/2006/relationships/hyperlink" Target="http://www-personal.umich.edu/%7Emejn/netdata/" TargetMode="External"/><Relationship Id="rId243" Type="http://schemas.openxmlformats.org/officeDocument/2006/relationships/hyperlink" Target="http://www-personal.umich.edu/%7Emejn/netdata/" TargetMode="External"/><Relationship Id="rId244" Type="http://schemas.openxmlformats.org/officeDocument/2006/relationships/hyperlink" Target="http://www-personal.umich.edu/%7Emejn/netdata/" TargetMode="External"/><Relationship Id="rId245" Type="http://schemas.openxmlformats.org/officeDocument/2006/relationships/hyperlink" Target="http://www-personal.umich.edu/%7Emejn/netdata/" TargetMode="External"/><Relationship Id="rId246" Type="http://schemas.openxmlformats.org/officeDocument/2006/relationships/hyperlink" Target="http://www-personal.umich.edu/%7Emejn/netdata/" TargetMode="External"/><Relationship Id="rId247" Type="http://schemas.openxmlformats.org/officeDocument/2006/relationships/hyperlink" Target="http://www-personal.umich.edu/%7Emejn/netdata/" TargetMode="External"/><Relationship Id="rId248" Type="http://schemas.openxmlformats.org/officeDocument/2006/relationships/hyperlink" Target="http://www-personal.umich.edu/%7Emejn/netdata/" TargetMode="External"/><Relationship Id="rId249" Type="http://schemas.openxmlformats.org/officeDocument/2006/relationships/hyperlink" Target="http://www-personal.umich.edu/%7Emejn/netdata/" TargetMode="External"/><Relationship Id="rId250" Type="http://schemas.openxmlformats.org/officeDocument/2006/relationships/hyperlink" Target="http://www-personal.umich.edu/%7Emejn/netdata/" TargetMode="External"/><Relationship Id="rId251" Type="http://schemas.openxmlformats.org/officeDocument/2006/relationships/hyperlink" Target="http://www-personal.umich.edu/%7Emejn/netdata/" TargetMode="External"/><Relationship Id="rId252" Type="http://schemas.openxmlformats.org/officeDocument/2006/relationships/hyperlink" Target="http://www-personal.umich.edu/%7Emejn/netdata/" TargetMode="External"/><Relationship Id="rId253" Type="http://schemas.openxmlformats.org/officeDocument/2006/relationships/hyperlink" Target="http://www-personal.umich.edu/%7Emejn/netdata/" TargetMode="External"/><Relationship Id="rId254" Type="http://schemas.openxmlformats.org/officeDocument/2006/relationships/hyperlink" Target="http://www-personal.umich.edu/%7Emejn/netdata/" TargetMode="External"/><Relationship Id="rId255" Type="http://schemas.openxmlformats.org/officeDocument/2006/relationships/hyperlink" Target="http://www-personal.umich.edu/%7Emejn/netdata/" TargetMode="External"/><Relationship Id="rId256" Type="http://schemas.openxmlformats.org/officeDocument/2006/relationships/hyperlink" Target="http://www-personal.umich.edu/%7Emejn/netdata/" TargetMode="External"/><Relationship Id="rId257" Type="http://schemas.openxmlformats.org/officeDocument/2006/relationships/hyperlink" Target="http://www-personal.umich.edu/%7Emejn/netdata/" TargetMode="External"/><Relationship Id="rId258" Type="http://schemas.openxmlformats.org/officeDocument/2006/relationships/hyperlink" Target="http://www-personal.umich.edu/%7Emejn/netdata/" TargetMode="External"/><Relationship Id="rId259" Type="http://schemas.openxmlformats.org/officeDocument/2006/relationships/hyperlink" Target="http://www-personal.umich.edu/%7Emejn/netdata/" TargetMode="External"/><Relationship Id="rId260" Type="http://schemas.openxmlformats.org/officeDocument/2006/relationships/hyperlink" Target="http://www-personal.umich.edu/%7Emejn/netdata/" TargetMode="External"/><Relationship Id="rId261" Type="http://schemas.openxmlformats.org/officeDocument/2006/relationships/hyperlink" Target="http://www-personal.umich.edu/%7Emejn/netdata/" TargetMode="External"/><Relationship Id="rId262" Type="http://schemas.openxmlformats.org/officeDocument/2006/relationships/hyperlink" Target="http://www-personal.umich.edu/%7Emejn/netdata/" TargetMode="External"/><Relationship Id="rId263" Type="http://schemas.openxmlformats.org/officeDocument/2006/relationships/hyperlink" Target="http://www-personal.umich.edu/%7Emejn/papers/npcommunities.pdf" TargetMode="External"/><Relationship Id="rId264" Type="http://schemas.openxmlformats.org/officeDocument/2006/relationships/hyperlink" Target="http://www-personal.umich.edu/%7Emejn/papers/npcommunities.pdf" TargetMode="External"/><Relationship Id="rId265" Type="http://schemas.openxmlformats.org/officeDocument/2006/relationships/hyperlink" Target="http://www-personal.umich.edu/%7Emejn/papers/npcommunities.pdf" TargetMode="External"/><Relationship Id="rId266" Type="http://schemas.openxmlformats.org/officeDocument/2006/relationships/hyperlink" Target="http://www-personal.umich.edu/%7Emejn/papers/npcommunities.pdf" TargetMode="External"/><Relationship Id="rId267" Type="http://schemas.openxmlformats.org/officeDocument/2006/relationships/hyperlink" Target="http://www-personal.umich.edu/%7Emejn/papers/npcommunities.pdf" TargetMode="External"/><Relationship Id="rId268" Type="http://schemas.openxmlformats.org/officeDocument/2006/relationships/hyperlink" Target="http://www-personal.umich.edu/%7Emejn/papers/npcommunities.pdf" TargetMode="External"/><Relationship Id="rId269" Type="http://schemas.openxmlformats.org/officeDocument/2006/relationships/hyperlink" Target="http://www-personal.umich.edu/%7Emejn/papers/npcommunities.pdf" TargetMode="External"/><Relationship Id="rId270" Type="http://schemas.openxmlformats.org/officeDocument/2006/relationships/hyperlink" Target="http://www-personal.umich.edu/%7Emejn/papers/npcommunities.pdf" TargetMode="External"/><Relationship Id="rId271" Type="http://schemas.openxmlformats.org/officeDocument/2006/relationships/hyperlink" Target="http://www-personal.umich.edu/%7Emejn/papers/npcommunities.pdf" TargetMode="External"/><Relationship Id="rId272" Type="http://schemas.openxmlformats.org/officeDocument/2006/relationships/hyperlink" Target="http://www-personal.umich.edu/%7Emejn/papers/npcommunities.pdf" TargetMode="External"/><Relationship Id="rId273" Type="http://schemas.openxmlformats.org/officeDocument/2006/relationships/hyperlink" Target="http://www-personal.umich.edu/%7Emejn/papers/npcommunities.pdf" TargetMode="External"/><Relationship Id="rId274" Type="http://schemas.openxmlformats.org/officeDocument/2006/relationships/hyperlink" Target="http://www-personal.umich.edu/%7Emejn/papers/npcommunities.pdf" TargetMode="External"/><Relationship Id="rId275" Type="http://schemas.openxmlformats.org/officeDocument/2006/relationships/hyperlink" Target="http://www-personal.umich.edu/%7Emejn/papers/npcommunities.pdf" TargetMode="External"/><Relationship Id="rId276" Type="http://schemas.openxmlformats.org/officeDocument/2006/relationships/hyperlink" Target="http://www-personal.umich.edu/%7Emejn/papers/npcommunities.pdf" TargetMode="External"/><Relationship Id="rId277" Type="http://schemas.openxmlformats.org/officeDocument/2006/relationships/hyperlink" Target="http://www-personal.umich.edu/%7Emejn/papers/npcommunities.pdf" TargetMode="External"/><Relationship Id="rId278" Type="http://schemas.openxmlformats.org/officeDocument/2006/relationships/hyperlink" Target="http://www-personal.umich.edu/%7Emejn/papers/npcommunities.pdf" TargetMode="External"/><Relationship Id="rId279" Type="http://schemas.openxmlformats.org/officeDocument/2006/relationships/hyperlink" Target="http://www-personal.umich.edu/%7Emejn/papers/npcommunities.pdf" TargetMode="External"/><Relationship Id="rId280" Type="http://schemas.openxmlformats.org/officeDocument/2006/relationships/hyperlink" Target="http://www-personal.umich.edu/%7Emejn/papers/npcommunities.pdf" TargetMode="External"/><Relationship Id="rId281" Type="http://schemas.openxmlformats.org/officeDocument/2006/relationships/hyperlink" Target="http://www-personal.umich.edu/%7Emejn/papers/npcommunities.pdf" TargetMode="External"/><Relationship Id="rId282" Type="http://schemas.openxmlformats.org/officeDocument/2006/relationships/hyperlink" Target="http://www-personal.umich.edu/%7Emejn/papers/npcommunities.pdf" TargetMode="External"/><Relationship Id="rId283" Type="http://schemas.openxmlformats.org/officeDocument/2006/relationships/hyperlink" Target="http://www-personal.umich.edu/%7Emejn/papers/npcommunities.pdf" TargetMode="External"/><Relationship Id="rId284" Type="http://schemas.openxmlformats.org/officeDocument/2006/relationships/hyperlink" Target="http://www-personal.umich.edu/%7Emejn/papers/npcommunities.pdf" TargetMode="External"/><Relationship Id="rId285" Type="http://schemas.openxmlformats.org/officeDocument/2006/relationships/hyperlink" Target="http://www-personal.umich.edu/%7Emejn/papers/npcommunities.pdf" TargetMode="External"/><Relationship Id="rId286" Type="http://schemas.openxmlformats.org/officeDocument/2006/relationships/hyperlink" Target="http://www-personal.umich.edu/%7Emejn/papers/npcommunities.pdf" TargetMode="External"/><Relationship Id="rId287" Type="http://schemas.openxmlformats.org/officeDocument/2006/relationships/hyperlink" Target="http://www-personal.umich.edu/%7Emejn/papers/npcommunities.pdf" TargetMode="External"/><Relationship Id="rId288" Type="http://schemas.openxmlformats.org/officeDocument/2006/relationships/hyperlink" Target="http://www-personal.umich.edu/%7Emejn/papers/npcommunities.pdf" TargetMode="External"/><Relationship Id="rId289" Type="http://schemas.openxmlformats.org/officeDocument/2006/relationships/hyperlink" Target="http://www-personal.umich.edu/%7Emejn/papers/npcommunities.pdf" TargetMode="External"/><Relationship Id="rId290" Type="http://schemas.openxmlformats.org/officeDocument/2006/relationships/hyperlink" Target="http://www-personal.umich.edu/%7Emejn/papers/npcommunities.pdf" TargetMode="External"/><Relationship Id="rId291" Type="http://schemas.openxmlformats.org/officeDocument/2006/relationships/hyperlink" Target="http://www-personal.umich.edu/%7Emejn/papers/npcommunities.pdf" TargetMode="External"/><Relationship Id="rId292" Type="http://schemas.openxmlformats.org/officeDocument/2006/relationships/hyperlink" Target="http://www-personal.umich.edu/%7Emejn/papers/npcommunities.pdf" TargetMode="External"/><Relationship Id="rId293" Type="http://schemas.openxmlformats.org/officeDocument/2006/relationships/hyperlink" Target="http://www-personal.umich.edu/%7Emejn/papers/npcommunities.pdf" TargetMode="External"/><Relationship Id="rId294" Type="http://schemas.openxmlformats.org/officeDocument/2006/relationships/hyperlink" Target="http://www-personal.umich.edu/%7Emejn/papers/npcommunities.pdf" TargetMode="External"/><Relationship Id="rId295" Type="http://schemas.openxmlformats.org/officeDocument/2006/relationships/hyperlink" Target="http://www-personal.umich.edu/%7Emejn/papers/npcommunities.pdf" TargetMode="External"/><Relationship Id="rId296" Type="http://schemas.openxmlformats.org/officeDocument/2006/relationships/hyperlink" Target="http://www-personal.umich.edu/%7Emejn/papers/npcommunities.pdf" TargetMode="External"/><Relationship Id="rId297" Type="http://schemas.openxmlformats.org/officeDocument/2006/relationships/hyperlink" Target="http://www-personal.umich.edu/%7Emejn/papers/npcommunities.pdf" TargetMode="External"/><Relationship Id="rId298" Type="http://schemas.openxmlformats.org/officeDocument/2006/relationships/hyperlink" Target="http://www-personal.umich.edu/%7Emejn/papers/npcommunities.pdf" TargetMode="External"/><Relationship Id="rId299" Type="http://schemas.openxmlformats.org/officeDocument/2006/relationships/hyperlink" Target="http://www-personal.umich.edu/%7Emejn/papers/npcommunities.pdf" TargetMode="External"/><Relationship Id="rId300" Type="http://schemas.openxmlformats.org/officeDocument/2006/relationships/hyperlink" Target="http://www-personal.umich.edu/%7Emejn/papers/npcommunities.pdf" TargetMode="External"/><Relationship Id="rId301" Type="http://schemas.openxmlformats.org/officeDocument/2006/relationships/hyperlink" Target="http://www-personal.umich.edu/%7Emejn/papers/npcommunities.pdf" TargetMode="External"/><Relationship Id="rId302" Type="http://schemas.openxmlformats.org/officeDocument/2006/relationships/hyperlink" Target="http://www-personal.umich.edu/%7Emejn/papers/npcommunities.pdf" TargetMode="External"/><Relationship Id="rId303" Type="http://schemas.openxmlformats.org/officeDocument/2006/relationships/hyperlink" Target="http://www-personal.umich.edu/%7Emejn/papers/npcommunities.pdf" TargetMode="External"/><Relationship Id="rId304" Type="http://schemas.openxmlformats.org/officeDocument/2006/relationships/hyperlink" Target="http://www-personal.umich.edu/%7Emejn/papers/npcommunities.pdf" TargetMode="External"/><Relationship Id="rId305" Type="http://schemas.openxmlformats.org/officeDocument/2006/relationships/hyperlink" Target="http://www-personal.umich.edu/%7Emejn/papers/npcommunities.pdf" TargetMode="External"/><Relationship Id="rId306" Type="http://schemas.openxmlformats.org/officeDocument/2006/relationships/hyperlink" Target="http://www-personal.umich.edu/%7Emejn/papers/npcommunities.pdf" TargetMode="External"/><Relationship Id="rId307" Type="http://schemas.openxmlformats.org/officeDocument/2006/relationships/hyperlink" Target="http://www-personal.umich.edu/%7Emejn/papers/npcommunities.pdf" TargetMode="External"/><Relationship Id="rId308" Type="http://schemas.openxmlformats.org/officeDocument/2006/relationships/hyperlink" Target="http://www-personal.umich.edu/%7Emejn/papers/npcommunities.pdf" TargetMode="External"/><Relationship Id="rId309" Type="http://schemas.openxmlformats.org/officeDocument/2006/relationships/hyperlink" Target="http://www-personal.umich.edu/%7Emejn/papers/npcommunities.pdf" TargetMode="External"/><Relationship Id="rId310" Type="http://schemas.openxmlformats.org/officeDocument/2006/relationships/hyperlink" Target="http://www-personal.umich.edu/%7Emejn/papers/npcommunities.pdf" TargetMode="External"/><Relationship Id="rId311" Type="http://schemas.openxmlformats.org/officeDocument/2006/relationships/hyperlink" Target="http://www-personal.umich.edu/%7Emejn/papers/npcommunities.pdf" TargetMode="External"/><Relationship Id="rId312" Type="http://schemas.openxmlformats.org/officeDocument/2006/relationships/hyperlink" Target="http://www-personal.umich.edu/%7Emejn/papers/npcommunities.pdf" TargetMode="External"/><Relationship Id="rId313" Type="http://schemas.openxmlformats.org/officeDocument/2006/relationships/hyperlink" Target="http://www-personal.umich.edu/%7Emejn/papers/npcommunities.pdf" TargetMode="External"/><Relationship Id="rId314" Type="http://schemas.openxmlformats.org/officeDocument/2006/relationships/hyperlink" Target="http://www-personal.umich.edu/%7Emejn/papers/npcommunities.pdf" TargetMode="External"/><Relationship Id="rId315" Type="http://schemas.openxmlformats.org/officeDocument/2006/relationships/hyperlink" Target="https://arxiv.org/abs/1205.6822" TargetMode="External"/><Relationship Id="rId316" Type="http://schemas.openxmlformats.org/officeDocument/2006/relationships/hyperlink" Target="https://arxiv.org/abs/1205.6822" TargetMode="External"/><Relationship Id="rId317" Type="http://schemas.openxmlformats.org/officeDocument/2006/relationships/hyperlink" Target="https://arxiv.org/abs/1205.6822" TargetMode="External"/><Relationship Id="rId318" Type="http://schemas.openxmlformats.org/officeDocument/2006/relationships/hyperlink" Target="https://arxiv.org/abs/1205.6822" TargetMode="External"/><Relationship Id="rId319" Type="http://schemas.openxmlformats.org/officeDocument/2006/relationships/hyperlink" Target="https://arxiv.org/abs/1205.6822" TargetMode="External"/><Relationship Id="rId320" Type="http://schemas.openxmlformats.org/officeDocument/2006/relationships/hyperlink" Target="https://arxiv.org/abs/1205.6822" TargetMode="External"/><Relationship Id="rId321" Type="http://schemas.openxmlformats.org/officeDocument/2006/relationships/hyperlink" Target="https://arxiv.org/abs/1205.6822" TargetMode="External"/><Relationship Id="rId322" Type="http://schemas.openxmlformats.org/officeDocument/2006/relationships/hyperlink" Target="https://arxiv.org/abs/1205.6822" TargetMode="External"/><Relationship Id="rId323" Type="http://schemas.openxmlformats.org/officeDocument/2006/relationships/hyperlink" Target="https://arxiv.org/abs/1205.6822" TargetMode="External"/><Relationship Id="rId324" Type="http://schemas.openxmlformats.org/officeDocument/2006/relationships/hyperlink" Target="https://arxiv.org/abs/1205.6822" TargetMode="External"/><Relationship Id="rId325" Type="http://schemas.openxmlformats.org/officeDocument/2006/relationships/hyperlink" Target="https://arxiv.org/abs/1205.6822" TargetMode="External"/><Relationship Id="rId326" Type="http://schemas.openxmlformats.org/officeDocument/2006/relationships/hyperlink" Target="https://arxiv.org/abs/1205.6822" TargetMode="External"/><Relationship Id="rId327" Type="http://schemas.openxmlformats.org/officeDocument/2006/relationships/hyperlink" Target="https://arxiv.org/abs/1205.6822" TargetMode="External"/><Relationship Id="rId328" Type="http://schemas.openxmlformats.org/officeDocument/2006/relationships/hyperlink" Target="https://arxiv.org/abs/1205.6822" TargetMode="External"/><Relationship Id="rId329" Type="http://schemas.openxmlformats.org/officeDocument/2006/relationships/hyperlink" Target="https://arxiv.org/abs/1205.6822" TargetMode="External"/><Relationship Id="rId330" Type="http://schemas.openxmlformats.org/officeDocument/2006/relationships/hyperlink" Target="https://arxiv.org/abs/1205.6822" TargetMode="External"/><Relationship Id="rId331" Type="http://schemas.openxmlformats.org/officeDocument/2006/relationships/hyperlink" Target="https://arxiv.org/abs/1205.6822" TargetMode="External"/><Relationship Id="rId332" Type="http://schemas.openxmlformats.org/officeDocument/2006/relationships/hyperlink" Target="https://arxiv.org/abs/1205.6822" TargetMode="External"/><Relationship Id="rId333" Type="http://schemas.openxmlformats.org/officeDocument/2006/relationships/hyperlink" Target="https://arxiv.org/abs/1205.6822" TargetMode="External"/><Relationship Id="rId334" Type="http://schemas.openxmlformats.org/officeDocument/2006/relationships/hyperlink" Target="https://arxiv.org/abs/1205.6822" TargetMode="External"/><Relationship Id="rId335" Type="http://schemas.openxmlformats.org/officeDocument/2006/relationships/hyperlink" Target="https://arxiv.org/abs/1205.6822" TargetMode="External"/><Relationship Id="rId336" Type="http://schemas.openxmlformats.org/officeDocument/2006/relationships/hyperlink" Target="https://arxiv.org/abs/1205.6822" TargetMode="External"/><Relationship Id="rId337" Type="http://schemas.openxmlformats.org/officeDocument/2006/relationships/hyperlink" Target="https://arxiv.org/abs/1205.6822" TargetMode="External"/><Relationship Id="rId338" Type="http://schemas.openxmlformats.org/officeDocument/2006/relationships/hyperlink" Target="https://arxiv.org/abs/1205.6822" TargetMode="External"/><Relationship Id="rId339" Type="http://schemas.openxmlformats.org/officeDocument/2006/relationships/hyperlink" Target="https://arxiv.org/abs/1205.6822" TargetMode="External"/><Relationship Id="rId340" Type="http://schemas.openxmlformats.org/officeDocument/2006/relationships/hyperlink" Target="https://research.fb.com/three-and-a-half-degrees-of-separation/" TargetMode="External"/><Relationship Id="rId341" Type="http://schemas.openxmlformats.org/officeDocument/2006/relationships/hyperlink" Target="https://research.fb.com/three-and-a-half-degrees-of-separation/" TargetMode="External"/><Relationship Id="rId342" Type="http://schemas.openxmlformats.org/officeDocument/2006/relationships/hyperlink" Target="https://research.fb.com/three-and-a-half-degrees-of-separation/" TargetMode="External"/><Relationship Id="rId343" Type="http://schemas.openxmlformats.org/officeDocument/2006/relationships/hyperlink" Target="https://research.fb.com/three-and-a-half-degrees-of-separation/" TargetMode="External"/><Relationship Id="rId344" Type="http://schemas.openxmlformats.org/officeDocument/2006/relationships/hyperlink" Target="https://research.fb.com/three-and-a-half-degrees-of-separation/" TargetMode="External"/><Relationship Id="rId345" Type="http://schemas.openxmlformats.org/officeDocument/2006/relationships/hyperlink" Target="https://research.fb.com/three-and-a-half-degrees-of-separation/" TargetMode="External"/><Relationship Id="rId346" Type="http://schemas.openxmlformats.org/officeDocument/2006/relationships/hyperlink" Target="https://research.fb.com/three-and-a-half-degrees-of-separation/" TargetMode="External"/><Relationship Id="rId347" Type="http://schemas.openxmlformats.org/officeDocument/2006/relationships/hyperlink" Target="https://research.fb.com/three-and-a-half-degrees-of-separation/" TargetMode="External"/><Relationship Id="rId348" Type="http://schemas.openxmlformats.org/officeDocument/2006/relationships/hyperlink" Target="https://research.fb.com/three-and-a-half-degrees-of-separation/" TargetMode="External"/><Relationship Id="rId349" Type="http://schemas.openxmlformats.org/officeDocument/2006/relationships/hyperlink" Target="https://research.fb.com/three-and-a-half-degrees-of-separation/" TargetMode="External"/><Relationship Id="rId350" Type="http://schemas.openxmlformats.org/officeDocument/2006/relationships/hyperlink" Target="https://research.fb.com/three-and-a-half-degrees-of-separation/" TargetMode="External"/><Relationship Id="rId351" Type="http://schemas.openxmlformats.org/officeDocument/2006/relationships/hyperlink" Target="https://research.fb.com/three-and-a-half-degrees-of-separation/" TargetMode="External"/><Relationship Id="rId352" Type="http://schemas.openxmlformats.org/officeDocument/2006/relationships/hyperlink" Target="https://research.fb.com/three-and-a-half-degrees-of-separation/" TargetMode="External"/><Relationship Id="rId353" Type="http://schemas.openxmlformats.org/officeDocument/2006/relationships/hyperlink" Target="https://research.fb.com/three-and-a-half-degrees-of-separation/" TargetMode="External"/><Relationship Id="rId354" Type="http://schemas.openxmlformats.org/officeDocument/2006/relationships/hyperlink" Target="https://research.fb.com/three-and-a-half-degrees-of-separation/" TargetMode="External"/><Relationship Id="rId355" Type="http://schemas.openxmlformats.org/officeDocument/2006/relationships/hyperlink" Target="https://research.fb.com/three-and-a-half-degrees-of-separation/" TargetMode="External"/><Relationship Id="rId356" Type="http://schemas.openxmlformats.org/officeDocument/2006/relationships/hyperlink" Target="https://research.fb.com/three-and-a-half-degrees-of-separation/" TargetMode="External"/><Relationship Id="rId357" Type="http://schemas.openxmlformats.org/officeDocument/2006/relationships/hyperlink" Target="https://research.fb.com/three-and-a-half-degrees-of-separation/" TargetMode="External"/><Relationship Id="rId358" Type="http://schemas.openxmlformats.org/officeDocument/2006/relationships/hyperlink" Target="https://research.fb.com/three-and-a-half-degrees-of-separation/" TargetMode="External"/><Relationship Id="rId359" Type="http://schemas.openxmlformats.org/officeDocument/2006/relationships/hyperlink" Target="https://research.fb.com/three-and-a-half-degrees-of-separation/" TargetMode="External"/><Relationship Id="rId360" Type="http://schemas.openxmlformats.org/officeDocument/2006/relationships/hyperlink" Target="https://research.fb.com/three-and-a-half-degrees-of-separation/" TargetMode="External"/><Relationship Id="rId361" Type="http://schemas.openxmlformats.org/officeDocument/2006/relationships/hyperlink" Target="https://research.fb.com/three-and-a-half-degrees-of-separation/" TargetMode="External"/><Relationship Id="rId362" Type="http://schemas.openxmlformats.org/officeDocument/2006/relationships/hyperlink" Target="https://research.fb.com/three-and-a-half-degrees-of-separation/" TargetMode="External"/><Relationship Id="rId363" Type="http://schemas.openxmlformats.org/officeDocument/2006/relationships/hyperlink" Target="https://research.fb.com/three-and-a-half-degrees-of-separation/" TargetMode="External"/><Relationship Id="rId364" Type="http://schemas.openxmlformats.org/officeDocument/2006/relationships/hyperlink" Target="https://research.fb.com/three-and-a-half-degrees-of-separation/" TargetMode="External"/><Relationship Id="rId365" Type="http://schemas.openxmlformats.org/officeDocument/2006/relationships/hyperlink" Target="https://research.fb.com/three-and-a-half-degrees-of-separation/" TargetMode="External"/><Relationship Id="rId366" Type="http://schemas.openxmlformats.org/officeDocument/2006/relationships/hyperlink" Target="https://research.fb.com/three-and-a-half-degrees-of-separation/" TargetMode="External"/><Relationship Id="rId367" Type="http://schemas.openxmlformats.org/officeDocument/2006/relationships/hyperlink" Target="https://research.fb.com/three-and-a-half-degrees-of-separation/" TargetMode="External"/><Relationship Id="rId368" Type="http://schemas.openxmlformats.org/officeDocument/2006/relationships/hyperlink" Target="https://research.fb.com/three-and-a-half-degrees-of-separation/" TargetMode="External"/><Relationship Id="rId369" Type="http://schemas.openxmlformats.org/officeDocument/2006/relationships/hyperlink" Target="https://research.fb.com/three-and-a-half-degrees-of-separation/" TargetMode="External"/><Relationship Id="rId370" Type="http://schemas.openxmlformats.org/officeDocument/2006/relationships/hyperlink" Target="https://research.fb.com/three-and-a-half-degrees-of-separation/" TargetMode="External"/><Relationship Id="rId371" Type="http://schemas.openxmlformats.org/officeDocument/2006/relationships/hyperlink" Target="https://research.fb.com/three-and-a-half-degrees-of-separation/" TargetMode="External"/><Relationship Id="rId372" Type="http://schemas.openxmlformats.org/officeDocument/2006/relationships/hyperlink" Target="https://research.fb.com/three-and-a-half-degrees-of-separation/" TargetMode="External"/><Relationship Id="rId373" Type="http://schemas.openxmlformats.org/officeDocument/2006/relationships/hyperlink" Target="https://research.fb.com/three-and-a-half-degrees-of-separation/" TargetMode="External"/><Relationship Id="rId374" Type="http://schemas.openxmlformats.org/officeDocument/2006/relationships/hyperlink" Target="https://research.fb.com/three-and-a-half-degrees-of-separation/" TargetMode="External"/><Relationship Id="rId375" Type="http://schemas.openxmlformats.org/officeDocument/2006/relationships/hyperlink" Target="https://research.fb.com/three-and-a-half-degrees-of-separation/" TargetMode="External"/><Relationship Id="rId376" Type="http://schemas.openxmlformats.org/officeDocument/2006/relationships/hyperlink" Target="https://research.fb.com/three-and-a-half-degrees-of-separation/" TargetMode="External"/><Relationship Id="rId377" Type="http://schemas.openxmlformats.org/officeDocument/2006/relationships/hyperlink" Target="https://research.fb.com/three-and-a-half-degrees-of-separation/" TargetMode="External"/><Relationship Id="rId378" Type="http://schemas.openxmlformats.org/officeDocument/2006/relationships/hyperlink" Target="https://research.fb.com/three-and-a-half-degrees-of-separation/" TargetMode="External"/><Relationship Id="rId379" Type="http://schemas.openxmlformats.org/officeDocument/2006/relationships/hyperlink" Target="https://research.fb.com/three-and-a-half-degrees-of-separation/" TargetMode="External"/><Relationship Id="rId380" Type="http://schemas.openxmlformats.org/officeDocument/2006/relationships/hyperlink" Target="https://research.fb.com/three-and-a-half-degrees-of-separation/" TargetMode="External"/><Relationship Id="rId381" Type="http://schemas.openxmlformats.org/officeDocument/2006/relationships/hyperlink" Target="https://research.fb.com/three-and-a-half-degrees-of-separation/" TargetMode="External"/><Relationship Id="rId382" Type="http://schemas.openxmlformats.org/officeDocument/2006/relationships/hyperlink" Target="https://research.fb.com/three-and-a-half-degrees-of-separation/" TargetMode="External"/><Relationship Id="rId383" Type="http://schemas.openxmlformats.org/officeDocument/2006/relationships/hyperlink" Target="https://research.fb.com/three-and-a-half-degrees-of-separation/" TargetMode="External"/><Relationship Id="rId384" Type="http://schemas.openxmlformats.org/officeDocument/2006/relationships/hyperlink" Target="https://research.fb.com/three-and-a-half-degrees-of-separation/" TargetMode="External"/><Relationship Id="rId385" Type="http://schemas.openxmlformats.org/officeDocument/2006/relationships/hyperlink" Target="https://research.fb.com/three-and-a-half-degrees-of-separation/" TargetMode="External"/><Relationship Id="rId386" Type="http://schemas.openxmlformats.org/officeDocument/2006/relationships/hyperlink" Target="https://research.fb.com/three-and-a-half-degrees-of-separation/" TargetMode="External"/><Relationship Id="rId387" Type="http://schemas.openxmlformats.org/officeDocument/2006/relationships/hyperlink" Target="https://research.fb.com/three-and-a-half-degrees-of-separation/" TargetMode="External"/><Relationship Id="rId388" Type="http://schemas.openxmlformats.org/officeDocument/2006/relationships/hyperlink" Target="https://research.fb.com/three-and-a-half-degrees-of-separation/" TargetMode="External"/><Relationship Id="rId389" Type="http://schemas.openxmlformats.org/officeDocument/2006/relationships/hyperlink" Target="https://research.fb.com/three-and-a-half-degrees-of-separation/" TargetMode="External"/><Relationship Id="rId390" Type="http://schemas.openxmlformats.org/officeDocument/2006/relationships/hyperlink" Target="https://research.fb.com/three-and-a-half-degrees-of-separation/" TargetMode="External"/><Relationship Id="rId391" Type="http://schemas.openxmlformats.org/officeDocument/2006/relationships/hyperlink" Target="https://research.fb.com/three-and-a-half-degrees-of-separation/" TargetMode="External"/><Relationship Id="rId392" Type="http://schemas.openxmlformats.org/officeDocument/2006/relationships/hyperlink" Target="https://research.fb.com/three-and-a-half-degrees-of-separation/" TargetMode="External"/><Relationship Id="rId393" Type="http://schemas.openxmlformats.org/officeDocument/2006/relationships/hyperlink" Target="https://research.fb.com/three-and-a-half-degrees-of-separation/" TargetMode="External"/><Relationship Id="rId394" Type="http://schemas.openxmlformats.org/officeDocument/2006/relationships/hyperlink" Target="https://research.fb.com/three-and-a-half-degrees-of-separation/" TargetMode="External"/><Relationship Id="rId395" Type="http://schemas.openxmlformats.org/officeDocument/2006/relationships/hyperlink" Target="https://research.fb.com/three-and-a-half-degrees-of-separation/" TargetMode="External"/><Relationship Id="rId396" Type="http://schemas.openxmlformats.org/officeDocument/2006/relationships/hyperlink" Target="https://research.fb.com/three-and-a-half-degrees-of-separation/" TargetMode="External"/><Relationship Id="rId397" Type="http://schemas.openxmlformats.org/officeDocument/2006/relationships/hyperlink" Target="https://research.fb.com/three-and-a-half-degrees-of-separation/" TargetMode="External"/><Relationship Id="rId398" Type="http://schemas.openxmlformats.org/officeDocument/2006/relationships/hyperlink" Target="https://research.fb.com/three-and-a-half-degrees-of-separation/" TargetMode="External"/><Relationship Id="rId399" Type="http://schemas.openxmlformats.org/officeDocument/2006/relationships/hyperlink" Target="https://research.fb.com/three-and-a-half-degrees-of-separation/" TargetMode="External"/><Relationship Id="rId400" Type="http://schemas.openxmlformats.org/officeDocument/2006/relationships/hyperlink" Target="https://research.fb.com/three-and-a-half-degrees-of-separation/" TargetMode="External"/><Relationship Id="rId401" Type="http://schemas.openxmlformats.org/officeDocument/2006/relationships/hyperlink" Target="https://research.fb.com/three-and-a-half-degrees-of-separation/" TargetMode="External"/><Relationship Id="rId40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0" y="1234440"/>
            <a:ext cx="9142560" cy="562212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83" name="CustomShape 2"/>
          <p:cNvSpPr/>
          <p:nvPr/>
        </p:nvSpPr>
        <p:spPr>
          <a:xfrm>
            <a:off x="0" y="0"/>
            <a:ext cx="9142560" cy="123300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84" name="CustomShape 3"/>
          <p:cNvSpPr/>
          <p:nvPr/>
        </p:nvSpPr>
        <p:spPr>
          <a:xfrm>
            <a:off x="8058960" y="5706000"/>
            <a:ext cx="1413000" cy="1001520"/>
          </a:xfrm>
          <a:prstGeom prst="rect">
            <a:avLst/>
          </a:prstGeom>
          <a:blipFill rotWithShape="0">
            <a:blip r:embed="rId1"/>
            <a:stretch>
              <a:fillRect/>
            </a:stretch>
          </a:blipFill>
          <a:ln>
            <a:noFill/>
          </a:ln>
        </p:spPr>
        <p:style>
          <a:lnRef idx="0"/>
          <a:fillRef idx="0"/>
          <a:effectRef idx="0"/>
          <a:fontRef idx="minor"/>
        </p:style>
      </p:sp>
      <p:sp>
        <p:nvSpPr>
          <p:cNvPr id="85" name="CustomShape 4"/>
          <p:cNvSpPr/>
          <p:nvPr/>
        </p:nvSpPr>
        <p:spPr>
          <a:xfrm>
            <a:off x="8058960" y="5706000"/>
            <a:ext cx="1413000" cy="1001520"/>
          </a:xfrm>
          <a:prstGeom prst="rect">
            <a:avLst/>
          </a:prstGeom>
          <a:blipFill rotWithShape="0">
            <a:blip r:embed="rId2"/>
            <a:stretch>
              <a:fillRect/>
            </a:stretch>
          </a:blipFill>
          <a:ln>
            <a:noFill/>
          </a:ln>
        </p:spPr>
        <p:style>
          <a:lnRef idx="0"/>
          <a:fillRef idx="0"/>
          <a:effectRef idx="0"/>
          <a:fontRef idx="minor"/>
        </p:style>
      </p:sp>
      <p:sp>
        <p:nvSpPr>
          <p:cNvPr id="86" name="CustomShape 5"/>
          <p:cNvSpPr/>
          <p:nvPr/>
        </p:nvSpPr>
        <p:spPr>
          <a:xfrm>
            <a:off x="2030400" y="3246840"/>
            <a:ext cx="5876640" cy="416160"/>
          </a:xfrm>
          <a:custGeom>
            <a:avLst/>
            <a:gdLst/>
            <a:ah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fillRef idx="0"/>
          <a:effectRef idx="0"/>
          <a:fontRef idx="minor"/>
        </p:style>
        <p:txBody>
          <a:bodyPr lIns="90000" rIns="90000" tIns="45000" bIns="45000"/>
          <a:p>
            <a:pPr>
              <a:lnSpc>
                <a:spcPts val="751"/>
              </a:lnSpc>
            </a:pPr>
            <a:endParaRPr b="0" lang="sv-SE" sz="1800" spc="-1" strike="noStrike">
              <a:latin typeface="Arial"/>
            </a:endParaRPr>
          </a:p>
          <a:p>
            <a:pPr>
              <a:lnSpc>
                <a:spcPct val="100000"/>
              </a:lnSpc>
            </a:pPr>
            <a:r>
              <a:rPr b="0" lang="sv-SE" sz="1000" spc="-1" strike="noStrike">
                <a:solidFill>
                  <a:srgbClr val="000000"/>
                </a:solidFill>
                <a:latin typeface="Tahoma"/>
                <a:ea typeface="DejaVu Sans"/>
              </a:rPr>
              <a:t>Medelsvår</a:t>
            </a:r>
            <a:endParaRPr b="0" lang="sv-SE" sz="1000" spc="-1" strike="noStrike">
              <a:latin typeface="Arial"/>
            </a:endParaRPr>
          </a:p>
        </p:txBody>
      </p:sp>
      <p:sp>
        <p:nvSpPr>
          <p:cNvPr id="87" name="CustomShape 6"/>
          <p:cNvSpPr/>
          <p:nvPr/>
        </p:nvSpPr>
        <p:spPr>
          <a:xfrm>
            <a:off x="2042640" y="3746880"/>
            <a:ext cx="5876640" cy="896040"/>
          </a:xfrm>
          <a:custGeom>
            <a:avLst/>
            <a:gdLst/>
            <a:ahLst/>
            <a:rect l="l" t="t" r="r" b="b"/>
            <a:pathLst>
              <a:path w="5878067" h="897636">
                <a:moveTo>
                  <a:pt x="0" y="0"/>
                </a:moveTo>
                <a:lnTo>
                  <a:pt x="0" y="897636"/>
                </a:lnTo>
                <a:lnTo>
                  <a:pt x="5878067" y="897636"/>
                </a:lnTo>
                <a:lnTo>
                  <a:pt x="5878067" y="0"/>
                </a:lnTo>
                <a:lnTo>
                  <a:pt x="0" y="0"/>
                </a:lnTo>
                <a:close/>
              </a:path>
            </a:pathLst>
          </a:custGeom>
          <a:solidFill>
            <a:srgbClr val="ffffff"/>
          </a:solidFill>
          <a:ln>
            <a:noFill/>
          </a:ln>
        </p:spPr>
        <p:style>
          <a:lnRef idx="0"/>
          <a:fillRef idx="0"/>
          <a:effectRef idx="0"/>
          <a:fontRef idx="minor"/>
        </p:style>
        <p:txBody>
          <a:bodyPr lIns="90000" rIns="90000" tIns="45000" bIns="45000"/>
          <a:p>
            <a:pPr>
              <a:lnSpc>
                <a:spcPct val="100000"/>
              </a:lnSpc>
            </a:pPr>
            <a:r>
              <a:rPr b="0" lang="sv-SE" sz="1000" spc="-1" strike="noStrike">
                <a:solidFill>
                  <a:srgbClr val="000000"/>
                </a:solidFill>
                <a:latin typeface="Tahoma"/>
                <a:ea typeface="DejaVu Sans"/>
              </a:rPr>
              <a:t>Presentation med läraranteckningar (kan t.ex. läsas med Alt+F5, eller skrivas ut)</a:t>
            </a:r>
            <a:endParaRPr b="0" lang="sv-SE" sz="1000" spc="-1" strike="noStrike">
              <a:latin typeface="Arial"/>
            </a:endParaRPr>
          </a:p>
          <a:p>
            <a:pPr>
              <a:lnSpc>
                <a:spcPct val="100000"/>
              </a:lnSpc>
            </a:pPr>
            <a:r>
              <a:rPr b="0" lang="sv-SE" sz="1000" spc="-1" strike="noStrike">
                <a:solidFill>
                  <a:srgbClr val="000000"/>
                </a:solidFill>
                <a:latin typeface="Tahoma"/>
                <a:ea typeface="DejaVu Sans"/>
              </a:rPr>
              <a:t>Följer undervisningsmetoden 5E </a:t>
            </a:r>
            <a:endParaRPr b="0" lang="sv-SE" sz="1000" spc="-1" strike="noStrike">
              <a:latin typeface="Arial"/>
            </a:endParaRPr>
          </a:p>
          <a:p>
            <a:pPr>
              <a:lnSpc>
                <a:spcPct val="100000"/>
              </a:lnSpc>
            </a:pPr>
            <a:endParaRPr b="0" lang="sv-SE" sz="1000" spc="-1" strike="noStrike">
              <a:latin typeface="Arial"/>
            </a:endParaRPr>
          </a:p>
          <a:p>
            <a:pPr>
              <a:lnSpc>
                <a:spcPct val="100000"/>
              </a:lnSpc>
            </a:pPr>
            <a:r>
              <a:rPr b="0" lang="sv-SE" sz="1000" spc="-1" strike="noStrike">
                <a:solidFill>
                  <a:srgbClr val="000000"/>
                </a:solidFill>
                <a:latin typeface="Tahoma"/>
                <a:ea typeface="DejaVu Sans"/>
              </a:rPr>
              <a:t>(förklaring av 5E finns på denna sidas läraranteckningar)</a:t>
            </a:r>
            <a:endParaRPr b="0" lang="sv-SE" sz="1000" spc="-1" strike="noStrike">
              <a:latin typeface="Arial"/>
            </a:endParaRPr>
          </a:p>
          <a:p>
            <a:pPr marL="108720">
              <a:lnSpc>
                <a:spcPct val="100000"/>
              </a:lnSpc>
            </a:pPr>
            <a:endParaRPr b="0" lang="sv-SE" sz="1000" spc="-1" strike="noStrike">
              <a:latin typeface="Arial"/>
            </a:endParaRPr>
          </a:p>
          <a:p>
            <a:pPr marL="108720">
              <a:lnSpc>
                <a:spcPct val="100000"/>
              </a:lnSpc>
            </a:pPr>
            <a:endParaRPr b="0" lang="sv-SE" sz="1000" spc="-1" strike="noStrike">
              <a:latin typeface="Arial"/>
            </a:endParaRPr>
          </a:p>
        </p:txBody>
      </p:sp>
      <p:sp>
        <p:nvSpPr>
          <p:cNvPr id="88" name="CustomShape 7"/>
          <p:cNvSpPr/>
          <p:nvPr/>
        </p:nvSpPr>
        <p:spPr>
          <a:xfrm>
            <a:off x="2042640" y="4768920"/>
            <a:ext cx="5876640" cy="882360"/>
          </a:xfrm>
          <a:custGeom>
            <a:avLst/>
            <a:gdLst/>
            <a:ahLst/>
            <a:rect l="l" t="t" r="r" b="b"/>
            <a:pathLst>
              <a:path w="5878067" h="883919">
                <a:moveTo>
                  <a:pt x="0" y="0"/>
                </a:moveTo>
                <a:lnTo>
                  <a:pt x="0" y="883919"/>
                </a:lnTo>
                <a:lnTo>
                  <a:pt x="5878067" y="883919"/>
                </a:lnTo>
                <a:lnTo>
                  <a:pt x="5878067" y="0"/>
                </a:lnTo>
                <a:lnTo>
                  <a:pt x="0" y="0"/>
                </a:lnTo>
                <a:close/>
              </a:path>
            </a:pathLst>
          </a:custGeom>
          <a:solidFill>
            <a:srgbClr val="ffffff"/>
          </a:solidFill>
          <a:ln>
            <a:noFill/>
          </a:ln>
        </p:spPr>
        <p:style>
          <a:lnRef idx="0"/>
          <a:fillRef idx="0"/>
          <a:effectRef idx="0"/>
          <a:fontRef idx="minor"/>
        </p:style>
        <p:txBody>
          <a:bodyPr lIns="90000" rIns="90000" tIns="45000" bIns="45000"/>
          <a:p>
            <a:pPr>
              <a:lnSpc>
                <a:spcPct val="100000"/>
              </a:lnSpc>
            </a:pPr>
            <a:r>
              <a:rPr b="0" lang="sv-SE" sz="1000" spc="-1" strike="noStrike">
                <a:solidFill>
                  <a:srgbClr val="000000"/>
                </a:solidFill>
                <a:latin typeface="Tahoma"/>
                <a:ea typeface="DejaVu Sans"/>
              </a:rPr>
              <a:t>Ta fram Sofias föreläsningsmaterial (Addhealth)</a:t>
            </a:r>
            <a:endParaRPr b="0" lang="sv-SE" sz="1000" spc="-1" strike="noStrike">
              <a:latin typeface="Arial"/>
            </a:endParaRPr>
          </a:p>
          <a:p>
            <a:pPr>
              <a:lnSpc>
                <a:spcPct val="100000"/>
              </a:lnSpc>
            </a:pPr>
            <a:r>
              <a:rPr b="0" lang="sv-SE" sz="1000" spc="-1" strike="noStrike">
                <a:solidFill>
                  <a:srgbClr val="000000"/>
                </a:solidFill>
                <a:latin typeface="Tahoma"/>
                <a:ea typeface="DejaVu Sans"/>
              </a:rPr>
              <a:t>Generera en slumprad för varje elev (1-0) ex. via miniräknaren</a:t>
            </a:r>
            <a:endParaRPr b="0" lang="sv-SE" sz="1000" spc="-1" strike="noStrike">
              <a:latin typeface="Arial"/>
            </a:endParaRPr>
          </a:p>
        </p:txBody>
      </p:sp>
      <p:sp>
        <p:nvSpPr>
          <p:cNvPr id="89" name="CustomShape 8"/>
          <p:cNvSpPr/>
          <p:nvPr/>
        </p:nvSpPr>
        <p:spPr>
          <a:xfrm>
            <a:off x="2063520" y="5759280"/>
            <a:ext cx="5875200" cy="899280"/>
          </a:xfrm>
          <a:custGeom>
            <a:avLst/>
            <a:gdLst/>
            <a:ahLst/>
            <a:rect l="l" t="t" r="r" b="b"/>
            <a:pathLst>
              <a:path w="5876544" h="900684">
                <a:moveTo>
                  <a:pt x="0" y="0"/>
                </a:moveTo>
                <a:lnTo>
                  <a:pt x="0" y="900683"/>
                </a:lnTo>
                <a:lnTo>
                  <a:pt x="5876544" y="900683"/>
                </a:lnTo>
                <a:lnTo>
                  <a:pt x="5876544" y="0"/>
                </a:lnTo>
                <a:lnTo>
                  <a:pt x="0" y="0"/>
                </a:lnTo>
                <a:close/>
              </a:path>
            </a:pathLst>
          </a:custGeom>
          <a:solidFill>
            <a:srgbClr val="ffffff"/>
          </a:solidFill>
          <a:ln>
            <a:noFill/>
          </a:ln>
        </p:spPr>
        <p:style>
          <a:lnRef idx="0"/>
          <a:fillRef idx="0"/>
          <a:effectRef idx="0"/>
          <a:fontRef idx="minor"/>
        </p:style>
        <p:txBody>
          <a:bodyPr lIns="90000" rIns="90000" tIns="45000" bIns="45000"/>
          <a:p>
            <a:pPr>
              <a:lnSpc>
                <a:spcPct val="100000"/>
              </a:lnSpc>
            </a:pPr>
            <a:r>
              <a:rPr b="0" lang="sv-SE" sz="1000" spc="-1" strike="noStrike">
                <a:solidFill>
                  <a:srgbClr val="000000"/>
                </a:solidFill>
                <a:latin typeface="Tahoma"/>
                <a:ea typeface="DejaVu Sans"/>
              </a:rPr>
              <a:t>Sofias föreläsningsmaterial (Addhealth)</a:t>
            </a:r>
            <a:r>
              <a:rPr b="0" lang="sv-SE" sz="1000" spc="-1" strike="noStrike">
                <a:solidFill>
                  <a:srgbClr val="000000"/>
                </a:solidFill>
                <a:latin typeface="Tahoma"/>
                <a:ea typeface="DejaVu Sans"/>
              </a:rPr>
              <a:t>	</a:t>
            </a:r>
            <a:r>
              <a:rPr b="0" lang="sv-SE" sz="1000" spc="-1" strike="noStrike">
                <a:solidFill>
                  <a:srgbClr val="000000"/>
                </a:solidFill>
                <a:latin typeface="Tahoma"/>
                <a:ea typeface="DejaVu Sans"/>
              </a:rPr>
              <a:t>	</a:t>
            </a:r>
            <a:r>
              <a:rPr b="0" lang="sv-SE" sz="1000" spc="-1" strike="noStrike">
                <a:solidFill>
                  <a:srgbClr val="000000"/>
                </a:solidFill>
                <a:latin typeface="Tahoma"/>
                <a:ea typeface="DejaVu Sans"/>
              </a:rPr>
              <a:t>← länk? Ska detta delas ut, annars varför material?</a:t>
            </a:r>
            <a:endParaRPr b="0" lang="sv-SE" sz="1000" spc="-1" strike="noStrike">
              <a:latin typeface="Arial"/>
            </a:endParaRPr>
          </a:p>
          <a:p>
            <a:pPr>
              <a:lnSpc>
                <a:spcPct val="100000"/>
              </a:lnSpc>
            </a:pPr>
            <a:r>
              <a:rPr b="0" lang="sv-SE" sz="1000" spc="-1" strike="noStrike">
                <a:solidFill>
                  <a:srgbClr val="000000"/>
                </a:solidFill>
                <a:latin typeface="Tahoma"/>
                <a:ea typeface="DejaVu Sans"/>
              </a:rPr>
              <a:t>Alla behöver varsin dator, iPad eller smartphone </a:t>
            </a:r>
            <a:endParaRPr b="0" lang="sv-SE" sz="1000" spc="-1" strike="noStrike">
              <a:latin typeface="Arial"/>
            </a:endParaRPr>
          </a:p>
          <a:p>
            <a:pPr>
              <a:lnSpc>
                <a:spcPct val="100000"/>
              </a:lnSpc>
            </a:pPr>
            <a:r>
              <a:rPr b="0" lang="sv-SE" sz="1000" spc="-1" strike="noStrike">
                <a:solidFill>
                  <a:srgbClr val="000000"/>
                </a:solidFill>
                <a:latin typeface="Tahoma"/>
                <a:ea typeface="DejaVu Sans"/>
              </a:rPr>
              <a:t>Miniräknare </a:t>
            </a:r>
            <a:r>
              <a:rPr b="0" lang="sv-SE" sz="1000" spc="-1" strike="noStrike">
                <a:solidFill>
                  <a:srgbClr val="000000"/>
                </a:solidFill>
                <a:latin typeface="Tahoma"/>
                <a:ea typeface="DejaVu Sans"/>
              </a:rPr>
              <a:t>	</a:t>
            </a:r>
            <a:r>
              <a:rPr b="0" lang="sv-SE" sz="1000" spc="-1" strike="noStrike">
                <a:solidFill>
                  <a:srgbClr val="000000"/>
                </a:solidFill>
                <a:latin typeface="Tahoma"/>
                <a:ea typeface="DejaVu Sans"/>
              </a:rPr>
              <a:t>	</a:t>
            </a:r>
            <a:r>
              <a:rPr b="0" lang="sv-SE" sz="1000" spc="-1" strike="noStrike">
                <a:solidFill>
                  <a:srgbClr val="000000"/>
                </a:solidFill>
                <a:latin typeface="Tahoma"/>
                <a:ea typeface="DejaVu Sans"/>
              </a:rPr>
              <a:t>	</a:t>
            </a:r>
            <a:r>
              <a:rPr b="0" lang="sv-SE" sz="1000" spc="-1" strike="noStrike">
                <a:solidFill>
                  <a:srgbClr val="000000"/>
                </a:solidFill>
                <a:latin typeface="Tahoma"/>
                <a:ea typeface="DejaVu Sans"/>
              </a:rPr>
              <a:t>	</a:t>
            </a:r>
            <a:r>
              <a:rPr b="0" lang="sv-SE" sz="1000" spc="-1" strike="noStrike">
                <a:solidFill>
                  <a:srgbClr val="000000"/>
                </a:solidFill>
                <a:latin typeface="Tahoma"/>
                <a:ea typeface="DejaVu Sans"/>
              </a:rPr>
              <a:t>← Är det en miniräknare eller flera?</a:t>
            </a:r>
            <a:br/>
            <a:r>
              <a:rPr b="0" lang="sv-SE" sz="1000" spc="-1" strike="noStrike">
                <a:solidFill>
                  <a:srgbClr val="000000"/>
                </a:solidFill>
                <a:latin typeface="Tahoma"/>
                <a:ea typeface="DejaVu Sans"/>
              </a:rPr>
              <a:t>Excel (skicka e-mail till läraren)</a:t>
            </a:r>
            <a:r>
              <a:rPr b="0" lang="sv-SE" sz="1000" spc="-1" strike="noStrike">
                <a:solidFill>
                  <a:srgbClr val="000000"/>
                </a:solidFill>
                <a:latin typeface="Tahoma"/>
                <a:ea typeface="DejaVu Sans"/>
              </a:rPr>
              <a:t>	</a:t>
            </a:r>
            <a:r>
              <a:rPr b="0" lang="sv-SE" sz="1000" spc="-1" strike="noStrike">
                <a:solidFill>
                  <a:srgbClr val="000000"/>
                </a:solidFill>
                <a:latin typeface="Tahoma"/>
                <a:ea typeface="DejaVu Sans"/>
              </a:rPr>
              <a:t>	</a:t>
            </a:r>
            <a:r>
              <a:rPr b="0" lang="sv-SE" sz="1000" spc="-1" strike="noStrike">
                <a:solidFill>
                  <a:srgbClr val="000000"/>
                </a:solidFill>
                <a:latin typeface="Tahoma"/>
                <a:ea typeface="DejaVu Sans"/>
              </a:rPr>
              <a:t>← Var står det något om denna inlämning?</a:t>
            </a:r>
            <a:endParaRPr b="0" lang="sv-SE" sz="1000" spc="-1" strike="noStrike">
              <a:latin typeface="Arial"/>
            </a:endParaRPr>
          </a:p>
          <a:p>
            <a:pPr>
              <a:lnSpc>
                <a:spcPct val="100000"/>
              </a:lnSpc>
            </a:pPr>
            <a:r>
              <a:rPr b="0" lang="sv-SE" sz="1000" spc="-1" strike="noStrike">
                <a:solidFill>
                  <a:srgbClr val="000000"/>
                </a:solidFill>
                <a:latin typeface="Tahoma"/>
                <a:ea typeface="DejaVu Sans"/>
              </a:rPr>
              <a:t>Octave?</a:t>
            </a:r>
            <a:endParaRPr b="0" lang="sv-SE" sz="1000" spc="-1" strike="noStrike">
              <a:latin typeface="Arial"/>
            </a:endParaRPr>
          </a:p>
        </p:txBody>
      </p:sp>
      <p:sp>
        <p:nvSpPr>
          <p:cNvPr id="90" name="CustomShape 9"/>
          <p:cNvSpPr/>
          <p:nvPr/>
        </p:nvSpPr>
        <p:spPr>
          <a:xfrm>
            <a:off x="449640" y="3367080"/>
            <a:ext cx="1565640" cy="176400"/>
          </a:xfrm>
          <a:prstGeom prst="rect">
            <a:avLst/>
          </a:prstGeom>
          <a:noFill/>
          <a:ln>
            <a:noFill/>
          </a:ln>
        </p:spPr>
        <p:style>
          <a:lnRef idx="0"/>
          <a:fillRef idx="0"/>
          <a:effectRef idx="0"/>
          <a:fontRef idx="minor"/>
        </p:style>
        <p:txBody>
          <a:bodyPr lIns="0" rIns="0" tIns="8640" bIns="0"/>
          <a:p>
            <a:pPr marL="12600">
              <a:lnSpc>
                <a:spcPts val="1344"/>
              </a:lnSpc>
            </a:pPr>
            <a:r>
              <a:rPr b="0" lang="sv-SE" sz="1200" spc="66" strike="noStrike">
                <a:solidFill>
                  <a:srgbClr val="000000"/>
                </a:solidFill>
                <a:latin typeface="Tahoma"/>
                <a:ea typeface="DejaVu Sans"/>
              </a:rPr>
              <a:t>SVÅRIGHETSGRAD:</a:t>
            </a:r>
            <a:endParaRPr b="0" lang="sv-SE" sz="1200" spc="-1" strike="noStrike">
              <a:latin typeface="Arial"/>
            </a:endParaRPr>
          </a:p>
        </p:txBody>
      </p:sp>
      <p:sp>
        <p:nvSpPr>
          <p:cNvPr id="91" name="CustomShape 10"/>
          <p:cNvSpPr/>
          <p:nvPr/>
        </p:nvSpPr>
        <p:spPr>
          <a:xfrm>
            <a:off x="425880" y="3796560"/>
            <a:ext cx="1362600" cy="176400"/>
          </a:xfrm>
          <a:prstGeom prst="rect">
            <a:avLst/>
          </a:prstGeom>
          <a:noFill/>
          <a:ln>
            <a:noFill/>
          </a:ln>
        </p:spPr>
        <p:style>
          <a:lnRef idx="0"/>
          <a:fillRef idx="0"/>
          <a:effectRef idx="0"/>
          <a:fontRef idx="minor"/>
        </p:style>
        <p:txBody>
          <a:bodyPr lIns="0" rIns="0" tIns="8640" bIns="0"/>
          <a:p>
            <a:pPr marL="12600">
              <a:lnSpc>
                <a:spcPts val="1344"/>
              </a:lnSpc>
            </a:pPr>
            <a:r>
              <a:rPr b="0" lang="sv-SE" sz="1200" spc="52" strike="noStrike">
                <a:solidFill>
                  <a:srgbClr val="000000"/>
                </a:solidFill>
                <a:latin typeface="Tahoma"/>
                <a:ea typeface="DejaVu Sans"/>
              </a:rPr>
              <a:t>TYP AV LEKTIONS-MATERIAL:</a:t>
            </a:r>
            <a:endParaRPr b="0" lang="sv-SE" sz="1200" spc="-1" strike="noStrike">
              <a:latin typeface="Arial"/>
            </a:endParaRPr>
          </a:p>
        </p:txBody>
      </p:sp>
      <p:sp>
        <p:nvSpPr>
          <p:cNvPr id="92" name="CustomShape 11"/>
          <p:cNvSpPr/>
          <p:nvPr/>
        </p:nvSpPr>
        <p:spPr>
          <a:xfrm>
            <a:off x="425880" y="4817520"/>
            <a:ext cx="1379520" cy="359280"/>
          </a:xfrm>
          <a:prstGeom prst="rect">
            <a:avLst/>
          </a:prstGeom>
          <a:noFill/>
          <a:ln>
            <a:noFill/>
          </a:ln>
        </p:spPr>
        <p:style>
          <a:lnRef idx="0"/>
          <a:fillRef idx="0"/>
          <a:effectRef idx="0"/>
          <a:fontRef idx="minor"/>
        </p:style>
        <p:txBody>
          <a:bodyPr lIns="0" rIns="0" tIns="8640" bIns="0"/>
          <a:p>
            <a:pPr marL="12600">
              <a:lnSpc>
                <a:spcPts val="1344"/>
              </a:lnSpc>
            </a:pPr>
            <a:r>
              <a:rPr b="0" lang="sv-SE" sz="1200" spc="63" strike="noStrike">
                <a:solidFill>
                  <a:srgbClr val="000000"/>
                </a:solidFill>
                <a:latin typeface="Tahoma"/>
                <a:ea typeface="DejaVu Sans"/>
              </a:rPr>
              <a:t>FÖRBEREDELSER:</a:t>
            </a:r>
            <a:endParaRPr b="0" lang="sv-SE" sz="1200" spc="-1" strike="noStrike">
              <a:latin typeface="Arial"/>
            </a:endParaRPr>
          </a:p>
        </p:txBody>
      </p:sp>
      <p:sp>
        <p:nvSpPr>
          <p:cNvPr id="93" name="CustomShape 12"/>
          <p:cNvSpPr/>
          <p:nvPr/>
        </p:nvSpPr>
        <p:spPr>
          <a:xfrm>
            <a:off x="449640" y="5886360"/>
            <a:ext cx="1139040" cy="359280"/>
          </a:xfrm>
          <a:prstGeom prst="rect">
            <a:avLst/>
          </a:prstGeom>
          <a:noFill/>
          <a:ln>
            <a:noFill/>
          </a:ln>
        </p:spPr>
        <p:style>
          <a:lnRef idx="0"/>
          <a:fillRef idx="0"/>
          <a:effectRef idx="0"/>
          <a:fontRef idx="minor"/>
        </p:style>
        <p:txBody>
          <a:bodyPr lIns="0" rIns="0" tIns="8640" bIns="0"/>
          <a:p>
            <a:pPr marL="12600">
              <a:lnSpc>
                <a:spcPts val="1344"/>
              </a:lnSpc>
            </a:pPr>
            <a:r>
              <a:rPr b="0" lang="sv-SE" sz="1200" spc="63" strike="noStrike">
                <a:solidFill>
                  <a:srgbClr val="000000"/>
                </a:solidFill>
                <a:latin typeface="Tahoma"/>
                <a:ea typeface="DejaVu Sans"/>
              </a:rPr>
              <a:t>MATERIAL:</a:t>
            </a:r>
            <a:endParaRPr b="0" lang="sv-SE" sz="1200" spc="-1" strike="noStrike">
              <a:latin typeface="Arial"/>
            </a:endParaRPr>
          </a:p>
        </p:txBody>
      </p:sp>
      <p:sp>
        <p:nvSpPr>
          <p:cNvPr id="94" name="CustomShape 13"/>
          <p:cNvSpPr/>
          <p:nvPr/>
        </p:nvSpPr>
        <p:spPr>
          <a:xfrm>
            <a:off x="2048760" y="2193480"/>
            <a:ext cx="5876640" cy="416160"/>
          </a:xfrm>
          <a:custGeom>
            <a:avLst/>
            <a:gdLst/>
            <a:ah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fillRef idx="0"/>
          <a:effectRef idx="0"/>
          <a:fontRef idx="minor"/>
        </p:style>
        <p:txBody>
          <a:bodyPr lIns="90000" rIns="90000" tIns="45000" bIns="45000"/>
          <a:p>
            <a:pPr>
              <a:lnSpc>
                <a:spcPts val="751"/>
              </a:lnSpc>
            </a:pPr>
            <a:endParaRPr b="0" lang="sv-SE" sz="1800" spc="-1" strike="noStrike">
              <a:latin typeface="Arial"/>
            </a:endParaRPr>
          </a:p>
          <a:p>
            <a:pPr>
              <a:lnSpc>
                <a:spcPct val="100000"/>
              </a:lnSpc>
            </a:pPr>
            <a:r>
              <a:rPr b="0" lang="sv-SE" sz="1000" spc="-1" strike="noStrike">
                <a:solidFill>
                  <a:srgbClr val="000000"/>
                </a:solidFill>
                <a:latin typeface="Tahoma"/>
                <a:ea typeface="DejaVu Sans"/>
              </a:rPr>
              <a:t>Ma 1 - statistik</a:t>
            </a:r>
            <a:endParaRPr b="0" lang="sv-SE" sz="1000" spc="-1" strike="noStrike">
              <a:latin typeface="Arial"/>
            </a:endParaRPr>
          </a:p>
        </p:txBody>
      </p:sp>
      <p:sp>
        <p:nvSpPr>
          <p:cNvPr id="95" name="CustomShape 14"/>
          <p:cNvSpPr/>
          <p:nvPr/>
        </p:nvSpPr>
        <p:spPr>
          <a:xfrm>
            <a:off x="432000" y="2317680"/>
            <a:ext cx="1185840" cy="359280"/>
          </a:xfrm>
          <a:prstGeom prst="rect">
            <a:avLst/>
          </a:prstGeom>
          <a:noFill/>
          <a:ln>
            <a:noFill/>
          </a:ln>
        </p:spPr>
        <p:style>
          <a:lnRef idx="0"/>
          <a:fillRef idx="0"/>
          <a:effectRef idx="0"/>
          <a:fontRef idx="minor"/>
        </p:style>
        <p:txBody>
          <a:bodyPr lIns="0" rIns="0" tIns="8640" bIns="0"/>
          <a:p>
            <a:pPr marL="12600">
              <a:lnSpc>
                <a:spcPts val="1344"/>
              </a:lnSpc>
            </a:pPr>
            <a:r>
              <a:rPr b="0" lang="sv-SE" sz="1200" spc="72" strike="noStrike">
                <a:solidFill>
                  <a:srgbClr val="000000"/>
                </a:solidFill>
                <a:latin typeface="Tahoma"/>
                <a:ea typeface="DejaVu Sans"/>
              </a:rPr>
              <a:t>LÄMPLIG FÖR:</a:t>
            </a:r>
            <a:endParaRPr b="0" lang="sv-SE" sz="1200" spc="-1" strike="noStrike">
              <a:latin typeface="Arial"/>
            </a:endParaRPr>
          </a:p>
        </p:txBody>
      </p:sp>
      <p:sp>
        <p:nvSpPr>
          <p:cNvPr id="96" name="CustomShape 15"/>
          <p:cNvSpPr/>
          <p:nvPr/>
        </p:nvSpPr>
        <p:spPr>
          <a:xfrm>
            <a:off x="2066400" y="2715120"/>
            <a:ext cx="5876640" cy="416160"/>
          </a:xfrm>
          <a:custGeom>
            <a:avLst/>
            <a:gdLst/>
            <a:ah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fillRef idx="0"/>
          <a:effectRef idx="0"/>
          <a:fontRef idx="minor"/>
        </p:style>
        <p:txBody>
          <a:bodyPr lIns="90000" rIns="90000" tIns="45000" bIns="45000"/>
          <a:p>
            <a:pPr>
              <a:lnSpc>
                <a:spcPts val="751"/>
              </a:lnSpc>
            </a:pPr>
            <a:endParaRPr b="0" lang="sv-SE" sz="1800" spc="-1" strike="noStrike">
              <a:latin typeface="Arial"/>
            </a:endParaRPr>
          </a:p>
          <a:p>
            <a:pPr>
              <a:lnSpc>
                <a:spcPct val="100000"/>
              </a:lnSpc>
            </a:pPr>
            <a:r>
              <a:rPr b="0" lang="sv-SE" sz="1000" spc="-1" strike="noStrike">
                <a:solidFill>
                  <a:srgbClr val="000000"/>
                </a:solidFill>
                <a:latin typeface="Tahoma"/>
                <a:ea typeface="DejaVu Sans"/>
              </a:rPr>
              <a:t>75 min ev. två lektioner</a:t>
            </a:r>
            <a:endParaRPr b="0" lang="sv-SE" sz="1000" spc="-1" strike="noStrike">
              <a:latin typeface="Arial"/>
            </a:endParaRPr>
          </a:p>
        </p:txBody>
      </p:sp>
      <p:sp>
        <p:nvSpPr>
          <p:cNvPr id="97" name="CustomShape 16"/>
          <p:cNvSpPr/>
          <p:nvPr/>
        </p:nvSpPr>
        <p:spPr>
          <a:xfrm>
            <a:off x="449640" y="2832120"/>
            <a:ext cx="1323000" cy="176400"/>
          </a:xfrm>
          <a:prstGeom prst="rect">
            <a:avLst/>
          </a:prstGeom>
          <a:noFill/>
          <a:ln>
            <a:noFill/>
          </a:ln>
        </p:spPr>
        <p:style>
          <a:lnRef idx="0"/>
          <a:fillRef idx="0"/>
          <a:effectRef idx="0"/>
          <a:fontRef idx="minor"/>
        </p:style>
        <p:txBody>
          <a:bodyPr lIns="0" rIns="0" tIns="8640" bIns="0"/>
          <a:p>
            <a:pPr marL="12600">
              <a:lnSpc>
                <a:spcPts val="1344"/>
              </a:lnSpc>
            </a:pPr>
            <a:r>
              <a:rPr b="0" lang="sv-SE" sz="1200" spc="55" strike="noStrike">
                <a:solidFill>
                  <a:srgbClr val="000000"/>
                </a:solidFill>
                <a:latin typeface="Tahoma"/>
                <a:ea typeface="DejaVu Sans"/>
              </a:rPr>
              <a:t>TIDSÅTGÅNG:</a:t>
            </a:r>
            <a:endParaRPr b="0" lang="sv-SE" sz="1200" spc="-1" strike="noStrike">
              <a:latin typeface="Arial"/>
            </a:endParaRPr>
          </a:p>
        </p:txBody>
      </p:sp>
      <p:sp>
        <p:nvSpPr>
          <p:cNvPr id="98" name="CustomShape 17"/>
          <p:cNvSpPr/>
          <p:nvPr/>
        </p:nvSpPr>
        <p:spPr>
          <a:xfrm>
            <a:off x="432000" y="1561680"/>
            <a:ext cx="1362600" cy="176400"/>
          </a:xfrm>
          <a:prstGeom prst="rect">
            <a:avLst/>
          </a:prstGeom>
          <a:noFill/>
          <a:ln>
            <a:noFill/>
          </a:ln>
        </p:spPr>
        <p:style>
          <a:lnRef idx="0"/>
          <a:fillRef idx="0"/>
          <a:effectRef idx="0"/>
          <a:fontRef idx="minor"/>
        </p:style>
        <p:txBody>
          <a:bodyPr lIns="0" rIns="0" tIns="8640" bIns="0"/>
          <a:p>
            <a:pPr marL="12600">
              <a:lnSpc>
                <a:spcPts val="1344"/>
              </a:lnSpc>
            </a:pPr>
            <a:r>
              <a:rPr b="0" lang="sv-SE" sz="1200" spc="52" strike="noStrike">
                <a:solidFill>
                  <a:srgbClr val="000000"/>
                </a:solidFill>
                <a:latin typeface="Tahoma"/>
                <a:ea typeface="DejaVu Sans"/>
              </a:rPr>
              <a:t>OM MATERIALET:</a:t>
            </a:r>
            <a:endParaRPr b="0" lang="sv-SE" sz="1200" spc="-1" strike="noStrike">
              <a:latin typeface="Arial"/>
            </a:endParaRPr>
          </a:p>
        </p:txBody>
      </p:sp>
      <p:sp>
        <p:nvSpPr>
          <p:cNvPr id="99" name="CustomShape 18"/>
          <p:cNvSpPr/>
          <p:nvPr/>
        </p:nvSpPr>
        <p:spPr>
          <a:xfrm>
            <a:off x="2048760" y="1476000"/>
            <a:ext cx="5876640" cy="611280"/>
          </a:xfrm>
          <a:custGeom>
            <a:avLst/>
            <a:gdLst/>
            <a:ah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fillRef idx="0"/>
          <a:effectRef idx="0"/>
          <a:fontRef idx="minor"/>
        </p:style>
        <p:txBody>
          <a:bodyPr lIns="90000" rIns="90000" tIns="45000" bIns="45000"/>
          <a:p>
            <a:pPr>
              <a:lnSpc>
                <a:spcPts val="751"/>
              </a:lnSpc>
            </a:pPr>
            <a:endParaRPr b="0" lang="sv-SE" sz="1800" spc="-1" strike="noStrike">
              <a:latin typeface="Arial"/>
            </a:endParaRPr>
          </a:p>
          <a:p>
            <a:pPr>
              <a:lnSpc>
                <a:spcPts val="751"/>
              </a:lnSpc>
            </a:pPr>
            <a:r>
              <a:rPr b="0" lang="sv-SE" sz="1000" spc="-1" strike="noStrike">
                <a:solidFill>
                  <a:srgbClr val="000000"/>
                </a:solidFill>
                <a:latin typeface="Tahoma"/>
                <a:ea typeface="DejaVu Sans"/>
              </a:rPr>
              <a:t>Nätverksmatematik i samhället</a:t>
            </a:r>
            <a:endParaRPr b="0" lang="sv-SE" sz="1000" spc="-1" strike="noStrike">
              <a:latin typeface="Arial"/>
            </a:endParaRPr>
          </a:p>
        </p:txBody>
      </p:sp>
      <p:grpSp>
        <p:nvGrpSpPr>
          <p:cNvPr id="100" name="Group 19"/>
          <p:cNvGrpSpPr/>
          <p:nvPr/>
        </p:nvGrpSpPr>
        <p:grpSpPr>
          <a:xfrm>
            <a:off x="576000" y="175680"/>
            <a:ext cx="6083280" cy="255600"/>
            <a:chOff x="576000" y="175680"/>
            <a:chExt cx="6083280" cy="255600"/>
          </a:xfrm>
        </p:grpSpPr>
        <p:sp>
          <p:nvSpPr>
            <p:cNvPr id="101" name="CustomShape 20"/>
            <p:cNvSpPr/>
            <p:nvPr/>
          </p:nvSpPr>
          <p:spPr>
            <a:xfrm>
              <a:off x="5416560" y="2044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02" name="CustomShape 21"/>
            <p:cNvSpPr/>
            <p:nvPr/>
          </p:nvSpPr>
          <p:spPr>
            <a:xfrm>
              <a:off x="576000" y="175680"/>
              <a:ext cx="87984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d3b9cb"/>
                  </a:solidFill>
                  <a:latin typeface="Times New Roman"/>
                  <a:ea typeface="DejaVu Sans"/>
                </a:rPr>
                <a:t>Översikt  </a:t>
              </a:r>
              <a:endParaRPr b="0" lang="sv-SE" sz="1800" spc="-1" strike="noStrike">
                <a:latin typeface="Arial"/>
              </a:endParaRPr>
            </a:p>
          </p:txBody>
        </p:sp>
        <p:sp>
          <p:nvSpPr>
            <p:cNvPr id="103" name="CustomShape 22"/>
            <p:cNvSpPr/>
            <p:nvPr/>
          </p:nvSpPr>
          <p:spPr>
            <a:xfrm>
              <a:off x="1712160" y="179640"/>
              <a:ext cx="80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Moment</a:t>
              </a:r>
              <a:endParaRPr b="0" lang="sv-SE" sz="1800" spc="-1" strike="noStrike">
                <a:latin typeface="Arial"/>
              </a:endParaRPr>
            </a:p>
          </p:txBody>
        </p:sp>
        <p:sp>
          <p:nvSpPr>
            <p:cNvPr id="104" name="CustomShape 23"/>
            <p:cNvSpPr/>
            <p:nvPr/>
          </p:nvSpPr>
          <p:spPr>
            <a:xfrm>
              <a:off x="2864160" y="183600"/>
              <a:ext cx="1331280" cy="226800"/>
            </a:xfrm>
            <a:prstGeom prst="rect">
              <a:avLst/>
            </a:prstGeom>
            <a:noFill/>
            <a:ln>
              <a:noFill/>
            </a:ln>
          </p:spPr>
          <p:style>
            <a:lnRef idx="0"/>
            <a:fillRef idx="0"/>
            <a:effectRef idx="0"/>
            <a:fontRef idx="minor"/>
          </p:style>
          <p:txBody>
            <a:bodyPr lIns="0" rIns="0" tIns="0" bIns="0"/>
            <a:p>
              <a:pPr>
                <a:lnSpc>
                  <a:spcPct val="100000"/>
                </a:lnSpc>
              </a:pPr>
              <a:r>
                <a:rPr b="1" lang="sv-SE" sz="1800" spc="-1" strike="noStrike">
                  <a:solidFill>
                    <a:srgbClr val="50003a"/>
                  </a:solidFill>
                  <a:latin typeface="Times New Roman"/>
                  <a:ea typeface="DejaVu Sans"/>
                </a:rPr>
                <a:t>LEKTION</a:t>
              </a:r>
              <a:endParaRPr b="0" lang="sv-SE" sz="1800" spc="-1" strike="noStrike">
                <a:latin typeface="Arial"/>
              </a:endParaRPr>
            </a:p>
          </p:txBody>
        </p:sp>
        <p:sp>
          <p:nvSpPr>
            <p:cNvPr id="105" name="CustomShape 24"/>
            <p:cNvSpPr/>
            <p:nvPr/>
          </p:nvSpPr>
          <p:spPr>
            <a:xfrm>
              <a:off x="5667840" y="187560"/>
              <a:ext cx="99144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Klein-info</a:t>
              </a:r>
              <a:endParaRPr b="0" lang="sv-SE" sz="1800" spc="-1" strike="noStrike">
                <a:latin typeface="Arial"/>
              </a:endParaRPr>
            </a:p>
          </p:txBody>
        </p:sp>
        <p:sp>
          <p:nvSpPr>
            <p:cNvPr id="106" name="CustomShape 25"/>
            <p:cNvSpPr/>
            <p:nvPr/>
          </p:nvSpPr>
          <p:spPr>
            <a:xfrm>
              <a:off x="4284000" y="187560"/>
              <a:ext cx="116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Referenser</a:t>
              </a:r>
              <a:endParaRPr b="0" lang="sv-SE" sz="1800" spc="-1" strike="noStrike">
                <a:latin typeface="Arial"/>
              </a:endParaRPr>
            </a:p>
          </p:txBody>
        </p:sp>
        <p:sp>
          <p:nvSpPr>
            <p:cNvPr id="107" name="CustomShape 26"/>
            <p:cNvSpPr/>
            <p:nvPr/>
          </p:nvSpPr>
          <p:spPr>
            <a:xfrm>
              <a:off x="1456560" y="2044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08" name="CustomShape 27"/>
            <p:cNvSpPr/>
            <p:nvPr/>
          </p:nvSpPr>
          <p:spPr>
            <a:xfrm>
              <a:off x="2608560" y="2044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09" name="CustomShape 28"/>
            <p:cNvSpPr/>
            <p:nvPr/>
          </p:nvSpPr>
          <p:spPr>
            <a:xfrm>
              <a:off x="4048560" y="2044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grpSp>
      <p:sp>
        <p:nvSpPr>
          <p:cNvPr id="110" name="CustomShape 29"/>
          <p:cNvSpPr/>
          <p:nvPr/>
        </p:nvSpPr>
        <p:spPr>
          <a:xfrm>
            <a:off x="577080" y="483120"/>
            <a:ext cx="3886200" cy="328680"/>
          </a:xfrm>
          <a:prstGeom prst="rect">
            <a:avLst/>
          </a:prstGeom>
          <a:noFill/>
          <a:ln>
            <a:noFill/>
          </a:ln>
        </p:spPr>
        <p:style>
          <a:lnRef idx="0"/>
          <a:fillRef idx="0"/>
          <a:effectRef idx="0"/>
          <a:fontRef idx="minor"/>
        </p:style>
        <p:txBody>
          <a:bodyPr lIns="0" rIns="0" tIns="16560" bIns="0"/>
          <a:p>
            <a:pPr marL="12600">
              <a:lnSpc>
                <a:spcPts val="2585"/>
              </a:lnSpc>
            </a:pPr>
            <a:r>
              <a:rPr b="0" lang="sv-SE" sz="2400" spc="58" strike="noStrike">
                <a:solidFill>
                  <a:srgbClr val="ffffff"/>
                </a:solidFill>
                <a:latin typeface="Tahoma"/>
                <a:ea typeface="DejaVu Sans"/>
              </a:rPr>
              <a:t>KLEINMATERIAL: Nätverk</a:t>
            </a:r>
            <a:endParaRPr b="0" lang="sv-SE"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0" y="1234440"/>
            <a:ext cx="9142560" cy="562212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254" name="CustomShape 2"/>
          <p:cNvSpPr/>
          <p:nvPr/>
        </p:nvSpPr>
        <p:spPr>
          <a:xfrm>
            <a:off x="0" y="0"/>
            <a:ext cx="9142560" cy="123300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255" name="CustomShape 3"/>
          <p:cNvSpPr/>
          <p:nvPr/>
        </p:nvSpPr>
        <p:spPr>
          <a:xfrm>
            <a:off x="8058960" y="5706000"/>
            <a:ext cx="1413000" cy="1001520"/>
          </a:xfrm>
          <a:prstGeom prst="rect">
            <a:avLst/>
          </a:prstGeom>
          <a:blipFill rotWithShape="0">
            <a:blip r:embed="rId1"/>
            <a:stretch>
              <a:fillRect/>
            </a:stretch>
          </a:blipFill>
          <a:ln>
            <a:noFill/>
          </a:ln>
        </p:spPr>
        <p:style>
          <a:lnRef idx="0"/>
          <a:fillRef idx="0"/>
          <a:effectRef idx="0"/>
          <a:fontRef idx="minor"/>
        </p:style>
      </p:sp>
      <p:sp>
        <p:nvSpPr>
          <p:cNvPr id="256" name="CustomShape 4"/>
          <p:cNvSpPr/>
          <p:nvPr/>
        </p:nvSpPr>
        <p:spPr>
          <a:xfrm>
            <a:off x="8058960" y="5706000"/>
            <a:ext cx="1413000" cy="1001520"/>
          </a:xfrm>
          <a:prstGeom prst="rect">
            <a:avLst/>
          </a:prstGeom>
          <a:blipFill rotWithShape="0">
            <a:blip r:embed="rId2"/>
            <a:stretch>
              <a:fillRect/>
            </a:stretch>
          </a:blipFill>
          <a:ln>
            <a:noFill/>
          </a:ln>
        </p:spPr>
        <p:style>
          <a:lnRef idx="0"/>
          <a:fillRef idx="0"/>
          <a:effectRef idx="0"/>
          <a:fontRef idx="minor"/>
        </p:style>
      </p:sp>
      <p:sp>
        <p:nvSpPr>
          <p:cNvPr id="257" name="CustomShape 5"/>
          <p:cNvSpPr/>
          <p:nvPr/>
        </p:nvSpPr>
        <p:spPr>
          <a:xfrm>
            <a:off x="2066400" y="2562840"/>
            <a:ext cx="5876640" cy="416160"/>
          </a:xfrm>
          <a:custGeom>
            <a:avLst/>
            <a:gdLst/>
            <a:ah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fillRef idx="0"/>
          <a:effectRef idx="0"/>
          <a:fontRef idx="minor"/>
        </p:style>
      </p:sp>
      <p:sp>
        <p:nvSpPr>
          <p:cNvPr id="258" name="CustomShape 6"/>
          <p:cNvSpPr/>
          <p:nvPr/>
        </p:nvSpPr>
        <p:spPr>
          <a:xfrm>
            <a:off x="2066400" y="1489680"/>
            <a:ext cx="5876640" cy="381600"/>
          </a:xfrm>
          <a:custGeom>
            <a:avLst/>
            <a:gdLst/>
            <a:ahLst/>
            <a:rect l="l" t="t" r="r" b="b"/>
            <a:pathLst>
              <a:path w="5878067" h="897636">
                <a:moveTo>
                  <a:pt x="0" y="0"/>
                </a:moveTo>
                <a:lnTo>
                  <a:pt x="0" y="897636"/>
                </a:lnTo>
                <a:lnTo>
                  <a:pt x="5878067" y="897636"/>
                </a:lnTo>
                <a:lnTo>
                  <a:pt x="5878067" y="0"/>
                </a:lnTo>
                <a:lnTo>
                  <a:pt x="0" y="0"/>
                </a:lnTo>
                <a:close/>
              </a:path>
            </a:pathLst>
          </a:custGeom>
          <a:solidFill>
            <a:srgbClr val="ffffff"/>
          </a:solidFill>
          <a:ln>
            <a:noFill/>
          </a:ln>
        </p:spPr>
        <p:style>
          <a:lnRef idx="0"/>
          <a:fillRef idx="0"/>
          <a:effectRef idx="0"/>
          <a:fontRef idx="minor"/>
        </p:style>
      </p:sp>
      <p:sp>
        <p:nvSpPr>
          <p:cNvPr id="259" name="CustomShape 7"/>
          <p:cNvSpPr/>
          <p:nvPr/>
        </p:nvSpPr>
        <p:spPr>
          <a:xfrm>
            <a:off x="2066400" y="1990440"/>
            <a:ext cx="5876640" cy="416160"/>
          </a:xfrm>
          <a:custGeom>
            <a:avLst/>
            <a:gdLst/>
            <a:ah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fillRef idx="0"/>
          <a:effectRef idx="0"/>
          <a:fontRef idx="minor"/>
        </p:style>
      </p:sp>
      <p:sp>
        <p:nvSpPr>
          <p:cNvPr id="260" name="CustomShape 8"/>
          <p:cNvSpPr/>
          <p:nvPr/>
        </p:nvSpPr>
        <p:spPr>
          <a:xfrm>
            <a:off x="2066400" y="3483720"/>
            <a:ext cx="5876640" cy="882360"/>
          </a:xfrm>
          <a:custGeom>
            <a:avLst/>
            <a:gdLst/>
            <a:ahLst/>
            <a:rect l="l" t="t" r="r" b="b"/>
            <a:pathLst>
              <a:path w="5878067" h="883919">
                <a:moveTo>
                  <a:pt x="0" y="0"/>
                </a:moveTo>
                <a:lnTo>
                  <a:pt x="0" y="883919"/>
                </a:lnTo>
                <a:lnTo>
                  <a:pt x="5878067" y="883919"/>
                </a:lnTo>
                <a:lnTo>
                  <a:pt x="5878067" y="0"/>
                </a:lnTo>
                <a:lnTo>
                  <a:pt x="0" y="0"/>
                </a:lnTo>
                <a:close/>
              </a:path>
            </a:pathLst>
          </a:custGeom>
          <a:solidFill>
            <a:srgbClr val="ffffff"/>
          </a:solidFill>
          <a:ln>
            <a:noFill/>
          </a:ln>
        </p:spPr>
        <p:style>
          <a:lnRef idx="0"/>
          <a:fillRef idx="0"/>
          <a:effectRef idx="0"/>
          <a:fontRef idx="minor"/>
        </p:style>
      </p:sp>
      <p:sp>
        <p:nvSpPr>
          <p:cNvPr id="261" name="CustomShape 9"/>
          <p:cNvSpPr/>
          <p:nvPr/>
        </p:nvSpPr>
        <p:spPr>
          <a:xfrm>
            <a:off x="2066400" y="4457880"/>
            <a:ext cx="5876640" cy="416160"/>
          </a:xfrm>
          <a:custGeom>
            <a:avLst/>
            <a:gdLst/>
            <a:ah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fillRef idx="0"/>
          <a:effectRef idx="0"/>
          <a:fontRef idx="minor"/>
        </p:style>
      </p:sp>
      <p:sp>
        <p:nvSpPr>
          <p:cNvPr id="262" name="CustomShape 10"/>
          <p:cNvSpPr/>
          <p:nvPr/>
        </p:nvSpPr>
        <p:spPr>
          <a:xfrm>
            <a:off x="2066400" y="4965120"/>
            <a:ext cx="5876640" cy="416160"/>
          </a:xfrm>
          <a:custGeom>
            <a:avLst/>
            <a:gdLst/>
            <a:ah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fillRef idx="0"/>
          <a:effectRef idx="0"/>
          <a:fontRef idx="minor"/>
        </p:style>
      </p:sp>
      <p:sp>
        <p:nvSpPr>
          <p:cNvPr id="263" name="CustomShape 11"/>
          <p:cNvSpPr/>
          <p:nvPr/>
        </p:nvSpPr>
        <p:spPr>
          <a:xfrm>
            <a:off x="2063520" y="5471280"/>
            <a:ext cx="5875200" cy="899280"/>
          </a:xfrm>
          <a:custGeom>
            <a:avLst/>
            <a:gdLst/>
            <a:ahLst/>
            <a:rect l="l" t="t" r="r" b="b"/>
            <a:pathLst>
              <a:path w="5876544" h="900684">
                <a:moveTo>
                  <a:pt x="0" y="0"/>
                </a:moveTo>
                <a:lnTo>
                  <a:pt x="0" y="900683"/>
                </a:lnTo>
                <a:lnTo>
                  <a:pt x="5876544" y="900683"/>
                </a:lnTo>
                <a:lnTo>
                  <a:pt x="5876544" y="0"/>
                </a:lnTo>
                <a:lnTo>
                  <a:pt x="0" y="0"/>
                </a:lnTo>
                <a:close/>
              </a:path>
            </a:pathLst>
          </a:custGeom>
          <a:solidFill>
            <a:srgbClr val="ffffff"/>
          </a:solidFill>
          <a:ln>
            <a:noFill/>
          </a:ln>
        </p:spPr>
        <p:style>
          <a:lnRef idx="0"/>
          <a:fillRef idx="0"/>
          <a:effectRef idx="0"/>
          <a:fontRef idx="minor"/>
        </p:style>
      </p:sp>
      <p:sp>
        <p:nvSpPr>
          <p:cNvPr id="264" name="CustomShape 12"/>
          <p:cNvSpPr/>
          <p:nvPr/>
        </p:nvSpPr>
        <p:spPr>
          <a:xfrm>
            <a:off x="557640" y="2078280"/>
            <a:ext cx="952560" cy="176400"/>
          </a:xfrm>
          <a:prstGeom prst="rect">
            <a:avLst/>
          </a:prstGeom>
          <a:noFill/>
          <a:ln>
            <a:noFill/>
          </a:ln>
        </p:spPr>
        <p:style>
          <a:lnRef idx="0"/>
          <a:fillRef idx="0"/>
          <a:effectRef idx="0"/>
          <a:fontRef idx="minor"/>
        </p:style>
        <p:txBody>
          <a:bodyPr lIns="0" rIns="0" tIns="8640" bIns="0"/>
          <a:p>
            <a:pPr marL="12600">
              <a:lnSpc>
                <a:spcPts val="1344"/>
              </a:lnSpc>
            </a:pPr>
            <a:r>
              <a:rPr b="0" lang="sv-SE" sz="1200" spc="55" strike="noStrike">
                <a:solidFill>
                  <a:srgbClr val="000000"/>
                </a:solidFill>
                <a:latin typeface="Tahoma"/>
                <a:ea typeface="DejaVu Sans"/>
              </a:rPr>
              <a:t>KLEINÅRET:</a:t>
            </a:r>
            <a:endParaRPr b="0" lang="sv-SE" sz="1200" spc="-1" strike="noStrike">
              <a:latin typeface="Arial"/>
            </a:endParaRPr>
          </a:p>
        </p:txBody>
      </p:sp>
      <p:sp>
        <p:nvSpPr>
          <p:cNvPr id="265" name="CustomShape 13"/>
          <p:cNvSpPr/>
          <p:nvPr/>
        </p:nvSpPr>
        <p:spPr>
          <a:xfrm>
            <a:off x="557640" y="1575360"/>
            <a:ext cx="1362600" cy="176400"/>
          </a:xfrm>
          <a:prstGeom prst="rect">
            <a:avLst/>
          </a:prstGeom>
          <a:noFill/>
          <a:ln>
            <a:noFill/>
          </a:ln>
        </p:spPr>
        <p:style>
          <a:lnRef idx="0"/>
          <a:fillRef idx="0"/>
          <a:effectRef idx="0"/>
          <a:fontRef idx="minor"/>
        </p:style>
        <p:txBody>
          <a:bodyPr lIns="0" rIns="0" tIns="8640" bIns="0"/>
          <a:p>
            <a:pPr marL="12600">
              <a:lnSpc>
                <a:spcPts val="1344"/>
              </a:lnSpc>
            </a:pPr>
            <a:r>
              <a:rPr b="0" lang="sv-SE" sz="1200" spc="52" strike="noStrike">
                <a:solidFill>
                  <a:srgbClr val="000000"/>
                </a:solidFill>
                <a:latin typeface="Tahoma"/>
                <a:ea typeface="DejaVu Sans"/>
              </a:rPr>
              <a:t>LEKTIONSTEMA:</a:t>
            </a:r>
            <a:endParaRPr b="0" lang="sv-SE" sz="1200" spc="-1" strike="noStrike">
              <a:latin typeface="Arial"/>
            </a:endParaRPr>
          </a:p>
        </p:txBody>
      </p:sp>
      <p:sp>
        <p:nvSpPr>
          <p:cNvPr id="266" name="CustomShape 14"/>
          <p:cNvSpPr/>
          <p:nvPr/>
        </p:nvSpPr>
        <p:spPr>
          <a:xfrm>
            <a:off x="593640" y="3496320"/>
            <a:ext cx="1379520" cy="359280"/>
          </a:xfrm>
          <a:prstGeom prst="rect">
            <a:avLst/>
          </a:prstGeom>
          <a:noFill/>
          <a:ln>
            <a:noFill/>
          </a:ln>
        </p:spPr>
        <p:style>
          <a:lnRef idx="0"/>
          <a:fillRef idx="0"/>
          <a:effectRef idx="0"/>
          <a:fontRef idx="minor"/>
        </p:style>
        <p:txBody>
          <a:bodyPr lIns="0" rIns="0" tIns="8640" bIns="0"/>
          <a:p>
            <a:pPr marL="12600">
              <a:lnSpc>
                <a:spcPts val="1344"/>
              </a:lnSpc>
            </a:pPr>
            <a:r>
              <a:rPr b="0" lang="sv-SE" sz="1200" spc="63" strike="noStrike">
                <a:solidFill>
                  <a:srgbClr val="000000"/>
                </a:solidFill>
                <a:latin typeface="Tahoma"/>
                <a:ea typeface="DejaVu Sans"/>
              </a:rPr>
              <a:t>LEKTIONEN HAR</a:t>
            </a:r>
            <a:endParaRPr b="0" lang="sv-SE" sz="1200" spc="-1" strike="noStrike">
              <a:latin typeface="Arial"/>
            </a:endParaRPr>
          </a:p>
          <a:p>
            <a:pPr marL="12600">
              <a:lnSpc>
                <a:spcPts val="1440"/>
              </a:lnSpc>
              <a:spcBef>
                <a:spcPts val="3"/>
              </a:spcBef>
            </a:pPr>
            <a:r>
              <a:rPr b="0" lang="sv-SE" sz="1200" spc="55" strike="noStrike">
                <a:solidFill>
                  <a:srgbClr val="000000"/>
                </a:solidFill>
                <a:latin typeface="Tahoma"/>
                <a:ea typeface="DejaVu Sans"/>
              </a:rPr>
              <a:t>INSPIRERATS AV:</a:t>
            </a:r>
            <a:endParaRPr b="0" lang="sv-SE" sz="1200" spc="-1" strike="noStrike">
              <a:latin typeface="Arial"/>
            </a:endParaRPr>
          </a:p>
        </p:txBody>
      </p:sp>
      <p:sp>
        <p:nvSpPr>
          <p:cNvPr id="267" name="CustomShape 15"/>
          <p:cNvSpPr/>
          <p:nvPr/>
        </p:nvSpPr>
        <p:spPr>
          <a:xfrm>
            <a:off x="593640" y="4549680"/>
            <a:ext cx="1323000" cy="176400"/>
          </a:xfrm>
          <a:prstGeom prst="rect">
            <a:avLst/>
          </a:prstGeom>
          <a:noFill/>
          <a:ln>
            <a:noFill/>
          </a:ln>
        </p:spPr>
        <p:style>
          <a:lnRef idx="0"/>
          <a:fillRef idx="0"/>
          <a:effectRef idx="0"/>
          <a:fontRef idx="minor"/>
        </p:style>
        <p:txBody>
          <a:bodyPr lIns="0" rIns="0" tIns="8640" bIns="0"/>
          <a:p>
            <a:pPr marL="12600">
              <a:lnSpc>
                <a:spcPts val="1344"/>
              </a:lnSpc>
            </a:pPr>
            <a:r>
              <a:rPr b="0" lang="sv-SE" sz="1200" spc="55" strike="noStrike">
                <a:solidFill>
                  <a:srgbClr val="000000"/>
                </a:solidFill>
                <a:latin typeface="Tahoma"/>
                <a:ea typeface="DejaVu Sans"/>
              </a:rPr>
              <a:t>LEKTIONSPILOT:</a:t>
            </a:r>
            <a:endParaRPr b="0" lang="sv-SE" sz="1200" spc="-1" strike="noStrike">
              <a:latin typeface="Arial"/>
            </a:endParaRPr>
          </a:p>
        </p:txBody>
      </p:sp>
      <p:sp>
        <p:nvSpPr>
          <p:cNvPr id="268" name="CustomShape 16"/>
          <p:cNvSpPr/>
          <p:nvPr/>
        </p:nvSpPr>
        <p:spPr>
          <a:xfrm>
            <a:off x="593640" y="4981320"/>
            <a:ext cx="1185840" cy="359280"/>
          </a:xfrm>
          <a:prstGeom prst="rect">
            <a:avLst/>
          </a:prstGeom>
          <a:noFill/>
          <a:ln>
            <a:noFill/>
          </a:ln>
        </p:spPr>
        <p:style>
          <a:lnRef idx="0"/>
          <a:fillRef idx="0"/>
          <a:effectRef idx="0"/>
          <a:fontRef idx="minor"/>
        </p:style>
        <p:txBody>
          <a:bodyPr lIns="0" rIns="0" tIns="8640" bIns="0"/>
          <a:p>
            <a:pPr marL="12600">
              <a:lnSpc>
                <a:spcPts val="1344"/>
              </a:lnSpc>
            </a:pPr>
            <a:r>
              <a:rPr b="0" lang="sv-SE" sz="1200" spc="60" strike="noStrike">
                <a:solidFill>
                  <a:srgbClr val="000000"/>
                </a:solidFill>
                <a:latin typeface="Tahoma"/>
                <a:ea typeface="DejaVu Sans"/>
              </a:rPr>
              <a:t>ANSVARIG</a:t>
            </a:r>
            <a:endParaRPr b="0" lang="sv-SE" sz="1200" spc="-1" strike="noStrike">
              <a:latin typeface="Arial"/>
            </a:endParaRPr>
          </a:p>
          <a:p>
            <a:pPr marL="12600">
              <a:lnSpc>
                <a:spcPts val="1440"/>
              </a:lnSpc>
              <a:spcBef>
                <a:spcPts val="3"/>
              </a:spcBef>
            </a:pPr>
            <a:r>
              <a:rPr b="0" lang="sv-SE" sz="1200" spc="66" strike="noStrike">
                <a:solidFill>
                  <a:srgbClr val="000000"/>
                </a:solidFill>
                <a:latin typeface="Tahoma"/>
                <a:ea typeface="DejaVu Sans"/>
              </a:rPr>
              <a:t>KLEINPERSON:</a:t>
            </a:r>
            <a:endParaRPr b="0" lang="sv-SE" sz="1200" spc="-1" strike="noStrike">
              <a:latin typeface="Arial"/>
            </a:endParaRPr>
          </a:p>
        </p:txBody>
      </p:sp>
      <p:sp>
        <p:nvSpPr>
          <p:cNvPr id="269" name="CustomShape 17"/>
          <p:cNvSpPr/>
          <p:nvPr/>
        </p:nvSpPr>
        <p:spPr>
          <a:xfrm>
            <a:off x="593640" y="5526360"/>
            <a:ext cx="1139040" cy="359280"/>
          </a:xfrm>
          <a:prstGeom prst="rect">
            <a:avLst/>
          </a:prstGeom>
          <a:noFill/>
          <a:ln>
            <a:noFill/>
          </a:ln>
        </p:spPr>
        <p:style>
          <a:lnRef idx="0"/>
          <a:fillRef idx="0"/>
          <a:effectRef idx="0"/>
          <a:fontRef idx="minor"/>
        </p:style>
        <p:txBody>
          <a:bodyPr lIns="0" rIns="0" tIns="8640" bIns="0"/>
          <a:p>
            <a:pPr marL="12600">
              <a:lnSpc>
                <a:spcPts val="1344"/>
              </a:lnSpc>
            </a:pPr>
            <a:r>
              <a:rPr b="0" lang="sv-SE" sz="1200" spc="63" strike="noStrike">
                <a:solidFill>
                  <a:srgbClr val="000000"/>
                </a:solidFill>
                <a:latin typeface="Tahoma"/>
                <a:ea typeface="DejaVu Sans"/>
              </a:rPr>
              <a:t>TILLSAMMANS</a:t>
            </a:r>
            <a:endParaRPr b="0" lang="sv-SE" sz="1200" spc="-1" strike="noStrike">
              <a:latin typeface="Arial"/>
            </a:endParaRPr>
          </a:p>
          <a:p>
            <a:pPr marL="12600">
              <a:lnSpc>
                <a:spcPts val="1440"/>
              </a:lnSpc>
              <a:spcBef>
                <a:spcPts val="3"/>
              </a:spcBef>
            </a:pPr>
            <a:r>
              <a:rPr b="0" lang="sv-SE" sz="1200" spc="52" strike="noStrike">
                <a:solidFill>
                  <a:srgbClr val="000000"/>
                </a:solidFill>
                <a:latin typeface="Tahoma"/>
                <a:ea typeface="DejaVu Sans"/>
              </a:rPr>
              <a:t>MED:</a:t>
            </a:r>
            <a:endParaRPr b="0" lang="sv-SE" sz="1200" spc="-1" strike="noStrike">
              <a:latin typeface="Arial"/>
            </a:endParaRPr>
          </a:p>
        </p:txBody>
      </p:sp>
      <p:sp>
        <p:nvSpPr>
          <p:cNvPr id="270" name="CustomShape 18"/>
          <p:cNvSpPr/>
          <p:nvPr/>
        </p:nvSpPr>
        <p:spPr>
          <a:xfrm>
            <a:off x="2063520" y="5471280"/>
            <a:ext cx="5875200" cy="899280"/>
          </a:xfrm>
          <a:prstGeom prst="rect">
            <a:avLst/>
          </a:prstGeom>
          <a:noFill/>
          <a:ln>
            <a:noFill/>
          </a:ln>
        </p:spPr>
        <p:style>
          <a:lnRef idx="0"/>
          <a:fillRef idx="0"/>
          <a:effectRef idx="0"/>
          <a:fontRef idx="minor"/>
        </p:style>
        <p:txBody>
          <a:bodyPr lIns="0" rIns="0" tIns="5760" bIns="0"/>
          <a:p>
            <a:pPr>
              <a:lnSpc>
                <a:spcPts val="751"/>
              </a:lnSpc>
            </a:pPr>
            <a:endParaRPr b="0" lang="sv-SE" sz="1800" spc="-1" strike="noStrike">
              <a:latin typeface="Arial"/>
            </a:endParaRPr>
          </a:p>
          <a:p>
            <a:pPr marL="108000">
              <a:lnSpc>
                <a:spcPct val="100000"/>
              </a:lnSpc>
            </a:pPr>
            <a:r>
              <a:rPr b="0" lang="sv-SE" sz="1000" spc="-1" strike="noStrike">
                <a:solidFill>
                  <a:srgbClr val="000000"/>
                </a:solidFill>
                <a:latin typeface="Tahoma"/>
                <a:ea typeface="DejaVu Sans"/>
              </a:rPr>
              <a:t>Tina Nilsson, Måns Svensson, Kerstin Wennman, Stanislav Popovych, Natalia Chechet</a:t>
            </a:r>
            <a:endParaRPr b="0" lang="sv-SE" sz="1000" spc="-1" strike="noStrike">
              <a:latin typeface="Arial"/>
            </a:endParaRPr>
          </a:p>
        </p:txBody>
      </p:sp>
      <p:sp>
        <p:nvSpPr>
          <p:cNvPr id="271" name="CustomShape 19"/>
          <p:cNvSpPr/>
          <p:nvPr/>
        </p:nvSpPr>
        <p:spPr>
          <a:xfrm>
            <a:off x="2066400" y="4965120"/>
            <a:ext cx="5876640" cy="416160"/>
          </a:xfrm>
          <a:prstGeom prst="rect">
            <a:avLst/>
          </a:prstGeom>
          <a:noFill/>
          <a:ln>
            <a:noFill/>
          </a:ln>
        </p:spPr>
        <p:style>
          <a:lnRef idx="0"/>
          <a:fillRef idx="0"/>
          <a:effectRef idx="0"/>
          <a:fontRef idx="minor"/>
        </p:style>
        <p:txBody>
          <a:bodyPr lIns="0" rIns="0" tIns="4680" bIns="0"/>
          <a:p>
            <a:pPr>
              <a:lnSpc>
                <a:spcPts val="751"/>
              </a:lnSpc>
            </a:pPr>
            <a:endParaRPr b="0" lang="sv-SE" sz="1800" spc="-1" strike="noStrike">
              <a:latin typeface="Arial"/>
            </a:endParaRPr>
          </a:p>
          <a:p>
            <a:pPr marL="108720">
              <a:lnSpc>
                <a:spcPct val="100000"/>
              </a:lnSpc>
            </a:pPr>
            <a:r>
              <a:rPr b="0" lang="sv-SE" sz="1000" spc="-1" strike="noStrike">
                <a:solidFill>
                  <a:srgbClr val="000000"/>
                </a:solidFill>
                <a:latin typeface="Tahoma"/>
                <a:ea typeface="DejaVu Sans"/>
              </a:rPr>
              <a:t>Samuel Bengmark</a:t>
            </a:r>
            <a:endParaRPr b="0" lang="sv-SE" sz="1000" spc="-1" strike="noStrike">
              <a:latin typeface="Arial"/>
            </a:endParaRPr>
          </a:p>
        </p:txBody>
      </p:sp>
      <p:sp>
        <p:nvSpPr>
          <p:cNvPr id="272" name="CustomShape 20"/>
          <p:cNvSpPr/>
          <p:nvPr/>
        </p:nvSpPr>
        <p:spPr>
          <a:xfrm>
            <a:off x="2066400" y="4457880"/>
            <a:ext cx="5876640" cy="416160"/>
          </a:xfrm>
          <a:prstGeom prst="rect">
            <a:avLst/>
          </a:prstGeom>
          <a:noFill/>
          <a:ln>
            <a:noFill/>
          </a:ln>
        </p:spPr>
        <p:style>
          <a:lnRef idx="0"/>
          <a:fillRef idx="0"/>
          <a:effectRef idx="0"/>
          <a:fontRef idx="minor"/>
        </p:style>
        <p:txBody>
          <a:bodyPr lIns="0" rIns="0" tIns="5040" bIns="0"/>
          <a:p>
            <a:pPr>
              <a:lnSpc>
                <a:spcPts val="751"/>
              </a:lnSpc>
            </a:pPr>
            <a:endParaRPr b="0" lang="sv-SE" sz="1800" spc="-1" strike="noStrike">
              <a:latin typeface="Arial"/>
            </a:endParaRPr>
          </a:p>
          <a:p>
            <a:pPr marL="108720">
              <a:lnSpc>
                <a:spcPct val="100000"/>
              </a:lnSpc>
            </a:pPr>
            <a:r>
              <a:rPr b="0" lang="sv-SE" sz="1000" spc="-1" strike="noStrike">
                <a:solidFill>
                  <a:srgbClr val="000000"/>
                </a:solidFill>
                <a:latin typeface="Tahoma"/>
                <a:ea typeface="DejaVu Sans"/>
              </a:rPr>
              <a:t>Torbjörn Lundh</a:t>
            </a:r>
            <a:endParaRPr b="0" lang="sv-SE" sz="1000" spc="-1" strike="noStrike">
              <a:latin typeface="Arial"/>
            </a:endParaRPr>
          </a:p>
        </p:txBody>
      </p:sp>
      <p:sp>
        <p:nvSpPr>
          <p:cNvPr id="273" name="CustomShape 21"/>
          <p:cNvSpPr/>
          <p:nvPr/>
        </p:nvSpPr>
        <p:spPr>
          <a:xfrm>
            <a:off x="2066400" y="3483720"/>
            <a:ext cx="5876640" cy="882360"/>
          </a:xfrm>
          <a:prstGeom prst="rect">
            <a:avLst/>
          </a:prstGeom>
          <a:noFill/>
          <a:ln>
            <a:noFill/>
          </a:ln>
        </p:spPr>
        <p:style>
          <a:lnRef idx="0"/>
          <a:fillRef idx="0"/>
          <a:effectRef idx="0"/>
          <a:fontRef idx="minor"/>
        </p:style>
        <p:txBody>
          <a:bodyPr lIns="0" rIns="0" tIns="6120" bIns="0"/>
          <a:p>
            <a:pPr>
              <a:lnSpc>
                <a:spcPts val="751"/>
              </a:lnSpc>
            </a:pPr>
            <a:endParaRPr b="0" lang="sv-SE" sz="1800" spc="-1" strike="noStrike">
              <a:latin typeface="Arial"/>
            </a:endParaRPr>
          </a:p>
          <a:p>
            <a:pPr marL="108720">
              <a:lnSpc>
                <a:spcPct val="100000"/>
              </a:lnSpc>
            </a:pPr>
            <a:r>
              <a:rPr b="0" lang="sv-SE" sz="1000" spc="-1" strike="noStrike">
                <a:solidFill>
                  <a:srgbClr val="000000"/>
                </a:solidFill>
                <a:latin typeface="Tahoma"/>
                <a:ea typeface="DejaVu Sans"/>
              </a:rPr>
              <a:t>Sofia Olhede</a:t>
            </a:r>
            <a:endParaRPr b="0" lang="sv-SE" sz="1000" spc="-1" strike="noStrike">
              <a:latin typeface="Arial"/>
            </a:endParaRPr>
          </a:p>
        </p:txBody>
      </p:sp>
      <p:sp>
        <p:nvSpPr>
          <p:cNvPr id="274" name="CustomShape 22"/>
          <p:cNvSpPr/>
          <p:nvPr/>
        </p:nvSpPr>
        <p:spPr>
          <a:xfrm>
            <a:off x="2066400" y="1489680"/>
            <a:ext cx="5876640" cy="896040"/>
          </a:xfrm>
          <a:prstGeom prst="rect">
            <a:avLst/>
          </a:prstGeom>
          <a:noFill/>
          <a:ln>
            <a:noFill/>
          </a:ln>
        </p:spPr>
        <p:style>
          <a:lnRef idx="0"/>
          <a:fillRef idx="0"/>
          <a:effectRef idx="0"/>
          <a:fontRef idx="minor"/>
        </p:style>
        <p:txBody>
          <a:bodyPr lIns="0" rIns="0" tIns="4680" bIns="0"/>
          <a:p>
            <a:pPr>
              <a:lnSpc>
                <a:spcPts val="751"/>
              </a:lnSpc>
            </a:pPr>
            <a:endParaRPr b="0" lang="sv-SE" sz="1800" spc="-1" strike="noStrike">
              <a:latin typeface="Arial"/>
            </a:endParaRPr>
          </a:p>
          <a:p>
            <a:pPr marL="108720">
              <a:lnSpc>
                <a:spcPct val="100000"/>
              </a:lnSpc>
            </a:pPr>
            <a:r>
              <a:rPr b="0" lang="sv-SE" sz="1000" spc="-1" strike="noStrike">
                <a:solidFill>
                  <a:srgbClr val="000000"/>
                </a:solidFill>
                <a:latin typeface="Tahoma"/>
                <a:ea typeface="DejaVu Sans"/>
              </a:rPr>
              <a:t>Nätverk- insamling av data</a:t>
            </a:r>
            <a:endParaRPr b="0" lang="sv-SE" sz="1000" spc="-1" strike="noStrike">
              <a:latin typeface="Arial"/>
            </a:endParaRPr>
          </a:p>
        </p:txBody>
      </p:sp>
      <p:sp>
        <p:nvSpPr>
          <p:cNvPr id="275" name="CustomShape 23"/>
          <p:cNvSpPr/>
          <p:nvPr/>
        </p:nvSpPr>
        <p:spPr>
          <a:xfrm>
            <a:off x="2066400" y="1990440"/>
            <a:ext cx="5876640" cy="416160"/>
          </a:xfrm>
          <a:prstGeom prst="rect">
            <a:avLst/>
          </a:prstGeom>
          <a:noFill/>
          <a:ln>
            <a:noFill/>
          </a:ln>
        </p:spPr>
        <p:style>
          <a:lnRef idx="0"/>
          <a:fillRef idx="0"/>
          <a:effectRef idx="0"/>
          <a:fontRef idx="minor"/>
        </p:style>
        <p:txBody>
          <a:bodyPr lIns="0" rIns="0" tIns="5040" bIns="0"/>
          <a:p>
            <a:pPr>
              <a:lnSpc>
                <a:spcPts val="751"/>
              </a:lnSpc>
            </a:pPr>
            <a:endParaRPr b="0" lang="sv-SE" sz="1800" spc="-1" strike="noStrike">
              <a:latin typeface="Arial"/>
            </a:endParaRPr>
          </a:p>
          <a:p>
            <a:pPr marL="108720">
              <a:lnSpc>
                <a:spcPct val="100000"/>
              </a:lnSpc>
            </a:pPr>
            <a:r>
              <a:rPr b="0" lang="sv-SE" sz="1000" spc="-1" strike="noStrike">
                <a:solidFill>
                  <a:srgbClr val="000000"/>
                </a:solidFill>
                <a:latin typeface="Tahoma"/>
                <a:ea typeface="DejaVu Sans"/>
              </a:rPr>
              <a:t>Aug 2017</a:t>
            </a:r>
            <a:endParaRPr b="0" lang="sv-SE" sz="1000" spc="-1" strike="noStrike">
              <a:latin typeface="Arial"/>
            </a:endParaRPr>
          </a:p>
        </p:txBody>
      </p:sp>
      <p:sp>
        <p:nvSpPr>
          <p:cNvPr id="276" name="CustomShape 24"/>
          <p:cNvSpPr/>
          <p:nvPr/>
        </p:nvSpPr>
        <p:spPr>
          <a:xfrm>
            <a:off x="569880" y="2665080"/>
            <a:ext cx="1033560" cy="176400"/>
          </a:xfrm>
          <a:prstGeom prst="rect">
            <a:avLst/>
          </a:prstGeom>
          <a:noFill/>
          <a:ln>
            <a:noFill/>
          </a:ln>
        </p:spPr>
        <p:style>
          <a:lnRef idx="0"/>
          <a:fillRef idx="0"/>
          <a:effectRef idx="0"/>
          <a:fontRef idx="minor"/>
        </p:style>
        <p:txBody>
          <a:bodyPr lIns="0" rIns="0" tIns="8640" bIns="0"/>
          <a:p>
            <a:pPr marL="12600">
              <a:lnSpc>
                <a:spcPts val="1344"/>
              </a:lnSpc>
            </a:pPr>
            <a:r>
              <a:rPr b="0" lang="sv-SE" sz="1200" spc="63" strike="noStrike">
                <a:solidFill>
                  <a:srgbClr val="000000"/>
                </a:solidFill>
                <a:latin typeface="Tahoma"/>
                <a:ea typeface="DejaVu Sans"/>
              </a:rPr>
              <a:t>NYCKELORD:</a:t>
            </a:r>
            <a:endParaRPr b="0" lang="sv-SE" sz="1200" spc="-1" strike="noStrike">
              <a:latin typeface="Arial"/>
            </a:endParaRPr>
          </a:p>
        </p:txBody>
      </p:sp>
      <p:sp>
        <p:nvSpPr>
          <p:cNvPr id="277" name="CustomShape 25"/>
          <p:cNvSpPr/>
          <p:nvPr/>
        </p:nvSpPr>
        <p:spPr>
          <a:xfrm>
            <a:off x="2085120" y="2556000"/>
            <a:ext cx="5762160" cy="416160"/>
          </a:xfrm>
          <a:prstGeom prst="rect">
            <a:avLst/>
          </a:prstGeom>
          <a:noFill/>
          <a:ln>
            <a:noFill/>
          </a:ln>
        </p:spPr>
        <p:style>
          <a:lnRef idx="0"/>
          <a:fillRef idx="0"/>
          <a:effectRef idx="0"/>
          <a:fontRef idx="minor"/>
        </p:style>
        <p:txBody>
          <a:bodyPr lIns="0" rIns="0" tIns="6120" bIns="0"/>
          <a:p>
            <a:pPr>
              <a:lnSpc>
                <a:spcPts val="751"/>
              </a:lnSpc>
            </a:pPr>
            <a:endParaRPr b="0" lang="sv-SE" sz="1800" spc="-1" strike="noStrike">
              <a:latin typeface="Arial"/>
            </a:endParaRPr>
          </a:p>
          <a:p>
            <a:pPr marL="107280">
              <a:lnSpc>
                <a:spcPct val="100000"/>
              </a:lnSpc>
            </a:pPr>
            <a:r>
              <a:rPr b="0" lang="sv-SE" sz="1000" spc="-1" strike="noStrike">
                <a:solidFill>
                  <a:srgbClr val="000000"/>
                </a:solidFill>
                <a:latin typeface="Tahoma"/>
                <a:ea typeface="DejaVu Sans"/>
              </a:rPr>
              <a:t>Statistik, analys och ”Big data”</a:t>
            </a:r>
            <a:endParaRPr b="0" lang="sv-SE" sz="1000" spc="-1" strike="noStrike">
              <a:latin typeface="Arial"/>
            </a:endParaRPr>
          </a:p>
        </p:txBody>
      </p:sp>
      <p:grpSp>
        <p:nvGrpSpPr>
          <p:cNvPr id="278" name="Group 26"/>
          <p:cNvGrpSpPr/>
          <p:nvPr/>
        </p:nvGrpSpPr>
        <p:grpSpPr>
          <a:xfrm>
            <a:off x="576000" y="192240"/>
            <a:ext cx="6083280" cy="255600"/>
            <a:chOff x="576000" y="192240"/>
            <a:chExt cx="6083280" cy="255600"/>
          </a:xfrm>
        </p:grpSpPr>
        <p:sp>
          <p:nvSpPr>
            <p:cNvPr id="279" name="CustomShape 27"/>
            <p:cNvSpPr/>
            <p:nvPr/>
          </p:nvSpPr>
          <p:spPr>
            <a:xfrm>
              <a:off x="5416560" y="22104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280" name="CustomShape 28"/>
            <p:cNvSpPr/>
            <p:nvPr/>
          </p:nvSpPr>
          <p:spPr>
            <a:xfrm>
              <a:off x="576000" y="192240"/>
              <a:ext cx="87984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Översikt  </a:t>
              </a:r>
              <a:endParaRPr b="0" lang="sv-SE" sz="1800" spc="-1" strike="noStrike">
                <a:latin typeface="Arial"/>
              </a:endParaRPr>
            </a:p>
          </p:txBody>
        </p:sp>
        <p:sp>
          <p:nvSpPr>
            <p:cNvPr id="281" name="CustomShape 29"/>
            <p:cNvSpPr/>
            <p:nvPr/>
          </p:nvSpPr>
          <p:spPr>
            <a:xfrm>
              <a:off x="1712160" y="196200"/>
              <a:ext cx="80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Moment</a:t>
              </a:r>
              <a:endParaRPr b="0" lang="sv-SE" sz="1800" spc="-1" strike="noStrike">
                <a:latin typeface="Arial"/>
              </a:endParaRPr>
            </a:p>
          </p:txBody>
        </p:sp>
        <p:sp>
          <p:nvSpPr>
            <p:cNvPr id="282" name="CustomShape 30"/>
            <p:cNvSpPr/>
            <p:nvPr/>
          </p:nvSpPr>
          <p:spPr>
            <a:xfrm>
              <a:off x="2864160" y="200160"/>
              <a:ext cx="13312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LEKTION</a:t>
              </a:r>
              <a:endParaRPr b="0" lang="sv-SE" sz="1800" spc="-1" strike="noStrike">
                <a:latin typeface="Arial"/>
              </a:endParaRPr>
            </a:p>
          </p:txBody>
        </p:sp>
        <p:sp>
          <p:nvSpPr>
            <p:cNvPr id="283" name="CustomShape 31"/>
            <p:cNvSpPr/>
            <p:nvPr/>
          </p:nvSpPr>
          <p:spPr>
            <a:xfrm>
              <a:off x="5667840" y="204120"/>
              <a:ext cx="99144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d3b9cb"/>
                  </a:solidFill>
                  <a:latin typeface="Times New Roman"/>
                  <a:ea typeface="DejaVu Sans"/>
                </a:rPr>
                <a:t>Klein-info</a:t>
              </a:r>
              <a:endParaRPr b="0" lang="sv-SE" sz="1800" spc="-1" strike="noStrike">
                <a:latin typeface="Arial"/>
              </a:endParaRPr>
            </a:p>
          </p:txBody>
        </p:sp>
        <p:sp>
          <p:nvSpPr>
            <p:cNvPr id="284" name="CustomShape 32"/>
            <p:cNvSpPr/>
            <p:nvPr/>
          </p:nvSpPr>
          <p:spPr>
            <a:xfrm>
              <a:off x="4284000" y="204120"/>
              <a:ext cx="116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Referenser</a:t>
              </a:r>
              <a:endParaRPr b="0" lang="sv-SE" sz="1800" spc="-1" strike="noStrike">
                <a:latin typeface="Arial"/>
              </a:endParaRPr>
            </a:p>
          </p:txBody>
        </p:sp>
        <p:sp>
          <p:nvSpPr>
            <p:cNvPr id="285" name="CustomShape 33"/>
            <p:cNvSpPr/>
            <p:nvPr/>
          </p:nvSpPr>
          <p:spPr>
            <a:xfrm>
              <a:off x="1456560" y="22104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286" name="CustomShape 34"/>
            <p:cNvSpPr/>
            <p:nvPr/>
          </p:nvSpPr>
          <p:spPr>
            <a:xfrm>
              <a:off x="2608560" y="22104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287" name="CustomShape 35"/>
            <p:cNvSpPr/>
            <p:nvPr/>
          </p:nvSpPr>
          <p:spPr>
            <a:xfrm>
              <a:off x="4048560" y="22104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grpSp>
      <p:sp>
        <p:nvSpPr>
          <p:cNvPr id="288" name="CustomShape 36"/>
          <p:cNvSpPr/>
          <p:nvPr/>
        </p:nvSpPr>
        <p:spPr>
          <a:xfrm>
            <a:off x="577080" y="483120"/>
            <a:ext cx="3886200" cy="328680"/>
          </a:xfrm>
          <a:prstGeom prst="rect">
            <a:avLst/>
          </a:prstGeom>
          <a:noFill/>
          <a:ln>
            <a:noFill/>
          </a:ln>
        </p:spPr>
        <p:style>
          <a:lnRef idx="0"/>
          <a:fillRef idx="0"/>
          <a:effectRef idx="0"/>
          <a:fontRef idx="minor"/>
        </p:style>
        <p:txBody>
          <a:bodyPr lIns="0" rIns="0" tIns="16560" bIns="0"/>
          <a:p>
            <a:pPr marL="12600">
              <a:lnSpc>
                <a:spcPts val="2585"/>
              </a:lnSpc>
            </a:pPr>
            <a:r>
              <a:rPr b="0" lang="sv-SE" sz="2400" spc="58" strike="noStrike">
                <a:solidFill>
                  <a:srgbClr val="ffffff"/>
                </a:solidFill>
                <a:latin typeface="Tahoma"/>
                <a:ea typeface="DejaVu Sans"/>
              </a:rPr>
              <a:t>KLEINMATERIAL: Nätverk</a:t>
            </a:r>
            <a:endParaRPr b="0" lang="sv-SE" sz="2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0" y="1235160"/>
            <a:ext cx="9142560" cy="562212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txBody>
          <a:bodyPr lIns="90000" rIns="90000" tIns="45000" bIns="45000"/>
          <a:p>
            <a:pPr>
              <a:lnSpc>
                <a:spcPct val="100000"/>
              </a:lnSpc>
            </a:pPr>
            <a:r>
              <a:rPr b="0" lang="sv-SE" sz="1800" spc="-1" strike="noStrike">
                <a:solidFill>
                  <a:srgbClr val="000000"/>
                </a:solidFill>
                <a:latin typeface="Arial"/>
                <a:ea typeface="DejaVu Sans"/>
              </a:rPr>
              <a:t>	</a:t>
            </a:r>
            <a:endParaRPr b="0" lang="sv-SE" sz="1800" spc="-1" strike="noStrike">
              <a:latin typeface="Arial"/>
            </a:endParaRPr>
          </a:p>
        </p:txBody>
      </p:sp>
      <p:sp>
        <p:nvSpPr>
          <p:cNvPr id="112" name="CustomShape 2"/>
          <p:cNvSpPr/>
          <p:nvPr/>
        </p:nvSpPr>
        <p:spPr>
          <a:xfrm>
            <a:off x="0" y="0"/>
            <a:ext cx="9142560" cy="123300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113" name="CustomShape 3"/>
          <p:cNvSpPr/>
          <p:nvPr/>
        </p:nvSpPr>
        <p:spPr>
          <a:xfrm>
            <a:off x="8058960" y="5706000"/>
            <a:ext cx="1413000" cy="1001520"/>
          </a:xfrm>
          <a:prstGeom prst="rect">
            <a:avLst/>
          </a:prstGeom>
          <a:blipFill rotWithShape="0">
            <a:blip r:embed="rId1"/>
            <a:stretch>
              <a:fillRect/>
            </a:stretch>
          </a:blipFill>
          <a:ln>
            <a:noFill/>
          </a:ln>
        </p:spPr>
        <p:style>
          <a:lnRef idx="0"/>
          <a:fillRef idx="0"/>
          <a:effectRef idx="0"/>
          <a:fontRef idx="minor"/>
        </p:style>
      </p:sp>
      <p:sp>
        <p:nvSpPr>
          <p:cNvPr id="114" name="CustomShape 4"/>
          <p:cNvSpPr/>
          <p:nvPr/>
        </p:nvSpPr>
        <p:spPr>
          <a:xfrm>
            <a:off x="8058960" y="5706000"/>
            <a:ext cx="1413000" cy="1001520"/>
          </a:xfrm>
          <a:prstGeom prst="rect">
            <a:avLst/>
          </a:prstGeom>
          <a:blipFill rotWithShape="0">
            <a:blip r:embed="rId2"/>
            <a:stretch>
              <a:fillRect/>
            </a:stretch>
          </a:blipFill>
          <a:ln>
            <a:noFill/>
          </a:ln>
        </p:spPr>
        <p:style>
          <a:lnRef idx="0"/>
          <a:fillRef idx="0"/>
          <a:effectRef idx="0"/>
          <a:fontRef idx="minor"/>
        </p:style>
      </p:sp>
      <p:sp>
        <p:nvSpPr>
          <p:cNvPr id="115" name="CustomShape 5"/>
          <p:cNvSpPr/>
          <p:nvPr/>
        </p:nvSpPr>
        <p:spPr>
          <a:xfrm>
            <a:off x="577080" y="483120"/>
            <a:ext cx="3726720" cy="328680"/>
          </a:xfrm>
          <a:prstGeom prst="rect">
            <a:avLst/>
          </a:prstGeom>
          <a:noFill/>
          <a:ln>
            <a:noFill/>
          </a:ln>
        </p:spPr>
        <p:style>
          <a:lnRef idx="0"/>
          <a:fillRef idx="0"/>
          <a:effectRef idx="0"/>
          <a:fontRef idx="minor"/>
        </p:style>
        <p:txBody>
          <a:bodyPr lIns="0" rIns="0" tIns="16560" bIns="0"/>
          <a:p>
            <a:pPr marL="12600">
              <a:lnSpc>
                <a:spcPts val="2585"/>
              </a:lnSpc>
            </a:pPr>
            <a:r>
              <a:rPr b="0" lang="sv-SE" sz="2400" spc="58" strike="noStrike">
                <a:solidFill>
                  <a:srgbClr val="ffffff"/>
                </a:solidFill>
                <a:latin typeface="Tahoma"/>
                <a:ea typeface="DejaVu Sans"/>
              </a:rPr>
              <a:t>KLEINMATERIAL: Nätverk</a:t>
            </a:r>
            <a:endParaRPr b="0" lang="sv-SE" sz="2400" spc="-1" strike="noStrike">
              <a:latin typeface="Arial"/>
            </a:endParaRPr>
          </a:p>
        </p:txBody>
      </p:sp>
      <p:graphicFrame>
        <p:nvGraphicFramePr>
          <p:cNvPr id="116" name="Table 6"/>
          <p:cNvGraphicFramePr/>
          <p:nvPr/>
        </p:nvGraphicFramePr>
        <p:xfrm>
          <a:off x="619200" y="1935000"/>
          <a:ext cx="7175160" cy="2384640"/>
        </p:xfrm>
        <a:graphic>
          <a:graphicData uri="http://schemas.openxmlformats.org/drawingml/2006/table">
            <a:tbl>
              <a:tblPr/>
              <a:tblGrid>
                <a:gridCol w="1508040"/>
                <a:gridCol w="3159000"/>
                <a:gridCol w="1206720"/>
                <a:gridCol w="1301760"/>
              </a:tblGrid>
              <a:tr h="397440">
                <a:tc>
                  <a:txBody>
                    <a:bodyPr lIns="90000" rIns="90000"/>
                    <a:p>
                      <a:pPr>
                        <a:lnSpc>
                          <a:spcPct val="100000"/>
                        </a:lnSpc>
                      </a:pPr>
                      <a:r>
                        <a:rPr b="1" lang="sv-SE" sz="1500" spc="-1" strike="noStrike">
                          <a:latin typeface="Arial"/>
                        </a:rPr>
                        <a:t>Moment</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sv-SE" sz="1500" spc="-1" strike="noStrike">
                          <a:latin typeface="Arial"/>
                        </a:rPr>
                        <a:t>Beskrivning</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sv-SE" sz="1500" spc="-1" strike="noStrike">
                          <a:latin typeface="Arial"/>
                        </a:rPr>
                        <a:t>Tidsåtgång</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sv-SE" sz="1500" spc="-1" strike="noStrike">
                          <a:latin typeface="Arial"/>
                        </a:rPr>
                        <a:t>Tidsstämpel</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97440">
                <a:tc>
                  <a:txBody>
                    <a:bodyPr lIns="90000" rIns="90000"/>
                    <a:p>
                      <a:pPr>
                        <a:lnSpc>
                          <a:spcPct val="100000"/>
                        </a:lnSpc>
                      </a:pPr>
                      <a:r>
                        <a:rPr b="0" lang="sv-SE" sz="1500" spc="-1" strike="noStrike">
                          <a:latin typeface="Arial"/>
                        </a:rPr>
                        <a:t>Engage</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Aktivitet: Google-sökning</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20</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0-20</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97440">
                <a:tc>
                  <a:txBody>
                    <a:bodyPr lIns="90000" rIns="90000"/>
                    <a:p>
                      <a:pPr>
                        <a:lnSpc>
                          <a:spcPct val="100000"/>
                        </a:lnSpc>
                      </a:pPr>
                      <a:r>
                        <a:rPr b="0" lang="sv-SE" sz="1500" spc="-1" strike="noStrike">
                          <a:latin typeface="Arial"/>
                        </a:rPr>
                        <a:t>Explore</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500" spc="-1" strike="noStrike">
                          <a:latin typeface="Arial"/>
                        </a:rPr>
                        <a:t>Aktivitet: Skapa nätverk</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500" spc="-1" strike="noStrike">
                          <a:latin typeface="Arial"/>
                        </a:rPr>
                        <a:t>20</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500" spc="-1" strike="noStrike">
                          <a:latin typeface="Arial"/>
                        </a:rPr>
                        <a:t>20-40</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97440">
                <a:tc>
                  <a:txBody>
                    <a:bodyPr lIns="90000" rIns="90000"/>
                    <a:p>
                      <a:pPr>
                        <a:lnSpc>
                          <a:spcPct val="100000"/>
                        </a:lnSpc>
                      </a:pPr>
                      <a:r>
                        <a:rPr b="0" lang="sv-SE" sz="1500" spc="-1" strike="noStrike">
                          <a:latin typeface="Arial"/>
                        </a:rPr>
                        <a:t>Explain</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Nätverksteori</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15</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40-55</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97440">
                <a:tc>
                  <a:txBody>
                    <a:bodyPr lIns="90000" rIns="90000"/>
                    <a:p>
                      <a:pPr>
                        <a:lnSpc>
                          <a:spcPct val="100000"/>
                        </a:lnSpc>
                      </a:pPr>
                      <a:r>
                        <a:rPr b="0" lang="sv-SE" sz="1500" spc="-1" strike="noStrike">
                          <a:latin typeface="Arial"/>
                        </a:rPr>
                        <a:t>Elaborate</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500" spc="-1" strike="noStrike">
                          <a:latin typeface="Arial"/>
                        </a:rPr>
                        <a:t>Algoritmer</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500" spc="-1" strike="noStrike">
                          <a:latin typeface="Arial"/>
                        </a:rPr>
                        <a:t>10</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500" spc="-1" strike="noStrike">
                          <a:latin typeface="Arial"/>
                        </a:rPr>
                        <a:t>55-65</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97800">
                <a:tc>
                  <a:txBody>
                    <a:bodyPr lIns="90000" rIns="90000"/>
                    <a:p>
                      <a:pPr>
                        <a:lnSpc>
                          <a:spcPct val="100000"/>
                        </a:lnSpc>
                      </a:pPr>
                      <a:r>
                        <a:rPr b="0" lang="sv-SE" sz="1500" spc="-1" strike="noStrike">
                          <a:latin typeface="Arial"/>
                        </a:rPr>
                        <a:t>Evaluate</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Dagens lärdomar</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10</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65-75</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grpSp>
        <p:nvGrpSpPr>
          <p:cNvPr id="117" name="Group 7"/>
          <p:cNvGrpSpPr/>
          <p:nvPr/>
        </p:nvGrpSpPr>
        <p:grpSpPr>
          <a:xfrm>
            <a:off x="576000" y="192240"/>
            <a:ext cx="6083280" cy="255600"/>
            <a:chOff x="576000" y="192240"/>
            <a:chExt cx="6083280" cy="255600"/>
          </a:xfrm>
        </p:grpSpPr>
        <p:sp>
          <p:nvSpPr>
            <p:cNvPr id="118" name="CustomShape 8"/>
            <p:cNvSpPr/>
            <p:nvPr/>
          </p:nvSpPr>
          <p:spPr>
            <a:xfrm>
              <a:off x="5416560" y="22104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19" name="CustomShape 9"/>
            <p:cNvSpPr/>
            <p:nvPr/>
          </p:nvSpPr>
          <p:spPr>
            <a:xfrm>
              <a:off x="576000" y="192240"/>
              <a:ext cx="87984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Översikt  </a:t>
              </a:r>
              <a:endParaRPr b="0" lang="sv-SE" sz="1800" spc="-1" strike="noStrike">
                <a:latin typeface="Arial"/>
              </a:endParaRPr>
            </a:p>
          </p:txBody>
        </p:sp>
        <p:sp>
          <p:nvSpPr>
            <p:cNvPr id="120" name="CustomShape 10"/>
            <p:cNvSpPr/>
            <p:nvPr/>
          </p:nvSpPr>
          <p:spPr>
            <a:xfrm>
              <a:off x="1712160" y="196200"/>
              <a:ext cx="80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d3b9cb"/>
                  </a:solidFill>
                  <a:latin typeface="Times New Roman"/>
                  <a:ea typeface="DejaVu Sans"/>
                </a:rPr>
                <a:t>Moment</a:t>
              </a:r>
              <a:endParaRPr b="0" lang="sv-SE" sz="1800" spc="-1" strike="noStrike">
                <a:latin typeface="Arial"/>
              </a:endParaRPr>
            </a:p>
          </p:txBody>
        </p:sp>
        <p:sp>
          <p:nvSpPr>
            <p:cNvPr id="121" name="CustomShape 11"/>
            <p:cNvSpPr/>
            <p:nvPr/>
          </p:nvSpPr>
          <p:spPr>
            <a:xfrm>
              <a:off x="2864160" y="200160"/>
              <a:ext cx="1331280" cy="226800"/>
            </a:xfrm>
            <a:prstGeom prst="rect">
              <a:avLst/>
            </a:prstGeom>
            <a:noFill/>
            <a:ln>
              <a:noFill/>
            </a:ln>
          </p:spPr>
          <p:style>
            <a:lnRef idx="0"/>
            <a:fillRef idx="0"/>
            <a:effectRef idx="0"/>
            <a:fontRef idx="minor"/>
          </p:style>
          <p:txBody>
            <a:bodyPr lIns="0" rIns="0" tIns="0" bIns="0"/>
            <a:p>
              <a:pPr>
                <a:lnSpc>
                  <a:spcPct val="100000"/>
                </a:lnSpc>
              </a:pPr>
              <a:r>
                <a:rPr b="1" lang="sv-SE" sz="1800" spc="-1" strike="noStrike">
                  <a:solidFill>
                    <a:srgbClr val="50003a"/>
                  </a:solidFill>
                  <a:latin typeface="Times New Roman"/>
                  <a:ea typeface="DejaVu Sans"/>
                </a:rPr>
                <a:t>LEKTION</a:t>
              </a:r>
              <a:endParaRPr b="0" lang="sv-SE" sz="1800" spc="-1" strike="noStrike">
                <a:latin typeface="Arial"/>
              </a:endParaRPr>
            </a:p>
          </p:txBody>
        </p:sp>
        <p:sp>
          <p:nvSpPr>
            <p:cNvPr id="122" name="CustomShape 12"/>
            <p:cNvSpPr/>
            <p:nvPr/>
          </p:nvSpPr>
          <p:spPr>
            <a:xfrm>
              <a:off x="5667840" y="204120"/>
              <a:ext cx="99144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Klein-info</a:t>
              </a:r>
              <a:endParaRPr b="0" lang="sv-SE" sz="1800" spc="-1" strike="noStrike">
                <a:latin typeface="Arial"/>
              </a:endParaRPr>
            </a:p>
          </p:txBody>
        </p:sp>
        <p:sp>
          <p:nvSpPr>
            <p:cNvPr id="123" name="CustomShape 13"/>
            <p:cNvSpPr/>
            <p:nvPr/>
          </p:nvSpPr>
          <p:spPr>
            <a:xfrm>
              <a:off x="4284000" y="204120"/>
              <a:ext cx="116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Referenser</a:t>
              </a:r>
              <a:endParaRPr b="0" lang="sv-SE" sz="1800" spc="-1" strike="noStrike">
                <a:latin typeface="Arial"/>
              </a:endParaRPr>
            </a:p>
          </p:txBody>
        </p:sp>
        <p:sp>
          <p:nvSpPr>
            <p:cNvPr id="124" name="CustomShape 14"/>
            <p:cNvSpPr/>
            <p:nvPr/>
          </p:nvSpPr>
          <p:spPr>
            <a:xfrm>
              <a:off x="1456560" y="22104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25" name="CustomShape 15"/>
            <p:cNvSpPr/>
            <p:nvPr/>
          </p:nvSpPr>
          <p:spPr>
            <a:xfrm>
              <a:off x="2608560" y="22104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26" name="CustomShape 16"/>
            <p:cNvSpPr/>
            <p:nvPr/>
          </p:nvSpPr>
          <p:spPr>
            <a:xfrm>
              <a:off x="4048560" y="22104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gr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720" y="1234440"/>
            <a:ext cx="9142560" cy="562212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128" name="CustomShape 2"/>
          <p:cNvSpPr/>
          <p:nvPr/>
        </p:nvSpPr>
        <p:spPr>
          <a:xfrm>
            <a:off x="0" y="0"/>
            <a:ext cx="9142560" cy="123300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129" name="CustomShape 3"/>
          <p:cNvSpPr/>
          <p:nvPr/>
        </p:nvSpPr>
        <p:spPr>
          <a:xfrm>
            <a:off x="8058960" y="5706000"/>
            <a:ext cx="1413000" cy="1001520"/>
          </a:xfrm>
          <a:prstGeom prst="rect">
            <a:avLst/>
          </a:prstGeom>
          <a:blipFill rotWithShape="0">
            <a:blip r:embed="rId1"/>
            <a:stretch>
              <a:fillRect/>
            </a:stretch>
          </a:blipFill>
          <a:ln>
            <a:noFill/>
          </a:ln>
        </p:spPr>
        <p:style>
          <a:lnRef idx="0"/>
          <a:fillRef idx="0"/>
          <a:effectRef idx="0"/>
          <a:fontRef idx="minor"/>
        </p:style>
      </p:sp>
      <p:sp>
        <p:nvSpPr>
          <p:cNvPr id="130" name="CustomShape 4"/>
          <p:cNvSpPr/>
          <p:nvPr/>
        </p:nvSpPr>
        <p:spPr>
          <a:xfrm>
            <a:off x="8058960" y="5706000"/>
            <a:ext cx="1413000" cy="1001520"/>
          </a:xfrm>
          <a:prstGeom prst="rect">
            <a:avLst/>
          </a:prstGeom>
          <a:blipFill rotWithShape="0">
            <a:blip r:embed="rId2"/>
            <a:stretch>
              <a:fillRect/>
            </a:stretch>
          </a:blipFill>
          <a:ln>
            <a:noFill/>
          </a:ln>
        </p:spPr>
        <p:style>
          <a:lnRef idx="0"/>
          <a:fillRef idx="0"/>
          <a:effectRef idx="0"/>
          <a:fontRef idx="minor"/>
        </p:style>
      </p:sp>
      <p:sp>
        <p:nvSpPr>
          <p:cNvPr id="131" name="CustomShape 5"/>
          <p:cNvSpPr/>
          <p:nvPr/>
        </p:nvSpPr>
        <p:spPr>
          <a:xfrm>
            <a:off x="577080" y="483120"/>
            <a:ext cx="3726720" cy="328680"/>
          </a:xfrm>
          <a:prstGeom prst="rect">
            <a:avLst/>
          </a:prstGeom>
          <a:noFill/>
          <a:ln>
            <a:noFill/>
          </a:ln>
        </p:spPr>
        <p:style>
          <a:lnRef idx="0"/>
          <a:fillRef idx="0"/>
          <a:effectRef idx="0"/>
          <a:fontRef idx="minor"/>
        </p:style>
        <p:txBody>
          <a:bodyPr lIns="0" rIns="0" tIns="16560" bIns="0"/>
          <a:p>
            <a:pPr marL="12600">
              <a:lnSpc>
                <a:spcPts val="2585"/>
              </a:lnSpc>
            </a:pPr>
            <a:r>
              <a:rPr b="0" lang="sv-SE" sz="2400" spc="58" strike="noStrike">
                <a:solidFill>
                  <a:srgbClr val="ffffff"/>
                </a:solidFill>
                <a:latin typeface="Tahoma"/>
                <a:ea typeface="DejaVu Sans"/>
              </a:rPr>
              <a:t>KLEINMATERIAL: Nätverk</a:t>
            </a:r>
            <a:endParaRPr b="0" lang="sv-SE" sz="2400" spc="-1" strike="noStrike">
              <a:latin typeface="Arial"/>
            </a:endParaRPr>
          </a:p>
        </p:txBody>
      </p:sp>
      <p:sp>
        <p:nvSpPr>
          <p:cNvPr id="132" name="CustomShape 6"/>
          <p:cNvSpPr/>
          <p:nvPr/>
        </p:nvSpPr>
        <p:spPr>
          <a:xfrm>
            <a:off x="576000" y="888480"/>
            <a:ext cx="80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d3b9cb"/>
                </a:solidFill>
                <a:latin typeface="Times New Roman"/>
                <a:ea typeface="DejaVu Sans"/>
              </a:rPr>
              <a:t>Engage</a:t>
            </a:r>
            <a:endParaRPr b="0" lang="sv-SE" sz="1800" spc="-1" strike="noStrike">
              <a:latin typeface="Arial"/>
            </a:endParaRPr>
          </a:p>
        </p:txBody>
      </p:sp>
      <p:sp>
        <p:nvSpPr>
          <p:cNvPr id="133" name="CustomShape 7"/>
          <p:cNvSpPr/>
          <p:nvPr/>
        </p:nvSpPr>
        <p:spPr>
          <a:xfrm>
            <a:off x="577080" y="2198520"/>
            <a:ext cx="4390200" cy="226800"/>
          </a:xfrm>
          <a:prstGeom prst="rect">
            <a:avLst/>
          </a:prstGeom>
          <a:noFill/>
          <a:ln>
            <a:noFill/>
          </a:ln>
        </p:spPr>
        <p:style>
          <a:lnRef idx="0"/>
          <a:fillRef idx="0"/>
          <a:effectRef idx="0"/>
          <a:fontRef idx="minor"/>
        </p:style>
        <p:txBody>
          <a:bodyPr lIns="0" rIns="0" tIns="11160" bIns="0"/>
          <a:p>
            <a:pPr marL="12600" indent="-215640">
              <a:lnSpc>
                <a:spcPts val="1755"/>
              </a:lnSpc>
              <a:buClr>
                <a:srgbClr val="000000"/>
              </a:buClr>
              <a:buFont typeface="StarSymbol"/>
              <a:buAutoNum type="arabicParen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Sök på ordet </a:t>
            </a:r>
            <a:r>
              <a:rPr b="1" i="1" lang="sv-SE" sz="1600" spc="-1" strike="noStrike">
                <a:solidFill>
                  <a:srgbClr val="000000"/>
                </a:solidFill>
                <a:latin typeface="Tahoma"/>
                <a:ea typeface="DejaVu Sans"/>
              </a:rPr>
              <a:t>fem </a:t>
            </a:r>
            <a:r>
              <a:rPr b="0" lang="sv-SE" sz="1600" spc="-1" strike="noStrike">
                <a:solidFill>
                  <a:srgbClr val="000000"/>
                </a:solidFill>
                <a:latin typeface="Tahoma"/>
                <a:ea typeface="DejaVu Sans"/>
              </a:rPr>
              <a:t>på Google</a:t>
            </a:r>
            <a:br/>
            <a:r>
              <a:rPr b="0" lang="sv-SE" sz="1600" spc="-1" strike="noStrike">
                <a:solidFill>
                  <a:srgbClr val="000000"/>
                </a:solidFill>
                <a:latin typeface="Tahoma"/>
                <a:ea typeface="DejaVu Sans"/>
              </a:rPr>
              <a:t> </a:t>
            </a:r>
            <a:endParaRPr b="0" lang="sv-SE" sz="1600" spc="-1" strike="noStrike">
              <a:latin typeface="Arial"/>
            </a:endParaRPr>
          </a:p>
          <a:p>
            <a:pPr marL="12600" indent="-215640">
              <a:lnSpc>
                <a:spcPts val="1755"/>
              </a:lnSpc>
              <a:buClr>
                <a:srgbClr val="000000"/>
              </a:buClr>
              <a:buFont typeface="StarSymbol"/>
              <a:buAutoNum type="arabicParen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Jämför lärarens sökresultat med elevernas.</a:t>
            </a:r>
            <a:br/>
            <a:r>
              <a:rPr b="0" lang="sv-SE" sz="1600" spc="-1" strike="noStrike">
                <a:solidFill>
                  <a:srgbClr val="000000"/>
                </a:solidFill>
                <a:latin typeface="Tahoma"/>
                <a:ea typeface="DejaVu Sans"/>
              </a:rPr>
              <a:t>    Är de olika eller är alla samma?</a:t>
            </a:r>
            <a:endParaRPr b="0" lang="sv-SE" sz="1600" spc="-1" strike="noStrike">
              <a:latin typeface="Arial"/>
            </a:endParaRPr>
          </a:p>
          <a:p>
            <a:pPr>
              <a:lnSpc>
                <a:spcPts val="1755"/>
              </a:lnSpc>
            </a:pPr>
            <a:endParaRPr b="0" lang="sv-SE" sz="1600" spc="-1" strike="noStrike">
              <a:latin typeface="Arial"/>
            </a:endParaRPr>
          </a:p>
          <a:p>
            <a:pPr marL="12600" indent="-215640">
              <a:lnSpc>
                <a:spcPts val="1755"/>
              </a:lnSpc>
              <a:buClr>
                <a:srgbClr val="000000"/>
              </a:buClr>
              <a:buFont typeface="StarSymbol"/>
              <a:buAutoNum type="arabicParen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Varför är de olika (eller samma)?</a:t>
            </a:r>
            <a:endParaRPr b="0" lang="sv-SE" sz="1600" spc="-1" strike="noStrike">
              <a:latin typeface="Arial"/>
            </a:endParaRPr>
          </a:p>
          <a:p>
            <a:pPr>
              <a:lnSpc>
                <a:spcPts val="1755"/>
              </a:lnSpc>
            </a:pPr>
            <a:endParaRPr b="0" lang="sv-SE" sz="1600" spc="-1" strike="noStrike">
              <a:latin typeface="Arial"/>
            </a:endParaRPr>
          </a:p>
          <a:p>
            <a:pPr marL="12600" indent="-215640">
              <a:lnSpc>
                <a:spcPts val="1755"/>
              </a:lnSpc>
              <a:buClr>
                <a:srgbClr val="000000"/>
              </a:buClr>
              <a:buSzPct val="45000"/>
              <a:buFont typeface="Wingdings" charset="2"/>
              <a:buChar char=""/>
            </a:pPr>
            <a:endParaRPr b="0" lang="sv-SE" sz="1600" spc="-1" strike="noStrike">
              <a:latin typeface="Arial"/>
            </a:endParaRPr>
          </a:p>
        </p:txBody>
      </p:sp>
      <p:sp>
        <p:nvSpPr>
          <p:cNvPr id="134" name="CustomShape 8"/>
          <p:cNvSpPr/>
          <p:nvPr/>
        </p:nvSpPr>
        <p:spPr>
          <a:xfrm>
            <a:off x="1712160" y="892440"/>
            <a:ext cx="80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Explore</a:t>
            </a:r>
            <a:endParaRPr b="0" lang="sv-SE" sz="1800" spc="-1" strike="noStrike">
              <a:latin typeface="Arial"/>
            </a:endParaRPr>
          </a:p>
        </p:txBody>
      </p:sp>
      <p:sp>
        <p:nvSpPr>
          <p:cNvPr id="135" name="CustomShape 9"/>
          <p:cNvSpPr/>
          <p:nvPr/>
        </p:nvSpPr>
        <p:spPr>
          <a:xfrm>
            <a:off x="2864160" y="896400"/>
            <a:ext cx="80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Explain</a:t>
            </a:r>
            <a:endParaRPr b="0" lang="sv-SE" sz="1800" spc="-1" strike="noStrike">
              <a:latin typeface="Arial"/>
            </a:endParaRPr>
          </a:p>
        </p:txBody>
      </p:sp>
      <p:sp>
        <p:nvSpPr>
          <p:cNvPr id="136" name="CustomShape 10"/>
          <p:cNvSpPr/>
          <p:nvPr/>
        </p:nvSpPr>
        <p:spPr>
          <a:xfrm>
            <a:off x="5343840" y="900360"/>
            <a:ext cx="99144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Evaluate</a:t>
            </a:r>
            <a:endParaRPr b="0" lang="sv-SE" sz="1800" spc="-1" strike="noStrike">
              <a:latin typeface="Arial"/>
            </a:endParaRPr>
          </a:p>
        </p:txBody>
      </p:sp>
      <p:sp>
        <p:nvSpPr>
          <p:cNvPr id="137" name="CustomShape 11"/>
          <p:cNvSpPr/>
          <p:nvPr/>
        </p:nvSpPr>
        <p:spPr>
          <a:xfrm>
            <a:off x="4032000" y="900360"/>
            <a:ext cx="116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Elaborate</a:t>
            </a:r>
            <a:endParaRPr b="0" lang="sv-SE" sz="1800" spc="-1" strike="noStrike">
              <a:latin typeface="Arial"/>
            </a:endParaRPr>
          </a:p>
        </p:txBody>
      </p:sp>
      <p:sp>
        <p:nvSpPr>
          <p:cNvPr id="138" name="CustomShape 12"/>
          <p:cNvSpPr/>
          <p:nvPr/>
        </p:nvSpPr>
        <p:spPr>
          <a:xfrm>
            <a:off x="1456560" y="9172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39" name="CustomShape 13"/>
          <p:cNvSpPr/>
          <p:nvPr/>
        </p:nvSpPr>
        <p:spPr>
          <a:xfrm>
            <a:off x="2608560" y="9172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40" name="CustomShape 14"/>
          <p:cNvSpPr/>
          <p:nvPr/>
        </p:nvSpPr>
        <p:spPr>
          <a:xfrm>
            <a:off x="3724560" y="9172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41" name="CustomShape 15"/>
          <p:cNvSpPr/>
          <p:nvPr/>
        </p:nvSpPr>
        <p:spPr>
          <a:xfrm>
            <a:off x="5056560" y="9172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42" name="CustomShape 16"/>
          <p:cNvSpPr/>
          <p:nvPr/>
        </p:nvSpPr>
        <p:spPr>
          <a:xfrm>
            <a:off x="612000" y="1824480"/>
            <a:ext cx="3203280" cy="226800"/>
          </a:xfrm>
          <a:prstGeom prst="rect">
            <a:avLst/>
          </a:prstGeom>
          <a:noFill/>
          <a:ln>
            <a:noFill/>
          </a:ln>
        </p:spPr>
        <p:style>
          <a:lnRef idx="0"/>
          <a:fillRef idx="0"/>
          <a:effectRef idx="0"/>
          <a:fontRef idx="minor"/>
        </p:style>
        <p:txBody>
          <a:bodyPr lIns="0" rIns="0" tIns="11160" bIns="0"/>
          <a:p>
            <a:pPr marL="12600" indent="-215640">
              <a:lnSpc>
                <a:spcPts val="1755"/>
              </a:lnSpc>
              <a:buClr>
                <a:srgbClr val="000000"/>
              </a:buClr>
              <a:buFont typeface="StarSymbol"/>
              <a:buAutoNum type="arabicParenR"/>
            </a:pPr>
            <a:r>
              <a:rPr b="1" lang="sv-SE" sz="1600" spc="-1" strike="noStrike">
                <a:solidFill>
                  <a:srgbClr val="000000"/>
                </a:solidFill>
                <a:latin typeface="Tahoma"/>
                <a:ea typeface="DejaVu Sans"/>
              </a:rPr>
              <a:t>Aktivitet: Google-sökning</a:t>
            </a:r>
            <a:endParaRPr b="0" lang="sv-SE" sz="16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720" y="1234440"/>
            <a:ext cx="9142560" cy="562212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144" name="CustomShape 2"/>
          <p:cNvSpPr/>
          <p:nvPr/>
        </p:nvSpPr>
        <p:spPr>
          <a:xfrm>
            <a:off x="0" y="0"/>
            <a:ext cx="9142560" cy="123300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145" name="CustomShape 3"/>
          <p:cNvSpPr/>
          <p:nvPr/>
        </p:nvSpPr>
        <p:spPr>
          <a:xfrm>
            <a:off x="8058960" y="5706000"/>
            <a:ext cx="1413000" cy="1001520"/>
          </a:xfrm>
          <a:prstGeom prst="rect">
            <a:avLst/>
          </a:prstGeom>
          <a:blipFill rotWithShape="0">
            <a:blip r:embed="rId1"/>
            <a:stretch>
              <a:fillRect/>
            </a:stretch>
          </a:blipFill>
          <a:ln>
            <a:noFill/>
          </a:ln>
        </p:spPr>
        <p:style>
          <a:lnRef idx="0"/>
          <a:fillRef idx="0"/>
          <a:effectRef idx="0"/>
          <a:fontRef idx="minor"/>
        </p:style>
      </p:sp>
      <p:sp>
        <p:nvSpPr>
          <p:cNvPr id="146" name="CustomShape 4"/>
          <p:cNvSpPr/>
          <p:nvPr/>
        </p:nvSpPr>
        <p:spPr>
          <a:xfrm>
            <a:off x="8058960" y="5706000"/>
            <a:ext cx="1413000" cy="1001520"/>
          </a:xfrm>
          <a:prstGeom prst="rect">
            <a:avLst/>
          </a:prstGeom>
          <a:blipFill rotWithShape="0">
            <a:blip r:embed="rId2"/>
            <a:stretch>
              <a:fillRect/>
            </a:stretch>
          </a:blipFill>
          <a:ln>
            <a:noFill/>
          </a:ln>
        </p:spPr>
        <p:style>
          <a:lnRef idx="0"/>
          <a:fillRef idx="0"/>
          <a:effectRef idx="0"/>
          <a:fontRef idx="minor"/>
        </p:style>
      </p:sp>
      <p:sp>
        <p:nvSpPr>
          <p:cNvPr id="147" name="CustomShape 5"/>
          <p:cNvSpPr/>
          <p:nvPr/>
        </p:nvSpPr>
        <p:spPr>
          <a:xfrm>
            <a:off x="577080" y="483120"/>
            <a:ext cx="3726720" cy="328680"/>
          </a:xfrm>
          <a:prstGeom prst="rect">
            <a:avLst/>
          </a:prstGeom>
          <a:noFill/>
          <a:ln>
            <a:noFill/>
          </a:ln>
        </p:spPr>
        <p:style>
          <a:lnRef idx="0"/>
          <a:fillRef idx="0"/>
          <a:effectRef idx="0"/>
          <a:fontRef idx="minor"/>
        </p:style>
        <p:txBody>
          <a:bodyPr lIns="0" rIns="0" tIns="16560" bIns="0"/>
          <a:p>
            <a:pPr marL="12600">
              <a:lnSpc>
                <a:spcPts val="2585"/>
              </a:lnSpc>
            </a:pPr>
            <a:r>
              <a:rPr b="0" lang="sv-SE" sz="2400" spc="58" strike="noStrike">
                <a:solidFill>
                  <a:srgbClr val="ffffff"/>
                </a:solidFill>
                <a:latin typeface="Tahoma"/>
                <a:ea typeface="DejaVu Sans"/>
              </a:rPr>
              <a:t>KLEINMATERIAL: Nätverk</a:t>
            </a:r>
            <a:endParaRPr b="0" lang="sv-SE" sz="2400" spc="-1" strike="noStrike">
              <a:latin typeface="Arial"/>
            </a:endParaRPr>
          </a:p>
        </p:txBody>
      </p:sp>
      <p:sp>
        <p:nvSpPr>
          <p:cNvPr id="148" name="CustomShape 6"/>
          <p:cNvSpPr/>
          <p:nvPr/>
        </p:nvSpPr>
        <p:spPr>
          <a:xfrm>
            <a:off x="576000" y="888480"/>
            <a:ext cx="80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d3b9cb"/>
                </a:solidFill>
                <a:latin typeface="Times New Roman"/>
                <a:ea typeface="DejaVu Sans"/>
              </a:rPr>
              <a:t>Engage</a:t>
            </a:r>
            <a:endParaRPr b="0" lang="sv-SE" sz="1800" spc="-1" strike="noStrike">
              <a:latin typeface="Arial"/>
            </a:endParaRPr>
          </a:p>
        </p:txBody>
      </p:sp>
      <p:sp>
        <p:nvSpPr>
          <p:cNvPr id="149" name="CustomShape 7"/>
          <p:cNvSpPr/>
          <p:nvPr/>
        </p:nvSpPr>
        <p:spPr>
          <a:xfrm>
            <a:off x="613080" y="1766520"/>
            <a:ext cx="4390200" cy="226800"/>
          </a:xfrm>
          <a:prstGeom prst="rect">
            <a:avLst/>
          </a:prstGeom>
          <a:noFill/>
          <a:ln>
            <a:noFill/>
          </a:ln>
        </p:spPr>
        <p:style>
          <a:lnRef idx="0"/>
          <a:fillRef idx="0"/>
          <a:effectRef idx="0"/>
          <a:fontRef idx="minor"/>
        </p:style>
        <p:txBody>
          <a:bodyPr lIns="0" rIns="0" tIns="11160" bIns="0"/>
          <a:p>
            <a:pPr marL="12600" indent="-215640">
              <a:lnSpc>
                <a:spcPts val="1755"/>
              </a:lnSpc>
              <a:buClr>
                <a:srgbClr val="000000"/>
              </a:buClr>
              <a:buFont typeface="StarSymbol"/>
              <a:buAutoNum type="arabicParenR"/>
            </a:pPr>
            <a:endParaRPr b="0" lang="sv-SE" sz="1800" spc="-1" strike="noStrike">
              <a:latin typeface="Arial"/>
            </a:endParaRPr>
          </a:p>
          <a:p>
            <a:pPr>
              <a:lnSpc>
                <a:spcPts val="1755"/>
              </a:lnSpc>
            </a:pPr>
            <a:endParaRPr b="0" lang="sv-SE" sz="1800" spc="-1" strike="noStrike">
              <a:latin typeface="Arial"/>
            </a:endParaRPr>
          </a:p>
          <a:p>
            <a:pPr marL="12600" indent="-21564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Dolda nätverk</a:t>
            </a:r>
            <a:endParaRPr b="0" lang="sv-SE" sz="1600" spc="-1" strike="noStrike">
              <a:latin typeface="Arial"/>
            </a:endParaRPr>
          </a:p>
          <a:p>
            <a:pPr>
              <a:lnSpc>
                <a:spcPts val="1755"/>
              </a:lnSpc>
            </a:pPr>
            <a:endParaRPr b="0" lang="sv-SE" sz="1600" spc="-1" strike="noStrike">
              <a:latin typeface="Arial"/>
            </a:endParaRPr>
          </a:p>
          <a:p>
            <a:pPr marL="12600" indent="-21564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Hur använder sociala nätverk, </a:t>
            </a:r>
            <a:br/>
            <a:r>
              <a:rPr b="0" lang="sv-SE" sz="1600" spc="-1" strike="noStrike">
                <a:solidFill>
                  <a:srgbClr val="000000"/>
                </a:solidFill>
                <a:latin typeface="Tahoma"/>
                <a:ea typeface="DejaVu Sans"/>
              </a:rPr>
              <a:t>  t.ex. Facebook, liknande principer?</a:t>
            </a:r>
            <a:endParaRPr b="0" lang="sv-SE" sz="1600" spc="-1" strike="noStrike">
              <a:latin typeface="Arial"/>
            </a:endParaRPr>
          </a:p>
          <a:p>
            <a:pPr>
              <a:lnSpc>
                <a:spcPts val="1755"/>
              </a:lnSpc>
            </a:pPr>
            <a:endParaRPr b="0" lang="sv-SE" sz="1600" spc="-1" strike="noStrike">
              <a:latin typeface="Arial"/>
            </a:endParaRPr>
          </a:p>
          <a:p>
            <a:pPr marL="12600" indent="-21564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Nätverk används bl.a. även för:</a:t>
            </a:r>
            <a:endParaRPr b="0" lang="sv-SE" sz="1600" spc="-1" strike="noStrike">
              <a:latin typeface="Arial"/>
            </a:endParaRPr>
          </a:p>
          <a:p>
            <a:pPr marL="12600" indent="-215640">
              <a:lnSpc>
                <a:spcPts val="1755"/>
              </a:lnSpc>
              <a:buClr>
                <a:srgbClr val="000000"/>
              </a:buClr>
              <a:buFont typeface="StarSymbol"/>
              <a:buAutoNum type="arabicParenR"/>
            </a:pPr>
            <a:br/>
            <a:r>
              <a:rPr b="0" lang="sv-SE" sz="1600" spc="-1" strike="noStrike">
                <a:solidFill>
                  <a:srgbClr val="000000"/>
                </a:solidFill>
                <a:latin typeface="Tahoma"/>
                <a:ea typeface="DejaVu Sans"/>
              </a:rPr>
              <a:t> </a:t>
            </a:r>
            <a:endParaRPr b="0" lang="sv-SE" sz="1600" spc="-1" strike="noStrike">
              <a:latin typeface="Arial"/>
            </a:endParaRPr>
          </a:p>
        </p:txBody>
      </p:sp>
      <p:sp>
        <p:nvSpPr>
          <p:cNvPr id="150" name="CustomShape 8"/>
          <p:cNvSpPr/>
          <p:nvPr/>
        </p:nvSpPr>
        <p:spPr>
          <a:xfrm>
            <a:off x="794880" y="3600000"/>
            <a:ext cx="5324400" cy="405000"/>
          </a:xfrm>
          <a:prstGeom prst="rect">
            <a:avLst/>
          </a:prstGeom>
          <a:noFill/>
          <a:ln>
            <a:noFill/>
          </a:ln>
        </p:spPr>
        <p:style>
          <a:lnRef idx="0"/>
          <a:fillRef idx="0"/>
          <a:effectRef idx="0"/>
          <a:fontRef idx="minor"/>
        </p:style>
        <p:txBody>
          <a:bodyPr lIns="0" rIns="0" tIns="33120" bIns="0"/>
          <a:p>
            <a:pPr>
              <a:lnSpc>
                <a:spcPts val="1930"/>
              </a:lnSpc>
            </a:pPr>
            <a:r>
              <a:rPr b="0" lang="sv-SE" sz="1600" spc="-1" strike="noStrike">
                <a:solidFill>
                  <a:srgbClr val="000000"/>
                </a:solidFill>
                <a:latin typeface="Tahoma"/>
                <a:ea typeface="DejaVu Sans"/>
              </a:rPr>
              <a:t>- Forskning om ’personalized medicine’</a:t>
            </a:r>
            <a:endParaRPr b="0" lang="sv-SE" sz="1600" spc="-1" strike="noStrike">
              <a:latin typeface="Arial"/>
            </a:endParaRPr>
          </a:p>
          <a:p>
            <a:pPr>
              <a:lnSpc>
                <a:spcPts val="1930"/>
              </a:lnSpc>
            </a:pPr>
            <a:r>
              <a:rPr b="0" lang="sv-SE" sz="1600" spc="-1" strike="noStrike">
                <a:solidFill>
                  <a:srgbClr val="000000"/>
                </a:solidFill>
                <a:latin typeface="Tahoma"/>
                <a:ea typeface="DejaVu Sans"/>
              </a:rPr>
              <a:t>- Ekologi</a:t>
            </a:r>
            <a:endParaRPr b="0" lang="sv-SE" sz="1600" spc="-1" strike="noStrike">
              <a:latin typeface="Arial"/>
            </a:endParaRPr>
          </a:p>
          <a:p>
            <a:pPr>
              <a:lnSpc>
                <a:spcPts val="1930"/>
              </a:lnSpc>
            </a:pPr>
            <a:r>
              <a:rPr b="0" lang="sv-SE" sz="1600" spc="-1" strike="noStrike">
                <a:solidFill>
                  <a:srgbClr val="000000"/>
                </a:solidFill>
                <a:latin typeface="Tahoma"/>
                <a:ea typeface="DejaVu Sans"/>
              </a:rPr>
              <a:t>- Matematik</a:t>
            </a:r>
            <a:endParaRPr b="0" lang="sv-SE" sz="1600" spc="-1" strike="noStrike">
              <a:latin typeface="Arial"/>
            </a:endParaRPr>
          </a:p>
          <a:p>
            <a:pPr>
              <a:lnSpc>
                <a:spcPts val="1930"/>
              </a:lnSpc>
            </a:pPr>
            <a:r>
              <a:rPr b="0" lang="sv-SE" sz="1600" spc="-1" strike="noStrike">
                <a:solidFill>
                  <a:srgbClr val="000000"/>
                </a:solidFill>
                <a:latin typeface="Tahoma"/>
                <a:ea typeface="DejaVu Sans"/>
              </a:rPr>
              <a:t>- Socialt ansvar</a:t>
            </a:r>
            <a:endParaRPr b="0" lang="sv-SE" sz="1600" spc="-1" strike="noStrike">
              <a:latin typeface="Arial"/>
            </a:endParaRPr>
          </a:p>
        </p:txBody>
      </p:sp>
      <p:sp>
        <p:nvSpPr>
          <p:cNvPr id="151" name="CustomShape 9"/>
          <p:cNvSpPr/>
          <p:nvPr/>
        </p:nvSpPr>
        <p:spPr>
          <a:xfrm>
            <a:off x="1712160" y="892440"/>
            <a:ext cx="80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Explore</a:t>
            </a:r>
            <a:endParaRPr b="0" lang="sv-SE" sz="1800" spc="-1" strike="noStrike">
              <a:latin typeface="Arial"/>
            </a:endParaRPr>
          </a:p>
        </p:txBody>
      </p:sp>
      <p:sp>
        <p:nvSpPr>
          <p:cNvPr id="152" name="CustomShape 10"/>
          <p:cNvSpPr/>
          <p:nvPr/>
        </p:nvSpPr>
        <p:spPr>
          <a:xfrm>
            <a:off x="2864160" y="896400"/>
            <a:ext cx="80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Explain</a:t>
            </a:r>
            <a:endParaRPr b="0" lang="sv-SE" sz="1800" spc="-1" strike="noStrike">
              <a:latin typeface="Arial"/>
            </a:endParaRPr>
          </a:p>
        </p:txBody>
      </p:sp>
      <p:sp>
        <p:nvSpPr>
          <p:cNvPr id="153" name="CustomShape 11"/>
          <p:cNvSpPr/>
          <p:nvPr/>
        </p:nvSpPr>
        <p:spPr>
          <a:xfrm>
            <a:off x="5343840" y="900360"/>
            <a:ext cx="99144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Evaluate</a:t>
            </a:r>
            <a:endParaRPr b="0" lang="sv-SE" sz="1800" spc="-1" strike="noStrike">
              <a:latin typeface="Arial"/>
            </a:endParaRPr>
          </a:p>
        </p:txBody>
      </p:sp>
      <p:sp>
        <p:nvSpPr>
          <p:cNvPr id="154" name="CustomShape 12"/>
          <p:cNvSpPr/>
          <p:nvPr/>
        </p:nvSpPr>
        <p:spPr>
          <a:xfrm>
            <a:off x="4032000" y="900360"/>
            <a:ext cx="116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Elaborate</a:t>
            </a:r>
            <a:endParaRPr b="0" lang="sv-SE" sz="1800" spc="-1" strike="noStrike">
              <a:latin typeface="Arial"/>
            </a:endParaRPr>
          </a:p>
        </p:txBody>
      </p:sp>
      <p:sp>
        <p:nvSpPr>
          <p:cNvPr id="155" name="CustomShape 13"/>
          <p:cNvSpPr/>
          <p:nvPr/>
        </p:nvSpPr>
        <p:spPr>
          <a:xfrm>
            <a:off x="1456560" y="9172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56" name="CustomShape 14"/>
          <p:cNvSpPr/>
          <p:nvPr/>
        </p:nvSpPr>
        <p:spPr>
          <a:xfrm>
            <a:off x="2608560" y="9172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57" name="CustomShape 15"/>
          <p:cNvSpPr/>
          <p:nvPr/>
        </p:nvSpPr>
        <p:spPr>
          <a:xfrm>
            <a:off x="3724560" y="9172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58" name="CustomShape 16"/>
          <p:cNvSpPr/>
          <p:nvPr/>
        </p:nvSpPr>
        <p:spPr>
          <a:xfrm>
            <a:off x="5056560" y="9172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59" name="CustomShape 17"/>
          <p:cNvSpPr/>
          <p:nvPr/>
        </p:nvSpPr>
        <p:spPr>
          <a:xfrm>
            <a:off x="612000" y="1824480"/>
            <a:ext cx="3203280" cy="226800"/>
          </a:xfrm>
          <a:prstGeom prst="rect">
            <a:avLst/>
          </a:prstGeom>
          <a:noFill/>
          <a:ln>
            <a:noFill/>
          </a:ln>
        </p:spPr>
        <p:style>
          <a:lnRef idx="0"/>
          <a:fillRef idx="0"/>
          <a:effectRef idx="0"/>
          <a:fontRef idx="minor"/>
        </p:style>
        <p:txBody>
          <a:bodyPr lIns="0" rIns="0" tIns="11160" bIns="0"/>
          <a:p>
            <a:pPr marL="12600" indent="-215640">
              <a:lnSpc>
                <a:spcPts val="1755"/>
              </a:lnSpc>
              <a:buClr>
                <a:srgbClr val="000000"/>
              </a:buClr>
              <a:buFont typeface="StarSymbol"/>
              <a:buAutoNum type="arabicParenR"/>
            </a:pPr>
            <a:r>
              <a:rPr b="1" lang="sv-SE" sz="1600" spc="-1" strike="noStrike">
                <a:solidFill>
                  <a:srgbClr val="000000"/>
                </a:solidFill>
                <a:latin typeface="Tahoma"/>
                <a:ea typeface="DejaVu Sans"/>
              </a:rPr>
              <a:t>Google skapar nätverk</a:t>
            </a:r>
            <a:endParaRPr b="0" lang="sv-SE" sz="16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720" y="1234440"/>
            <a:ext cx="9142560" cy="562212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161" name="CustomShape 2"/>
          <p:cNvSpPr/>
          <p:nvPr/>
        </p:nvSpPr>
        <p:spPr>
          <a:xfrm>
            <a:off x="0" y="0"/>
            <a:ext cx="9142560" cy="123300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162" name="CustomShape 3"/>
          <p:cNvSpPr/>
          <p:nvPr/>
        </p:nvSpPr>
        <p:spPr>
          <a:xfrm>
            <a:off x="8058960" y="5706000"/>
            <a:ext cx="1413000" cy="1001520"/>
          </a:xfrm>
          <a:prstGeom prst="rect">
            <a:avLst/>
          </a:prstGeom>
          <a:blipFill rotWithShape="0">
            <a:blip r:embed="rId1"/>
            <a:stretch>
              <a:fillRect/>
            </a:stretch>
          </a:blipFill>
          <a:ln>
            <a:noFill/>
          </a:ln>
        </p:spPr>
        <p:style>
          <a:lnRef idx="0"/>
          <a:fillRef idx="0"/>
          <a:effectRef idx="0"/>
          <a:fontRef idx="minor"/>
        </p:style>
      </p:sp>
      <p:sp>
        <p:nvSpPr>
          <p:cNvPr id="163" name="CustomShape 4"/>
          <p:cNvSpPr/>
          <p:nvPr/>
        </p:nvSpPr>
        <p:spPr>
          <a:xfrm>
            <a:off x="8058960" y="5706000"/>
            <a:ext cx="1413000" cy="1001520"/>
          </a:xfrm>
          <a:prstGeom prst="rect">
            <a:avLst/>
          </a:prstGeom>
          <a:blipFill rotWithShape="0">
            <a:blip r:embed="rId2"/>
            <a:stretch>
              <a:fillRect/>
            </a:stretch>
          </a:blipFill>
          <a:ln>
            <a:noFill/>
          </a:ln>
        </p:spPr>
        <p:style>
          <a:lnRef idx="0"/>
          <a:fillRef idx="0"/>
          <a:effectRef idx="0"/>
          <a:fontRef idx="minor"/>
        </p:style>
      </p:sp>
      <p:sp>
        <p:nvSpPr>
          <p:cNvPr id="164" name="CustomShape 5"/>
          <p:cNvSpPr/>
          <p:nvPr/>
        </p:nvSpPr>
        <p:spPr>
          <a:xfrm>
            <a:off x="577080" y="483120"/>
            <a:ext cx="3726720" cy="328680"/>
          </a:xfrm>
          <a:prstGeom prst="rect">
            <a:avLst/>
          </a:prstGeom>
          <a:noFill/>
          <a:ln>
            <a:noFill/>
          </a:ln>
        </p:spPr>
        <p:style>
          <a:lnRef idx="0"/>
          <a:fillRef idx="0"/>
          <a:effectRef idx="0"/>
          <a:fontRef idx="minor"/>
        </p:style>
        <p:txBody>
          <a:bodyPr lIns="0" rIns="0" tIns="16560" bIns="0"/>
          <a:p>
            <a:pPr marL="12600">
              <a:lnSpc>
                <a:spcPts val="2585"/>
              </a:lnSpc>
            </a:pPr>
            <a:r>
              <a:rPr b="0" lang="sv-SE" sz="2400" spc="58" strike="noStrike">
                <a:solidFill>
                  <a:srgbClr val="ffffff"/>
                </a:solidFill>
                <a:latin typeface="Tahoma"/>
                <a:ea typeface="DejaVu Sans"/>
              </a:rPr>
              <a:t>KLEINMATERIAL: Nätverk</a:t>
            </a:r>
            <a:endParaRPr b="0" lang="sv-SE" sz="2400" spc="-1" strike="noStrike">
              <a:latin typeface="Arial"/>
            </a:endParaRPr>
          </a:p>
        </p:txBody>
      </p:sp>
      <p:sp>
        <p:nvSpPr>
          <p:cNvPr id="165" name="CustomShape 6"/>
          <p:cNvSpPr/>
          <p:nvPr/>
        </p:nvSpPr>
        <p:spPr>
          <a:xfrm>
            <a:off x="576000" y="888480"/>
            <a:ext cx="80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Engage</a:t>
            </a:r>
            <a:endParaRPr b="0" lang="sv-SE" sz="1800" spc="-1" strike="noStrike">
              <a:latin typeface="Arial"/>
            </a:endParaRPr>
          </a:p>
        </p:txBody>
      </p:sp>
      <p:sp>
        <p:nvSpPr>
          <p:cNvPr id="166" name="CustomShape 7"/>
          <p:cNvSpPr/>
          <p:nvPr/>
        </p:nvSpPr>
        <p:spPr>
          <a:xfrm>
            <a:off x="865080" y="2702520"/>
            <a:ext cx="4390200" cy="226800"/>
          </a:xfrm>
          <a:prstGeom prst="rect">
            <a:avLst/>
          </a:prstGeom>
          <a:noFill/>
          <a:ln>
            <a:noFill/>
          </a:ln>
        </p:spPr>
        <p:style>
          <a:lnRef idx="0"/>
          <a:fillRef idx="0"/>
          <a:effectRef idx="0"/>
          <a:fontRef idx="minor"/>
        </p:style>
      </p:sp>
      <p:sp>
        <p:nvSpPr>
          <p:cNvPr id="167" name="CustomShape 8"/>
          <p:cNvSpPr/>
          <p:nvPr/>
        </p:nvSpPr>
        <p:spPr>
          <a:xfrm>
            <a:off x="1712160" y="892440"/>
            <a:ext cx="80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d3b9cb"/>
                </a:solidFill>
                <a:latin typeface="Times New Roman"/>
                <a:ea typeface="DejaVu Sans"/>
              </a:rPr>
              <a:t>Explore</a:t>
            </a:r>
            <a:endParaRPr b="0" lang="sv-SE" sz="1800" spc="-1" strike="noStrike">
              <a:latin typeface="Arial"/>
            </a:endParaRPr>
          </a:p>
        </p:txBody>
      </p:sp>
      <p:sp>
        <p:nvSpPr>
          <p:cNvPr id="168" name="CustomShape 9"/>
          <p:cNvSpPr/>
          <p:nvPr/>
        </p:nvSpPr>
        <p:spPr>
          <a:xfrm>
            <a:off x="2864160" y="896400"/>
            <a:ext cx="80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Explain</a:t>
            </a:r>
            <a:endParaRPr b="0" lang="sv-SE" sz="1800" spc="-1" strike="noStrike">
              <a:latin typeface="Arial"/>
            </a:endParaRPr>
          </a:p>
        </p:txBody>
      </p:sp>
      <p:sp>
        <p:nvSpPr>
          <p:cNvPr id="169" name="CustomShape 10"/>
          <p:cNvSpPr/>
          <p:nvPr/>
        </p:nvSpPr>
        <p:spPr>
          <a:xfrm>
            <a:off x="5343840" y="900360"/>
            <a:ext cx="99144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Evaluate</a:t>
            </a:r>
            <a:endParaRPr b="0" lang="sv-SE" sz="1800" spc="-1" strike="noStrike">
              <a:latin typeface="Arial"/>
            </a:endParaRPr>
          </a:p>
        </p:txBody>
      </p:sp>
      <p:sp>
        <p:nvSpPr>
          <p:cNvPr id="170" name="CustomShape 11"/>
          <p:cNvSpPr/>
          <p:nvPr/>
        </p:nvSpPr>
        <p:spPr>
          <a:xfrm>
            <a:off x="4032000" y="900360"/>
            <a:ext cx="116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Elaborate</a:t>
            </a:r>
            <a:endParaRPr b="0" lang="sv-SE" sz="1800" spc="-1" strike="noStrike">
              <a:latin typeface="Arial"/>
            </a:endParaRPr>
          </a:p>
        </p:txBody>
      </p:sp>
      <p:sp>
        <p:nvSpPr>
          <p:cNvPr id="171" name="CustomShape 12"/>
          <p:cNvSpPr/>
          <p:nvPr/>
        </p:nvSpPr>
        <p:spPr>
          <a:xfrm>
            <a:off x="1456560" y="9172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72" name="CustomShape 13"/>
          <p:cNvSpPr/>
          <p:nvPr/>
        </p:nvSpPr>
        <p:spPr>
          <a:xfrm>
            <a:off x="2608560" y="9172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73" name="CustomShape 14"/>
          <p:cNvSpPr/>
          <p:nvPr/>
        </p:nvSpPr>
        <p:spPr>
          <a:xfrm>
            <a:off x="3724560" y="9172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74" name="CustomShape 15"/>
          <p:cNvSpPr/>
          <p:nvPr/>
        </p:nvSpPr>
        <p:spPr>
          <a:xfrm>
            <a:off x="5056560" y="9172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75" name="CustomShape 16"/>
          <p:cNvSpPr/>
          <p:nvPr/>
        </p:nvSpPr>
        <p:spPr>
          <a:xfrm>
            <a:off x="612000" y="1824480"/>
            <a:ext cx="3347280" cy="226800"/>
          </a:xfrm>
          <a:prstGeom prst="rect">
            <a:avLst/>
          </a:prstGeom>
          <a:noFill/>
          <a:ln>
            <a:noFill/>
          </a:ln>
        </p:spPr>
        <p:style>
          <a:lnRef idx="0"/>
          <a:fillRef idx="0"/>
          <a:effectRef idx="0"/>
          <a:fontRef idx="minor"/>
        </p:style>
        <p:txBody>
          <a:bodyPr lIns="0" rIns="0" tIns="11160" bIns="0"/>
          <a:p>
            <a:pPr marL="12600" indent="-215640">
              <a:lnSpc>
                <a:spcPts val="1755"/>
              </a:lnSpc>
              <a:buClr>
                <a:srgbClr val="000000"/>
              </a:buClr>
              <a:buFont typeface="StarSymbol"/>
              <a:buAutoNum type="arabicParenR"/>
            </a:pPr>
            <a:r>
              <a:rPr b="1" lang="sv-SE" sz="1600" spc="-1" strike="noStrike">
                <a:solidFill>
                  <a:srgbClr val="000000"/>
                </a:solidFill>
                <a:latin typeface="Tahoma"/>
                <a:ea typeface="DejaVu Sans"/>
              </a:rPr>
              <a:t>Aktivitet: Skapa nätverk</a:t>
            </a:r>
            <a:endParaRPr b="0" lang="sv-SE" sz="1600" spc="-1" strike="noStrike">
              <a:latin typeface="Arial"/>
            </a:endParaRPr>
          </a:p>
        </p:txBody>
      </p:sp>
      <p:sp>
        <p:nvSpPr>
          <p:cNvPr id="176" name="CustomShape 17"/>
          <p:cNvSpPr/>
          <p:nvPr/>
        </p:nvSpPr>
        <p:spPr>
          <a:xfrm>
            <a:off x="612000" y="2220480"/>
            <a:ext cx="3995280" cy="226800"/>
          </a:xfrm>
          <a:prstGeom prst="rect">
            <a:avLst/>
          </a:prstGeom>
          <a:noFill/>
          <a:ln>
            <a:noFill/>
          </a:ln>
        </p:spPr>
        <p:style>
          <a:lnRef idx="0"/>
          <a:fillRef idx="0"/>
          <a:effectRef idx="0"/>
          <a:fontRef idx="minor"/>
        </p:style>
        <p:txBody>
          <a:bodyPr lIns="0" rIns="0" tIns="11160" bIns="0"/>
          <a:p>
            <a:pPr marL="12600" indent="-21564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Vilka elever har kopplingar till varandra?</a:t>
            </a:r>
            <a:endParaRPr b="0" lang="sv-SE" sz="1600" spc="-1" strike="noStrike">
              <a:latin typeface="Arial"/>
            </a:endParaRPr>
          </a:p>
        </p:txBody>
      </p:sp>
      <p:sp>
        <p:nvSpPr>
          <p:cNvPr id="177" name="CustomShape 18"/>
          <p:cNvSpPr/>
          <p:nvPr/>
        </p:nvSpPr>
        <p:spPr>
          <a:xfrm>
            <a:off x="587880" y="4968000"/>
            <a:ext cx="5363280" cy="226800"/>
          </a:xfrm>
          <a:prstGeom prst="rect">
            <a:avLst/>
          </a:prstGeom>
          <a:noFill/>
          <a:ln>
            <a:noFill/>
          </a:ln>
        </p:spPr>
        <p:style>
          <a:lnRef idx="0"/>
          <a:fillRef idx="0"/>
          <a:effectRef idx="0"/>
          <a:fontRef idx="minor"/>
        </p:style>
        <p:txBody>
          <a:bodyPr lIns="0" rIns="0" tIns="11160" bIns="0"/>
          <a:p>
            <a:pPr>
              <a:lnSpc>
                <a:spcPts val="1755"/>
              </a:lnSpc>
            </a:pPr>
            <a:endParaRPr b="0" lang="sv-SE" sz="1800" spc="-1" strike="noStrike">
              <a:latin typeface="Arial"/>
            </a:endParaRPr>
          </a:p>
          <a:p>
            <a:pPr marL="12600" indent="-21564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Samla in liknande data för er klass</a:t>
            </a:r>
            <a:endParaRPr b="0" lang="sv-SE" sz="1600" spc="-1" strike="noStrike">
              <a:latin typeface="Arial"/>
            </a:endParaRPr>
          </a:p>
          <a:p>
            <a:pPr>
              <a:lnSpc>
                <a:spcPts val="1755"/>
              </a:lnSpc>
            </a:pPr>
            <a:endParaRPr b="0" lang="sv-SE" sz="1600" spc="-1" strike="noStrike">
              <a:latin typeface="Arial"/>
            </a:endParaRPr>
          </a:p>
          <a:p>
            <a:pPr>
              <a:lnSpc>
                <a:spcPts val="1755"/>
              </a:lnSpc>
            </a:pPr>
            <a:endParaRPr b="0" lang="sv-SE" sz="1600" spc="-1" strike="noStrike">
              <a:latin typeface="Arial"/>
            </a:endParaRPr>
          </a:p>
          <a:p>
            <a:pPr marL="12600" indent="-21564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Varje elevpar ritar ”streck” mellan ”cirklar”</a:t>
            </a:r>
            <a:br/>
            <a:r>
              <a:rPr b="0" lang="sv-SE" sz="1800" spc="-1" strike="noStrike">
                <a:solidFill>
                  <a:srgbClr val="000000"/>
                </a:solidFill>
                <a:latin typeface="Arial"/>
                <a:ea typeface="DejaVu Sans"/>
              </a:rPr>
              <a:t>  </a:t>
            </a:r>
            <a:r>
              <a:rPr b="0" lang="sv-SE" sz="1600" spc="-1" strike="noStrike">
                <a:solidFill>
                  <a:srgbClr val="000000"/>
                </a:solidFill>
                <a:latin typeface="Tahoma"/>
                <a:ea typeface="DejaVu Sans"/>
              </a:rPr>
              <a:t>(skapar nätverk) baserat på datan i deras kolumner</a:t>
            </a:r>
            <a:endParaRPr b="0" lang="sv-SE" sz="1600" spc="-1" strike="noStrike">
              <a:latin typeface="Arial"/>
            </a:endParaRPr>
          </a:p>
        </p:txBody>
      </p:sp>
      <p:graphicFrame>
        <p:nvGraphicFramePr>
          <p:cNvPr id="178" name="Table 19"/>
          <p:cNvGraphicFramePr/>
          <p:nvPr/>
        </p:nvGraphicFramePr>
        <p:xfrm>
          <a:off x="771480" y="2474280"/>
          <a:ext cx="7255080" cy="2527920"/>
        </p:xfrm>
        <a:graphic>
          <a:graphicData uri="http://schemas.openxmlformats.org/drawingml/2006/table">
            <a:tbl>
              <a:tblPr/>
              <a:tblGrid>
                <a:gridCol w="960120"/>
                <a:gridCol w="1298880"/>
                <a:gridCol w="1402920"/>
                <a:gridCol w="1359360"/>
                <a:gridCol w="1117080"/>
                <a:gridCol w="1117080"/>
              </a:tblGrid>
              <a:tr h="691200">
                <a:tc>
                  <a:txBody>
                    <a:bodyPr lIns="90000" rIns="90000"/>
                    <a:p>
                      <a:pPr>
                        <a:lnSpc>
                          <a:spcPct val="100000"/>
                        </a:lnSpc>
                      </a:pPr>
                      <a:r>
                        <a:rPr b="0" lang="sv-SE" sz="1400" spc="-1" strike="noStrike">
                          <a:latin typeface="Arial"/>
                        </a:rPr>
                        <a:t>Namn</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sv-SE" sz="1400" spc="-1" strike="noStrike">
                          <a:latin typeface="Arial"/>
                        </a:rPr>
                        <a:t>Förnamnets första bokstav</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sv-SE" sz="1400" spc="-1" strike="noStrike">
                          <a:latin typeface="Arial"/>
                        </a:rPr>
                        <a:t>Antal bokstäver i förnamn</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sv-SE" sz="1400" spc="-1" strike="noStrike">
                          <a:latin typeface="Arial"/>
                        </a:rPr>
                        <a:t>Födelsemånad (jan-dec)</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sv-SE" sz="1400" spc="-1" strike="noStrike">
                          <a:latin typeface="Arial"/>
                        </a:rPr>
                        <a:t>Födelsedag (1-31)</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sv-SE" sz="1400" spc="-1" strike="noStrike">
                          <a:latin typeface="Arial"/>
                        </a:rPr>
                        <a:t>Höger-/ vänsterhänt</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262440">
                <a:tc>
                  <a:txBody>
                    <a:bodyPr lIns="90000" rIns="90000"/>
                    <a:p>
                      <a:pPr>
                        <a:lnSpc>
                          <a:spcPct val="100000"/>
                        </a:lnSpc>
                      </a:pPr>
                      <a:r>
                        <a:rPr b="0" lang="sv-SE" sz="1200" spc="-1" strike="noStrike">
                          <a:latin typeface="Arial"/>
                        </a:rPr>
                        <a:t>Hjalmar</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H</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7</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apr</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12</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Höger</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62440">
                <a:tc>
                  <a:txBody>
                    <a:bodyPr lIns="90000" rIns="90000"/>
                    <a:p>
                      <a:pPr>
                        <a:lnSpc>
                          <a:spcPct val="100000"/>
                        </a:lnSpc>
                      </a:pPr>
                      <a:r>
                        <a:rPr b="0" lang="sv-SE" sz="1200" spc="-1" strike="noStrike">
                          <a:latin typeface="Arial"/>
                        </a:rPr>
                        <a:t>Amina</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A</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5</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aug</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22</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Vänster</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62440">
                <a:tc>
                  <a:txBody>
                    <a:bodyPr lIns="90000" rIns="90000"/>
                    <a:p>
                      <a:pPr>
                        <a:lnSpc>
                          <a:spcPct val="100000"/>
                        </a:lnSpc>
                      </a:pPr>
                      <a:r>
                        <a:rPr b="0" lang="sv-SE" sz="1200" spc="-1" strike="noStrike">
                          <a:latin typeface="Arial"/>
                        </a:rPr>
                        <a:t>Olle</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O</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4</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jan</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17</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Höger</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62440">
                <a:tc>
                  <a:txBody>
                    <a:bodyPr lIns="90000" rIns="90000"/>
                    <a:p>
                      <a:pPr>
                        <a:lnSpc>
                          <a:spcPct val="100000"/>
                        </a:lnSpc>
                      </a:pPr>
                      <a:r>
                        <a:rPr b="0" lang="sv-SE" sz="1200" spc="-1" strike="noStrike">
                          <a:latin typeface="Arial"/>
                        </a:rPr>
                        <a:t>Saleh</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S</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5</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maj</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22</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Höger</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62440">
                <a:tc>
                  <a:txBody>
                    <a:bodyPr lIns="90000" rIns="90000"/>
                    <a:p>
                      <a:pPr>
                        <a:lnSpc>
                          <a:spcPct val="100000"/>
                        </a:lnSpc>
                      </a:pPr>
                      <a:r>
                        <a:rPr b="0" lang="sv-SE" sz="1200" spc="-1" strike="noStrike">
                          <a:latin typeface="Arial"/>
                        </a:rPr>
                        <a:t>Linda</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L</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5</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aug</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19</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Vänster</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62440">
                <a:tc>
                  <a:txBody>
                    <a:bodyPr lIns="90000" rIns="90000"/>
                    <a:p>
                      <a:pPr>
                        <a:lnSpc>
                          <a:spcPct val="100000"/>
                        </a:lnSpc>
                      </a:pPr>
                      <a:r>
                        <a:rPr b="0" lang="sv-SE" sz="1200" spc="-1" strike="noStrike">
                          <a:latin typeface="Arial"/>
                        </a:rPr>
                        <a:t>Helena</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H</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6</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nov</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10</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Höger</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62440">
                <a:tc>
                  <a:txBody>
                    <a:bodyPr lIns="90000" rIns="90000"/>
                    <a:p>
                      <a:pPr>
                        <a:lnSpc>
                          <a:spcPct val="100000"/>
                        </a:lnSpc>
                      </a:pPr>
                      <a:r>
                        <a:rPr b="0" lang="sv-SE" sz="1200" spc="-1" strike="noStrike">
                          <a:latin typeface="Arial"/>
                        </a:rPr>
                        <a:t>Axel</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A</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4</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jan</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16</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Höger</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720" y="1234440"/>
            <a:ext cx="9142560" cy="562212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180" name="CustomShape 2"/>
          <p:cNvSpPr/>
          <p:nvPr/>
        </p:nvSpPr>
        <p:spPr>
          <a:xfrm>
            <a:off x="0" y="0"/>
            <a:ext cx="9142560" cy="123300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181" name="CustomShape 3"/>
          <p:cNvSpPr/>
          <p:nvPr/>
        </p:nvSpPr>
        <p:spPr>
          <a:xfrm>
            <a:off x="8058960" y="5706000"/>
            <a:ext cx="1413000" cy="1001520"/>
          </a:xfrm>
          <a:prstGeom prst="rect">
            <a:avLst/>
          </a:prstGeom>
          <a:blipFill rotWithShape="0">
            <a:blip r:embed="rId1"/>
            <a:stretch>
              <a:fillRect/>
            </a:stretch>
          </a:blipFill>
          <a:ln>
            <a:noFill/>
          </a:ln>
        </p:spPr>
        <p:style>
          <a:lnRef idx="0"/>
          <a:fillRef idx="0"/>
          <a:effectRef idx="0"/>
          <a:fontRef idx="minor"/>
        </p:style>
      </p:sp>
      <p:sp>
        <p:nvSpPr>
          <p:cNvPr id="182" name="CustomShape 4"/>
          <p:cNvSpPr/>
          <p:nvPr/>
        </p:nvSpPr>
        <p:spPr>
          <a:xfrm>
            <a:off x="8058960" y="5706000"/>
            <a:ext cx="1413000" cy="1001520"/>
          </a:xfrm>
          <a:prstGeom prst="rect">
            <a:avLst/>
          </a:prstGeom>
          <a:blipFill rotWithShape="0">
            <a:blip r:embed="rId2"/>
            <a:stretch>
              <a:fillRect/>
            </a:stretch>
          </a:blipFill>
          <a:ln>
            <a:noFill/>
          </a:ln>
        </p:spPr>
        <p:style>
          <a:lnRef idx="0"/>
          <a:fillRef idx="0"/>
          <a:effectRef idx="0"/>
          <a:fontRef idx="minor"/>
        </p:style>
      </p:sp>
      <p:sp>
        <p:nvSpPr>
          <p:cNvPr id="183" name="CustomShape 5"/>
          <p:cNvSpPr/>
          <p:nvPr/>
        </p:nvSpPr>
        <p:spPr>
          <a:xfrm>
            <a:off x="577080" y="483120"/>
            <a:ext cx="3726720" cy="328680"/>
          </a:xfrm>
          <a:prstGeom prst="rect">
            <a:avLst/>
          </a:prstGeom>
          <a:noFill/>
          <a:ln>
            <a:noFill/>
          </a:ln>
        </p:spPr>
        <p:style>
          <a:lnRef idx="0"/>
          <a:fillRef idx="0"/>
          <a:effectRef idx="0"/>
          <a:fontRef idx="minor"/>
        </p:style>
        <p:txBody>
          <a:bodyPr lIns="0" rIns="0" tIns="16560" bIns="0"/>
          <a:p>
            <a:pPr marL="12600">
              <a:lnSpc>
                <a:spcPts val="2585"/>
              </a:lnSpc>
            </a:pPr>
            <a:r>
              <a:rPr b="0" lang="sv-SE" sz="2400" spc="58" strike="noStrike">
                <a:solidFill>
                  <a:srgbClr val="ffffff"/>
                </a:solidFill>
                <a:latin typeface="Tahoma"/>
                <a:ea typeface="DejaVu Sans"/>
              </a:rPr>
              <a:t>KLEINMATERIAL: Nätverk</a:t>
            </a:r>
            <a:endParaRPr b="0" lang="sv-SE" sz="2400" spc="-1" strike="noStrike">
              <a:latin typeface="Arial"/>
            </a:endParaRPr>
          </a:p>
        </p:txBody>
      </p:sp>
      <p:sp>
        <p:nvSpPr>
          <p:cNvPr id="184" name="CustomShape 6"/>
          <p:cNvSpPr/>
          <p:nvPr/>
        </p:nvSpPr>
        <p:spPr>
          <a:xfrm>
            <a:off x="576000" y="888480"/>
            <a:ext cx="80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Engage</a:t>
            </a:r>
            <a:endParaRPr b="0" lang="sv-SE" sz="1800" spc="-1" strike="noStrike">
              <a:latin typeface="Arial"/>
            </a:endParaRPr>
          </a:p>
        </p:txBody>
      </p:sp>
      <p:sp>
        <p:nvSpPr>
          <p:cNvPr id="185" name="CustomShape 7"/>
          <p:cNvSpPr/>
          <p:nvPr/>
        </p:nvSpPr>
        <p:spPr>
          <a:xfrm>
            <a:off x="1712160" y="892440"/>
            <a:ext cx="80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Explore</a:t>
            </a:r>
            <a:endParaRPr b="0" lang="sv-SE" sz="1800" spc="-1" strike="noStrike">
              <a:latin typeface="Arial"/>
            </a:endParaRPr>
          </a:p>
        </p:txBody>
      </p:sp>
      <p:sp>
        <p:nvSpPr>
          <p:cNvPr id="186" name="CustomShape 8"/>
          <p:cNvSpPr/>
          <p:nvPr/>
        </p:nvSpPr>
        <p:spPr>
          <a:xfrm>
            <a:off x="2864160" y="896400"/>
            <a:ext cx="80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d3b9cb"/>
                </a:solidFill>
                <a:latin typeface="Times New Roman"/>
                <a:ea typeface="DejaVu Sans"/>
              </a:rPr>
              <a:t>Explain</a:t>
            </a:r>
            <a:endParaRPr b="0" lang="sv-SE" sz="1800" spc="-1" strike="noStrike">
              <a:latin typeface="Arial"/>
            </a:endParaRPr>
          </a:p>
        </p:txBody>
      </p:sp>
      <p:sp>
        <p:nvSpPr>
          <p:cNvPr id="187" name="CustomShape 9"/>
          <p:cNvSpPr/>
          <p:nvPr/>
        </p:nvSpPr>
        <p:spPr>
          <a:xfrm>
            <a:off x="5343840" y="900360"/>
            <a:ext cx="99144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Evaluate</a:t>
            </a:r>
            <a:endParaRPr b="0" lang="sv-SE" sz="1800" spc="-1" strike="noStrike">
              <a:latin typeface="Arial"/>
            </a:endParaRPr>
          </a:p>
        </p:txBody>
      </p:sp>
      <p:sp>
        <p:nvSpPr>
          <p:cNvPr id="188" name="CustomShape 10"/>
          <p:cNvSpPr/>
          <p:nvPr/>
        </p:nvSpPr>
        <p:spPr>
          <a:xfrm>
            <a:off x="4032000" y="900360"/>
            <a:ext cx="116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Elaborate</a:t>
            </a:r>
            <a:endParaRPr b="0" lang="sv-SE" sz="1800" spc="-1" strike="noStrike">
              <a:latin typeface="Arial"/>
            </a:endParaRPr>
          </a:p>
        </p:txBody>
      </p:sp>
      <p:sp>
        <p:nvSpPr>
          <p:cNvPr id="189" name="CustomShape 11"/>
          <p:cNvSpPr/>
          <p:nvPr/>
        </p:nvSpPr>
        <p:spPr>
          <a:xfrm>
            <a:off x="1456560" y="9172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90" name="CustomShape 12"/>
          <p:cNvSpPr/>
          <p:nvPr/>
        </p:nvSpPr>
        <p:spPr>
          <a:xfrm>
            <a:off x="2608560" y="9172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91" name="CustomShape 13"/>
          <p:cNvSpPr/>
          <p:nvPr/>
        </p:nvSpPr>
        <p:spPr>
          <a:xfrm>
            <a:off x="3724560" y="9172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92" name="CustomShape 14"/>
          <p:cNvSpPr/>
          <p:nvPr/>
        </p:nvSpPr>
        <p:spPr>
          <a:xfrm>
            <a:off x="5056560" y="9172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193" name="CustomShape 15"/>
          <p:cNvSpPr/>
          <p:nvPr/>
        </p:nvSpPr>
        <p:spPr>
          <a:xfrm>
            <a:off x="612000" y="1824480"/>
            <a:ext cx="2123280" cy="226800"/>
          </a:xfrm>
          <a:prstGeom prst="rect">
            <a:avLst/>
          </a:prstGeom>
          <a:noFill/>
          <a:ln>
            <a:noFill/>
          </a:ln>
        </p:spPr>
        <p:style>
          <a:lnRef idx="0"/>
          <a:fillRef idx="0"/>
          <a:effectRef idx="0"/>
          <a:fontRef idx="minor"/>
        </p:style>
        <p:txBody>
          <a:bodyPr lIns="0" rIns="0" tIns="11160" bIns="0"/>
          <a:p>
            <a:pPr marL="12600" indent="-215640">
              <a:lnSpc>
                <a:spcPts val="1755"/>
              </a:lnSpc>
              <a:buClr>
                <a:srgbClr val="000000"/>
              </a:buClr>
              <a:buFont typeface="StarSymbol"/>
              <a:buAutoNum type="arabicParenR"/>
            </a:pPr>
            <a:r>
              <a:rPr b="1" lang="sv-SE" sz="1600" spc="-1" strike="noStrike">
                <a:solidFill>
                  <a:srgbClr val="000000"/>
                </a:solidFill>
                <a:latin typeface="Tahoma"/>
                <a:ea typeface="DejaVu Sans"/>
              </a:rPr>
              <a:t>Nätverksteori</a:t>
            </a:r>
            <a:endParaRPr b="0" lang="sv-SE" sz="1600" spc="-1" strike="noStrike">
              <a:latin typeface="Arial"/>
            </a:endParaRPr>
          </a:p>
        </p:txBody>
      </p:sp>
      <p:sp>
        <p:nvSpPr>
          <p:cNvPr id="194" name="CustomShape 16"/>
          <p:cNvSpPr/>
          <p:nvPr/>
        </p:nvSpPr>
        <p:spPr>
          <a:xfrm>
            <a:off x="612000" y="2220480"/>
            <a:ext cx="4283280" cy="226800"/>
          </a:xfrm>
          <a:prstGeom prst="rect">
            <a:avLst/>
          </a:prstGeom>
          <a:noFill/>
          <a:ln>
            <a:noFill/>
          </a:ln>
        </p:spPr>
        <p:style>
          <a:lnRef idx="0"/>
          <a:fillRef idx="0"/>
          <a:effectRef idx="0"/>
          <a:fontRef idx="minor"/>
        </p:style>
        <p:txBody>
          <a:bodyPr lIns="0" rIns="0" tIns="11160" bIns="0"/>
          <a:p>
            <a:pPr marL="12600" indent="-21564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Begrepp</a:t>
            </a:r>
            <a:endParaRPr b="0" lang="sv-SE" sz="1600" spc="-1" strike="noStrike">
              <a:latin typeface="Arial"/>
            </a:endParaRPr>
          </a:p>
          <a:p>
            <a:pPr>
              <a:lnSpc>
                <a:spcPts val="1755"/>
              </a:lnSpc>
            </a:pPr>
            <a:r>
              <a:rPr b="1" lang="sv-SE" sz="1600" spc="-1" strike="noStrike">
                <a:solidFill>
                  <a:srgbClr val="000000"/>
                </a:solidFill>
                <a:latin typeface="Tahoma"/>
                <a:ea typeface="DejaVu Sans"/>
              </a:rPr>
              <a:t> </a:t>
            </a:r>
            <a:r>
              <a:rPr b="1" lang="sv-SE" sz="1600" spc="-1" strike="noStrike">
                <a:solidFill>
                  <a:srgbClr val="000000"/>
                </a:solidFill>
                <a:latin typeface="Tahoma"/>
                <a:ea typeface="DejaVu Sans"/>
              </a:rPr>
              <a:t>- nod</a:t>
            </a:r>
            <a:endParaRPr b="0" lang="sv-SE" sz="1600" spc="-1" strike="noStrike">
              <a:latin typeface="Arial"/>
            </a:endParaRPr>
          </a:p>
          <a:p>
            <a:pPr>
              <a:lnSpc>
                <a:spcPts val="1755"/>
              </a:lnSpc>
            </a:pPr>
            <a:r>
              <a:rPr b="1" lang="sv-SE" sz="1600" spc="-1" strike="noStrike">
                <a:solidFill>
                  <a:srgbClr val="000000"/>
                </a:solidFill>
                <a:latin typeface="Tahoma"/>
                <a:ea typeface="DejaVu Sans"/>
              </a:rPr>
              <a:t> </a:t>
            </a:r>
            <a:r>
              <a:rPr b="1" lang="sv-SE" sz="1600" spc="-1" strike="noStrike">
                <a:solidFill>
                  <a:srgbClr val="000000"/>
                </a:solidFill>
                <a:latin typeface="Tahoma"/>
                <a:ea typeface="DejaVu Sans"/>
              </a:rPr>
              <a:t>- kant</a:t>
            </a:r>
            <a:endParaRPr b="0" lang="sv-SE" sz="1600" spc="-1" strike="noStrike">
              <a:latin typeface="Arial"/>
            </a:endParaRPr>
          </a:p>
          <a:p>
            <a:pPr>
              <a:lnSpc>
                <a:spcPts val="1755"/>
              </a:lnSpc>
            </a:pPr>
            <a:r>
              <a:rPr b="1" lang="sv-SE" sz="1600" spc="-1" strike="noStrike">
                <a:solidFill>
                  <a:srgbClr val="000000"/>
                </a:solidFill>
                <a:latin typeface="Tahoma"/>
                <a:ea typeface="DejaVu Sans"/>
              </a:rPr>
              <a:t> </a:t>
            </a:r>
            <a:r>
              <a:rPr b="1" lang="sv-SE" sz="1600" spc="-1" strike="noStrike">
                <a:solidFill>
                  <a:srgbClr val="000000"/>
                </a:solidFill>
                <a:latin typeface="Tahoma"/>
                <a:ea typeface="DejaVu Sans"/>
              </a:rPr>
              <a:t>- grad</a:t>
            </a:r>
            <a:endParaRPr b="0" lang="sv-SE" sz="1600" spc="-1" strike="noStrike">
              <a:latin typeface="Arial"/>
            </a:endParaRPr>
          </a:p>
          <a:p>
            <a:pPr>
              <a:lnSpc>
                <a:spcPts val="1755"/>
              </a:lnSpc>
            </a:pPr>
            <a:r>
              <a:rPr b="1" lang="sv-SE" sz="1600" spc="-1" strike="noStrike">
                <a:solidFill>
                  <a:srgbClr val="000000"/>
                </a:solidFill>
                <a:latin typeface="Tahoma"/>
                <a:ea typeface="DejaVu Sans"/>
              </a:rPr>
              <a:t> </a:t>
            </a:r>
            <a:r>
              <a:rPr b="1" lang="sv-SE" sz="1600" spc="-1" strike="noStrike">
                <a:solidFill>
                  <a:srgbClr val="000000"/>
                </a:solidFill>
                <a:latin typeface="Tahoma"/>
                <a:ea typeface="DejaVu Sans"/>
              </a:rPr>
              <a:t>- centralitet</a:t>
            </a:r>
            <a:endParaRPr b="0" lang="sv-SE" sz="1600" spc="-1" strike="noStrike">
              <a:latin typeface="Arial"/>
            </a:endParaRPr>
          </a:p>
          <a:p>
            <a:pPr>
              <a:lnSpc>
                <a:spcPts val="1755"/>
              </a:lnSpc>
            </a:pPr>
            <a:endParaRPr b="0" lang="sv-SE" sz="1600" spc="-1" strike="noStrike">
              <a:latin typeface="Arial"/>
            </a:endParaRPr>
          </a:p>
          <a:p>
            <a:pPr>
              <a:lnSpc>
                <a:spcPts val="1755"/>
              </a:lnSpc>
            </a:pPr>
            <a:endParaRPr b="0" lang="sv-SE" sz="1600" spc="-1" strike="noStrike">
              <a:latin typeface="Arial"/>
            </a:endParaRPr>
          </a:p>
          <a:p>
            <a:pPr marL="12600" indent="-21564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Varför kan vissa noder vara extra viktiga?</a:t>
            </a:r>
            <a:endParaRPr b="0" lang="sv-SE" sz="1600" spc="-1" strike="noStrike">
              <a:latin typeface="Arial"/>
            </a:endParaRPr>
          </a:p>
          <a:p>
            <a:pPr>
              <a:lnSpc>
                <a:spcPts val="1755"/>
              </a:lnSpc>
            </a:pPr>
            <a:endParaRPr b="0" lang="sv-SE" sz="1600" spc="-1" strike="noStrike">
              <a:latin typeface="Arial"/>
            </a:endParaRPr>
          </a:p>
          <a:p>
            <a:pPr>
              <a:lnSpc>
                <a:spcPts val="1755"/>
              </a:lnSpc>
            </a:pPr>
            <a:endParaRPr b="0" lang="sv-SE" sz="1600" spc="-1" strike="noStrike">
              <a:latin typeface="Arial"/>
            </a:endParaRPr>
          </a:p>
          <a:p>
            <a:pPr marL="12600" indent="-21564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Olika sätt att skapa nätverk</a:t>
            </a:r>
            <a:endParaRPr b="0" lang="sv-SE" sz="1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720" y="1234440"/>
            <a:ext cx="9142560" cy="562212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196" name="CustomShape 2"/>
          <p:cNvSpPr/>
          <p:nvPr/>
        </p:nvSpPr>
        <p:spPr>
          <a:xfrm>
            <a:off x="0" y="0"/>
            <a:ext cx="9142560" cy="123300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197" name="CustomShape 3"/>
          <p:cNvSpPr/>
          <p:nvPr/>
        </p:nvSpPr>
        <p:spPr>
          <a:xfrm>
            <a:off x="8058960" y="5706000"/>
            <a:ext cx="1413000" cy="1001520"/>
          </a:xfrm>
          <a:prstGeom prst="rect">
            <a:avLst/>
          </a:prstGeom>
          <a:blipFill rotWithShape="0">
            <a:blip r:embed="rId1"/>
            <a:stretch>
              <a:fillRect/>
            </a:stretch>
          </a:blipFill>
          <a:ln>
            <a:noFill/>
          </a:ln>
        </p:spPr>
        <p:style>
          <a:lnRef idx="0"/>
          <a:fillRef idx="0"/>
          <a:effectRef idx="0"/>
          <a:fontRef idx="minor"/>
        </p:style>
      </p:sp>
      <p:sp>
        <p:nvSpPr>
          <p:cNvPr id="198" name="CustomShape 4"/>
          <p:cNvSpPr/>
          <p:nvPr/>
        </p:nvSpPr>
        <p:spPr>
          <a:xfrm>
            <a:off x="8058960" y="5706000"/>
            <a:ext cx="1413000" cy="1001520"/>
          </a:xfrm>
          <a:prstGeom prst="rect">
            <a:avLst/>
          </a:prstGeom>
          <a:blipFill rotWithShape="0">
            <a:blip r:embed="rId2"/>
            <a:stretch>
              <a:fillRect/>
            </a:stretch>
          </a:blipFill>
          <a:ln>
            <a:noFill/>
          </a:ln>
        </p:spPr>
        <p:style>
          <a:lnRef idx="0"/>
          <a:fillRef idx="0"/>
          <a:effectRef idx="0"/>
          <a:fontRef idx="minor"/>
        </p:style>
      </p:sp>
      <p:sp>
        <p:nvSpPr>
          <p:cNvPr id="199" name="CustomShape 5"/>
          <p:cNvSpPr/>
          <p:nvPr/>
        </p:nvSpPr>
        <p:spPr>
          <a:xfrm>
            <a:off x="577080" y="483120"/>
            <a:ext cx="3726720" cy="328680"/>
          </a:xfrm>
          <a:prstGeom prst="rect">
            <a:avLst/>
          </a:prstGeom>
          <a:noFill/>
          <a:ln>
            <a:noFill/>
          </a:ln>
        </p:spPr>
        <p:style>
          <a:lnRef idx="0"/>
          <a:fillRef idx="0"/>
          <a:effectRef idx="0"/>
          <a:fontRef idx="minor"/>
        </p:style>
        <p:txBody>
          <a:bodyPr lIns="0" rIns="0" tIns="16560" bIns="0"/>
          <a:p>
            <a:pPr marL="12600">
              <a:lnSpc>
                <a:spcPts val="2585"/>
              </a:lnSpc>
            </a:pPr>
            <a:r>
              <a:rPr b="0" lang="sv-SE" sz="2400" spc="58" strike="noStrike">
                <a:solidFill>
                  <a:srgbClr val="ffffff"/>
                </a:solidFill>
                <a:latin typeface="Tahoma"/>
                <a:ea typeface="DejaVu Sans"/>
              </a:rPr>
              <a:t>KLEINMATERIAL: Nätverk</a:t>
            </a:r>
            <a:endParaRPr b="0" lang="sv-SE" sz="2400" spc="-1" strike="noStrike">
              <a:latin typeface="Arial"/>
            </a:endParaRPr>
          </a:p>
        </p:txBody>
      </p:sp>
      <p:sp>
        <p:nvSpPr>
          <p:cNvPr id="200" name="CustomShape 6"/>
          <p:cNvSpPr/>
          <p:nvPr/>
        </p:nvSpPr>
        <p:spPr>
          <a:xfrm>
            <a:off x="576000" y="888480"/>
            <a:ext cx="80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Engage</a:t>
            </a:r>
            <a:endParaRPr b="0" lang="sv-SE" sz="1800" spc="-1" strike="noStrike">
              <a:latin typeface="Arial"/>
            </a:endParaRPr>
          </a:p>
        </p:txBody>
      </p:sp>
      <p:sp>
        <p:nvSpPr>
          <p:cNvPr id="201" name="CustomShape 7"/>
          <p:cNvSpPr/>
          <p:nvPr/>
        </p:nvSpPr>
        <p:spPr>
          <a:xfrm>
            <a:off x="1712160" y="892440"/>
            <a:ext cx="80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Explore</a:t>
            </a:r>
            <a:endParaRPr b="0" lang="sv-SE" sz="1800" spc="-1" strike="noStrike">
              <a:latin typeface="Arial"/>
            </a:endParaRPr>
          </a:p>
        </p:txBody>
      </p:sp>
      <p:sp>
        <p:nvSpPr>
          <p:cNvPr id="202" name="CustomShape 8"/>
          <p:cNvSpPr/>
          <p:nvPr/>
        </p:nvSpPr>
        <p:spPr>
          <a:xfrm>
            <a:off x="2864160" y="896400"/>
            <a:ext cx="80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Explain</a:t>
            </a:r>
            <a:endParaRPr b="0" lang="sv-SE" sz="1800" spc="-1" strike="noStrike">
              <a:latin typeface="Arial"/>
            </a:endParaRPr>
          </a:p>
        </p:txBody>
      </p:sp>
      <p:sp>
        <p:nvSpPr>
          <p:cNvPr id="203" name="CustomShape 9"/>
          <p:cNvSpPr/>
          <p:nvPr/>
        </p:nvSpPr>
        <p:spPr>
          <a:xfrm>
            <a:off x="5343840" y="900360"/>
            <a:ext cx="99144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Evaluate</a:t>
            </a:r>
            <a:endParaRPr b="0" lang="sv-SE" sz="1800" spc="-1" strike="noStrike">
              <a:latin typeface="Arial"/>
            </a:endParaRPr>
          </a:p>
        </p:txBody>
      </p:sp>
      <p:sp>
        <p:nvSpPr>
          <p:cNvPr id="204" name="CustomShape 10"/>
          <p:cNvSpPr/>
          <p:nvPr/>
        </p:nvSpPr>
        <p:spPr>
          <a:xfrm>
            <a:off x="4032000" y="900360"/>
            <a:ext cx="116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d3b9cb"/>
                </a:solidFill>
                <a:latin typeface="Times New Roman"/>
                <a:ea typeface="DejaVu Sans"/>
              </a:rPr>
              <a:t>Elaborate</a:t>
            </a:r>
            <a:endParaRPr b="0" lang="sv-SE" sz="1800" spc="-1" strike="noStrike">
              <a:latin typeface="Arial"/>
            </a:endParaRPr>
          </a:p>
        </p:txBody>
      </p:sp>
      <p:sp>
        <p:nvSpPr>
          <p:cNvPr id="205" name="CustomShape 11"/>
          <p:cNvSpPr/>
          <p:nvPr/>
        </p:nvSpPr>
        <p:spPr>
          <a:xfrm>
            <a:off x="1456560" y="9172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206" name="CustomShape 12"/>
          <p:cNvSpPr/>
          <p:nvPr/>
        </p:nvSpPr>
        <p:spPr>
          <a:xfrm>
            <a:off x="2608560" y="9172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207" name="CustomShape 13"/>
          <p:cNvSpPr/>
          <p:nvPr/>
        </p:nvSpPr>
        <p:spPr>
          <a:xfrm>
            <a:off x="3724560" y="9172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208" name="CustomShape 14"/>
          <p:cNvSpPr/>
          <p:nvPr/>
        </p:nvSpPr>
        <p:spPr>
          <a:xfrm>
            <a:off x="5056560" y="9172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209" name="CustomShape 15"/>
          <p:cNvSpPr/>
          <p:nvPr/>
        </p:nvSpPr>
        <p:spPr>
          <a:xfrm>
            <a:off x="5638320" y="4052160"/>
            <a:ext cx="2712960" cy="2715120"/>
          </a:xfrm>
          <a:prstGeom prst="rect">
            <a:avLst/>
          </a:prstGeom>
          <a:blipFill rotWithShape="0">
            <a:blip r:embed="rId3"/>
            <a:stretch>
              <a:fillRect/>
            </a:stretch>
          </a:blipFill>
          <a:ln>
            <a:noFill/>
          </a:ln>
        </p:spPr>
        <p:style>
          <a:lnRef idx="0"/>
          <a:fillRef idx="0"/>
          <a:effectRef idx="0"/>
          <a:fontRef idx="minor"/>
        </p:style>
      </p:sp>
      <p:sp>
        <p:nvSpPr>
          <p:cNvPr id="210" name="CustomShape 16"/>
          <p:cNvSpPr/>
          <p:nvPr/>
        </p:nvSpPr>
        <p:spPr>
          <a:xfrm>
            <a:off x="5638320" y="1279440"/>
            <a:ext cx="2712960" cy="2715840"/>
          </a:xfrm>
          <a:prstGeom prst="rect">
            <a:avLst/>
          </a:prstGeom>
          <a:blipFill rotWithShape="0">
            <a:blip r:embed="rId4"/>
            <a:stretch>
              <a:fillRect/>
            </a:stretch>
          </a:blipFill>
          <a:ln>
            <a:noFill/>
          </a:ln>
        </p:spPr>
        <p:style>
          <a:lnRef idx="0"/>
          <a:fillRef idx="0"/>
          <a:effectRef idx="0"/>
          <a:fontRef idx="minor"/>
        </p:style>
      </p:sp>
      <p:sp>
        <p:nvSpPr>
          <p:cNvPr id="211" name="CustomShape 17"/>
          <p:cNvSpPr/>
          <p:nvPr/>
        </p:nvSpPr>
        <p:spPr>
          <a:xfrm>
            <a:off x="612000" y="2232000"/>
            <a:ext cx="4499280" cy="226800"/>
          </a:xfrm>
          <a:prstGeom prst="rect">
            <a:avLst/>
          </a:prstGeom>
          <a:noFill/>
          <a:ln>
            <a:noFill/>
          </a:ln>
        </p:spPr>
        <p:style>
          <a:lnRef idx="0"/>
          <a:fillRef idx="0"/>
          <a:effectRef idx="0"/>
          <a:fontRef idx="minor"/>
        </p:style>
        <p:txBody>
          <a:bodyPr lIns="0" rIns="0" tIns="11160" bIns="0"/>
          <a:p>
            <a:pPr marL="12600" indent="-21564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Osorterad vs. sorterad data (se bilder)</a:t>
            </a:r>
            <a:endParaRPr b="0" lang="sv-SE" sz="1600" spc="-1" strike="noStrike">
              <a:latin typeface="Arial"/>
            </a:endParaRPr>
          </a:p>
          <a:p>
            <a:pPr>
              <a:lnSpc>
                <a:spcPts val="1755"/>
              </a:lnSpc>
            </a:pPr>
            <a:endParaRPr b="0" lang="sv-SE" sz="1600" spc="-1" strike="noStrike">
              <a:latin typeface="Arial"/>
            </a:endParaRPr>
          </a:p>
          <a:p>
            <a:pPr>
              <a:lnSpc>
                <a:spcPts val="1755"/>
              </a:lnSpc>
            </a:pPr>
            <a:endParaRPr b="0" lang="sv-SE" sz="1600" spc="-1" strike="noStrike">
              <a:latin typeface="Arial"/>
            </a:endParaRPr>
          </a:p>
          <a:p>
            <a:pPr marL="12600" indent="-21564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Clay institutet ger $1.000.000 till den som kan  </a:t>
            </a:r>
            <a:endParaRPr b="0" lang="sv-SE" sz="1600" spc="-1" strike="noStrike">
              <a:latin typeface="Arial"/>
            </a:endParaRPr>
          </a:p>
          <a:p>
            <a:pPr marL="12600" indent="-21564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göra dagens långsamma algoritmer snabba</a:t>
            </a:r>
            <a:endParaRPr b="0" lang="sv-SE" sz="1600" spc="-1" strike="noStrike">
              <a:latin typeface="Arial"/>
            </a:endParaRPr>
          </a:p>
          <a:p>
            <a:pPr>
              <a:lnSpc>
                <a:spcPts val="1755"/>
              </a:lnSpc>
            </a:pPr>
            <a:endParaRPr b="0" lang="sv-SE" sz="1600" spc="-1" strike="noStrike">
              <a:latin typeface="Arial"/>
            </a:endParaRPr>
          </a:p>
          <a:p>
            <a:pPr>
              <a:lnSpc>
                <a:spcPts val="1755"/>
              </a:lnSpc>
            </a:pPr>
            <a:endParaRPr b="0" lang="sv-SE" sz="1600" spc="-1" strike="noStrike">
              <a:latin typeface="Arial"/>
            </a:endParaRPr>
          </a:p>
          <a:p>
            <a:pPr marL="12600" indent="-21564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Traditionella algoritmer vs. moderna algoritmer</a:t>
            </a:r>
            <a:br/>
            <a:r>
              <a:rPr b="0" lang="sv-SE" sz="1800" spc="-1" strike="noStrike">
                <a:solidFill>
                  <a:srgbClr val="000000"/>
                </a:solidFill>
                <a:latin typeface="Arial"/>
                <a:ea typeface="DejaVu Sans"/>
              </a:rPr>
              <a:t>  </a:t>
            </a:r>
            <a:r>
              <a:rPr b="0" lang="sv-SE" sz="1600" spc="-1" strike="noStrike">
                <a:solidFill>
                  <a:srgbClr val="000000"/>
                </a:solidFill>
                <a:latin typeface="Tahoma"/>
                <a:ea typeface="DejaVu Sans"/>
              </a:rPr>
              <a:t>(matte, programmering vs. Facebook, Youtube)</a:t>
            </a:r>
            <a:endParaRPr b="0" lang="sv-SE" sz="1600" spc="-1" strike="noStrike">
              <a:latin typeface="Arial"/>
            </a:endParaRPr>
          </a:p>
          <a:p>
            <a:pPr>
              <a:lnSpc>
                <a:spcPts val="1755"/>
              </a:lnSpc>
            </a:pPr>
            <a:endParaRPr b="0" lang="sv-SE" sz="1600" spc="-1" strike="noStrike">
              <a:latin typeface="Arial"/>
            </a:endParaRPr>
          </a:p>
          <a:p>
            <a:pPr>
              <a:lnSpc>
                <a:spcPts val="1755"/>
              </a:lnSpc>
            </a:pPr>
            <a:endParaRPr b="0" lang="sv-SE" sz="1600" spc="-1" strike="noStrike">
              <a:latin typeface="Arial"/>
            </a:endParaRPr>
          </a:p>
          <a:p>
            <a:pPr marL="12600" indent="-21564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Anonymitet (PUL, GDPR)</a:t>
            </a:r>
            <a:endParaRPr b="0" lang="sv-SE" sz="1600" spc="-1" strike="noStrike">
              <a:latin typeface="Arial"/>
            </a:endParaRPr>
          </a:p>
        </p:txBody>
      </p:sp>
      <p:sp>
        <p:nvSpPr>
          <p:cNvPr id="212" name="CustomShape 18"/>
          <p:cNvSpPr/>
          <p:nvPr/>
        </p:nvSpPr>
        <p:spPr>
          <a:xfrm>
            <a:off x="612000" y="1836000"/>
            <a:ext cx="3311280" cy="226800"/>
          </a:xfrm>
          <a:prstGeom prst="rect">
            <a:avLst/>
          </a:prstGeom>
          <a:noFill/>
          <a:ln>
            <a:noFill/>
          </a:ln>
        </p:spPr>
        <p:style>
          <a:lnRef idx="0"/>
          <a:fillRef idx="0"/>
          <a:effectRef idx="0"/>
          <a:fontRef idx="minor"/>
        </p:style>
        <p:txBody>
          <a:bodyPr lIns="0" rIns="0" tIns="11160" bIns="0"/>
          <a:p>
            <a:pPr marL="12600" indent="-215640">
              <a:lnSpc>
                <a:spcPts val="1755"/>
              </a:lnSpc>
              <a:buClr>
                <a:srgbClr val="000000"/>
              </a:buClr>
              <a:buFont typeface="StarSymbol"/>
              <a:buAutoNum type="arabicParenR"/>
            </a:pPr>
            <a:r>
              <a:rPr b="1" lang="sv-SE" sz="1600" spc="-1" strike="noStrike">
                <a:solidFill>
                  <a:srgbClr val="000000"/>
                </a:solidFill>
                <a:latin typeface="Tahoma"/>
                <a:ea typeface="DejaVu Sans"/>
              </a:rPr>
              <a:t>Algoritmer</a:t>
            </a:r>
            <a:endParaRPr b="0" lang="sv-SE" sz="16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720" y="1234440"/>
            <a:ext cx="9142560" cy="562212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214" name="CustomShape 2"/>
          <p:cNvSpPr/>
          <p:nvPr/>
        </p:nvSpPr>
        <p:spPr>
          <a:xfrm>
            <a:off x="0" y="0"/>
            <a:ext cx="9142560" cy="123300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215" name="CustomShape 3"/>
          <p:cNvSpPr/>
          <p:nvPr/>
        </p:nvSpPr>
        <p:spPr>
          <a:xfrm>
            <a:off x="8058960" y="5706000"/>
            <a:ext cx="1413000" cy="1001520"/>
          </a:xfrm>
          <a:prstGeom prst="rect">
            <a:avLst/>
          </a:prstGeom>
          <a:blipFill rotWithShape="0">
            <a:blip r:embed="rId1"/>
            <a:stretch>
              <a:fillRect/>
            </a:stretch>
          </a:blipFill>
          <a:ln>
            <a:noFill/>
          </a:ln>
        </p:spPr>
        <p:style>
          <a:lnRef idx="0"/>
          <a:fillRef idx="0"/>
          <a:effectRef idx="0"/>
          <a:fontRef idx="minor"/>
        </p:style>
      </p:sp>
      <p:sp>
        <p:nvSpPr>
          <p:cNvPr id="216" name="CustomShape 4"/>
          <p:cNvSpPr/>
          <p:nvPr/>
        </p:nvSpPr>
        <p:spPr>
          <a:xfrm>
            <a:off x="8058960" y="5706000"/>
            <a:ext cx="1413000" cy="1001520"/>
          </a:xfrm>
          <a:prstGeom prst="rect">
            <a:avLst/>
          </a:prstGeom>
          <a:blipFill rotWithShape="0">
            <a:blip r:embed="rId2"/>
            <a:stretch>
              <a:fillRect/>
            </a:stretch>
          </a:blipFill>
          <a:ln>
            <a:noFill/>
          </a:ln>
        </p:spPr>
        <p:style>
          <a:lnRef idx="0"/>
          <a:fillRef idx="0"/>
          <a:effectRef idx="0"/>
          <a:fontRef idx="minor"/>
        </p:style>
      </p:sp>
      <p:sp>
        <p:nvSpPr>
          <p:cNvPr id="217" name="CustomShape 5"/>
          <p:cNvSpPr/>
          <p:nvPr/>
        </p:nvSpPr>
        <p:spPr>
          <a:xfrm>
            <a:off x="577080" y="483120"/>
            <a:ext cx="3726720" cy="328680"/>
          </a:xfrm>
          <a:prstGeom prst="rect">
            <a:avLst/>
          </a:prstGeom>
          <a:noFill/>
          <a:ln>
            <a:noFill/>
          </a:ln>
        </p:spPr>
        <p:style>
          <a:lnRef idx="0"/>
          <a:fillRef idx="0"/>
          <a:effectRef idx="0"/>
          <a:fontRef idx="minor"/>
        </p:style>
        <p:txBody>
          <a:bodyPr lIns="0" rIns="0" tIns="16560" bIns="0"/>
          <a:p>
            <a:pPr marL="12600">
              <a:lnSpc>
                <a:spcPts val="2585"/>
              </a:lnSpc>
            </a:pPr>
            <a:r>
              <a:rPr b="0" lang="sv-SE" sz="2400" spc="58" strike="noStrike">
                <a:solidFill>
                  <a:srgbClr val="ffffff"/>
                </a:solidFill>
                <a:latin typeface="Tahoma"/>
                <a:ea typeface="DejaVu Sans"/>
              </a:rPr>
              <a:t>KLEINMATERIAL: Nätverk</a:t>
            </a:r>
            <a:endParaRPr b="0" lang="sv-SE" sz="2400" spc="-1" strike="noStrike">
              <a:latin typeface="Arial"/>
            </a:endParaRPr>
          </a:p>
        </p:txBody>
      </p:sp>
      <p:sp>
        <p:nvSpPr>
          <p:cNvPr id="218" name="CustomShape 6"/>
          <p:cNvSpPr/>
          <p:nvPr/>
        </p:nvSpPr>
        <p:spPr>
          <a:xfrm>
            <a:off x="576000" y="888480"/>
            <a:ext cx="80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Engage</a:t>
            </a:r>
            <a:endParaRPr b="0" lang="sv-SE" sz="1800" spc="-1" strike="noStrike">
              <a:latin typeface="Arial"/>
            </a:endParaRPr>
          </a:p>
        </p:txBody>
      </p:sp>
      <p:sp>
        <p:nvSpPr>
          <p:cNvPr id="219" name="CustomShape 7"/>
          <p:cNvSpPr/>
          <p:nvPr/>
        </p:nvSpPr>
        <p:spPr>
          <a:xfrm>
            <a:off x="1712160" y="892440"/>
            <a:ext cx="80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Explore</a:t>
            </a:r>
            <a:endParaRPr b="0" lang="sv-SE" sz="1800" spc="-1" strike="noStrike">
              <a:latin typeface="Arial"/>
            </a:endParaRPr>
          </a:p>
        </p:txBody>
      </p:sp>
      <p:sp>
        <p:nvSpPr>
          <p:cNvPr id="220" name="CustomShape 8"/>
          <p:cNvSpPr/>
          <p:nvPr/>
        </p:nvSpPr>
        <p:spPr>
          <a:xfrm>
            <a:off x="2864160" y="896400"/>
            <a:ext cx="80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Explain</a:t>
            </a:r>
            <a:endParaRPr b="0" lang="sv-SE" sz="1800" spc="-1" strike="noStrike">
              <a:latin typeface="Arial"/>
            </a:endParaRPr>
          </a:p>
        </p:txBody>
      </p:sp>
      <p:sp>
        <p:nvSpPr>
          <p:cNvPr id="221" name="CustomShape 9"/>
          <p:cNvSpPr/>
          <p:nvPr/>
        </p:nvSpPr>
        <p:spPr>
          <a:xfrm>
            <a:off x="5343840" y="900360"/>
            <a:ext cx="99144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d3b9cb"/>
                </a:solidFill>
                <a:latin typeface="Times New Roman"/>
                <a:ea typeface="DejaVu Sans"/>
              </a:rPr>
              <a:t>Evaluate</a:t>
            </a:r>
            <a:endParaRPr b="0" lang="sv-SE" sz="1800" spc="-1" strike="noStrike">
              <a:latin typeface="Arial"/>
            </a:endParaRPr>
          </a:p>
        </p:txBody>
      </p:sp>
      <p:sp>
        <p:nvSpPr>
          <p:cNvPr id="222" name="CustomShape 10"/>
          <p:cNvSpPr/>
          <p:nvPr/>
        </p:nvSpPr>
        <p:spPr>
          <a:xfrm>
            <a:off x="4032000" y="900360"/>
            <a:ext cx="116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Elaborate</a:t>
            </a:r>
            <a:endParaRPr b="0" lang="sv-SE" sz="1800" spc="-1" strike="noStrike">
              <a:latin typeface="Arial"/>
            </a:endParaRPr>
          </a:p>
        </p:txBody>
      </p:sp>
      <p:sp>
        <p:nvSpPr>
          <p:cNvPr id="223" name="CustomShape 11"/>
          <p:cNvSpPr/>
          <p:nvPr/>
        </p:nvSpPr>
        <p:spPr>
          <a:xfrm>
            <a:off x="1456560" y="9172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224" name="CustomShape 12"/>
          <p:cNvSpPr/>
          <p:nvPr/>
        </p:nvSpPr>
        <p:spPr>
          <a:xfrm>
            <a:off x="2608560" y="9172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225" name="CustomShape 13"/>
          <p:cNvSpPr/>
          <p:nvPr/>
        </p:nvSpPr>
        <p:spPr>
          <a:xfrm>
            <a:off x="3724560" y="9172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226" name="CustomShape 14"/>
          <p:cNvSpPr/>
          <p:nvPr/>
        </p:nvSpPr>
        <p:spPr>
          <a:xfrm>
            <a:off x="5056560" y="91728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227" name="CustomShape 15"/>
          <p:cNvSpPr/>
          <p:nvPr/>
        </p:nvSpPr>
        <p:spPr>
          <a:xfrm>
            <a:off x="627840" y="1820160"/>
            <a:ext cx="2483280" cy="226800"/>
          </a:xfrm>
          <a:prstGeom prst="rect">
            <a:avLst/>
          </a:prstGeom>
          <a:noFill/>
          <a:ln>
            <a:noFill/>
          </a:ln>
        </p:spPr>
        <p:style>
          <a:lnRef idx="0"/>
          <a:fillRef idx="0"/>
          <a:effectRef idx="0"/>
          <a:fontRef idx="minor"/>
        </p:style>
        <p:txBody>
          <a:bodyPr lIns="0" rIns="0" tIns="11160" bIns="0"/>
          <a:p>
            <a:pPr>
              <a:lnSpc>
                <a:spcPts val="1755"/>
              </a:lnSpc>
            </a:pPr>
            <a:r>
              <a:rPr b="1" lang="sv-SE" sz="1600" spc="-1" strike="noStrike">
                <a:solidFill>
                  <a:srgbClr val="000000"/>
                </a:solidFill>
                <a:latin typeface="Tahoma"/>
                <a:ea typeface="DejaVu Sans"/>
              </a:rPr>
              <a:t>Dagens lärdomar</a:t>
            </a:r>
            <a:endParaRPr b="0" lang="sv-SE" sz="1600" spc="-1" strike="noStrike">
              <a:latin typeface="Arial"/>
            </a:endParaRPr>
          </a:p>
        </p:txBody>
      </p:sp>
      <p:sp>
        <p:nvSpPr>
          <p:cNvPr id="228" name="CustomShape 16"/>
          <p:cNvSpPr/>
          <p:nvPr/>
        </p:nvSpPr>
        <p:spPr>
          <a:xfrm>
            <a:off x="609840" y="2232000"/>
            <a:ext cx="4357440" cy="257040"/>
          </a:xfrm>
          <a:prstGeom prst="rect">
            <a:avLst/>
          </a:prstGeom>
          <a:noFill/>
          <a:ln>
            <a:noFill/>
          </a:ln>
        </p:spPr>
        <p:style>
          <a:lnRef idx="0"/>
          <a:fillRef idx="0"/>
          <a:effectRef idx="0"/>
          <a:fontRef idx="minor"/>
        </p:style>
        <p:txBody>
          <a:bodyPr lIns="0" rIns="0" tIns="12600" bIns="0"/>
          <a:p>
            <a:pPr marL="12600" indent="-215640">
              <a:lnSpc>
                <a:spcPts val="1964"/>
              </a:lnSpc>
              <a:buClr>
                <a:srgbClr val="000000"/>
              </a:buClr>
              <a:buSzPct val="45000"/>
              <a:buFont typeface="Wingdings" charset="2"/>
              <a:buChar char=""/>
            </a:pPr>
            <a:r>
              <a:rPr b="0" lang="sv-SE" sz="1800" spc="-1" strike="noStrike">
                <a:solidFill>
                  <a:srgbClr val="000000"/>
                </a:solidFill>
                <a:latin typeface="Tahoma"/>
                <a:ea typeface="DejaVu Sans"/>
              </a:rPr>
              <a:t> </a:t>
            </a:r>
            <a:r>
              <a:rPr b="0" lang="sv-SE" sz="1800" spc="-1" strike="noStrike">
                <a:solidFill>
                  <a:srgbClr val="000000"/>
                </a:solidFill>
                <a:latin typeface="Tahoma"/>
                <a:ea typeface="DejaVu Sans"/>
              </a:rPr>
              <a:t>Positivt och negativt</a:t>
            </a:r>
            <a:endParaRPr b="0" lang="sv-SE" sz="1800" spc="-1" strike="noStrike">
              <a:latin typeface="Arial"/>
            </a:endParaRPr>
          </a:p>
          <a:p>
            <a:pPr>
              <a:lnSpc>
                <a:spcPts val="1964"/>
              </a:lnSpc>
            </a:pPr>
            <a:endParaRPr b="0" lang="sv-SE" sz="1800" spc="-1" strike="noStrike">
              <a:latin typeface="Arial"/>
            </a:endParaRPr>
          </a:p>
          <a:p>
            <a:pPr marL="12600" indent="-215640">
              <a:lnSpc>
                <a:spcPts val="1964"/>
              </a:lnSpc>
              <a:buClr>
                <a:srgbClr val="000000"/>
              </a:buClr>
              <a:buSzPct val="45000"/>
              <a:buFont typeface="Wingdings" charset="2"/>
              <a:buChar char=""/>
            </a:pPr>
            <a:r>
              <a:rPr b="0" lang="sv-SE" sz="1800" spc="-1" strike="noStrike">
                <a:solidFill>
                  <a:srgbClr val="000000"/>
                </a:solidFill>
                <a:latin typeface="Tahoma"/>
                <a:ea typeface="DejaVu Sans"/>
              </a:rPr>
              <a:t> </a:t>
            </a:r>
            <a:r>
              <a:rPr b="0" lang="sv-SE" sz="1800" spc="-1" strike="noStrike">
                <a:solidFill>
                  <a:srgbClr val="000000"/>
                </a:solidFill>
                <a:latin typeface="Tahoma"/>
                <a:ea typeface="DejaVu Sans"/>
              </a:rPr>
              <a:t>Vi lämnar hela tiden digitala spår, </a:t>
            </a:r>
            <a:endParaRPr b="0" lang="sv-SE" sz="1800" spc="-1" strike="noStrike">
              <a:latin typeface="Arial"/>
            </a:endParaRPr>
          </a:p>
          <a:p>
            <a:pPr marL="12600" indent="-215640">
              <a:lnSpc>
                <a:spcPts val="1964"/>
              </a:lnSpc>
              <a:buClr>
                <a:srgbClr val="000000"/>
              </a:buClr>
              <a:buSzPct val="45000"/>
              <a:buFont typeface="Wingdings" charset="2"/>
              <a:buChar char=""/>
            </a:pPr>
            <a:r>
              <a:rPr b="0" lang="sv-SE" sz="1800" spc="-1" strike="noStrike">
                <a:solidFill>
                  <a:srgbClr val="000000"/>
                </a:solidFill>
                <a:latin typeface="Tahoma"/>
                <a:ea typeface="DejaVu Sans"/>
              </a:rPr>
              <a:t> </a:t>
            </a:r>
            <a:r>
              <a:rPr b="0" lang="sv-SE" sz="1800" spc="-1" strike="noStrike">
                <a:solidFill>
                  <a:srgbClr val="000000"/>
                </a:solidFill>
                <a:latin typeface="Tahoma"/>
                <a:ea typeface="DejaVu Sans"/>
              </a:rPr>
              <a:t>som får betydelse</a:t>
            </a:r>
            <a:endParaRPr b="0" lang="sv-SE" sz="1800" spc="-1" strike="noStrike">
              <a:latin typeface="Arial"/>
            </a:endParaRPr>
          </a:p>
          <a:p>
            <a:pPr>
              <a:lnSpc>
                <a:spcPts val="1964"/>
              </a:lnSpc>
            </a:pPr>
            <a:endParaRPr b="0" lang="sv-SE" sz="1800" spc="-1" strike="noStrike">
              <a:latin typeface="Arial"/>
            </a:endParaRPr>
          </a:p>
          <a:p>
            <a:pPr marL="12600" indent="-215640">
              <a:lnSpc>
                <a:spcPts val="1964"/>
              </a:lnSpc>
              <a:buClr>
                <a:srgbClr val="000000"/>
              </a:buClr>
              <a:buSzPct val="45000"/>
              <a:buFont typeface="Wingdings" charset="2"/>
              <a:buChar char=""/>
            </a:pPr>
            <a:r>
              <a:rPr b="0" lang="sv-SE" sz="1800" spc="-1" strike="noStrike">
                <a:solidFill>
                  <a:srgbClr val="000000"/>
                </a:solidFill>
                <a:latin typeface="Tahoma"/>
                <a:ea typeface="DejaVu Sans"/>
              </a:rPr>
              <a:t> </a:t>
            </a:r>
            <a:r>
              <a:rPr b="0" lang="sv-SE" sz="1800" spc="-1" strike="noStrike">
                <a:solidFill>
                  <a:srgbClr val="000000"/>
                </a:solidFill>
                <a:latin typeface="Tahoma"/>
                <a:ea typeface="DejaVu Sans"/>
              </a:rPr>
              <a:t>Socialt ansvar, matematik i samhället,   </a:t>
            </a:r>
            <a:endParaRPr b="0" lang="sv-SE" sz="1800" spc="-1" strike="noStrike">
              <a:latin typeface="Arial"/>
            </a:endParaRPr>
          </a:p>
          <a:p>
            <a:pPr marL="12600" indent="-215640">
              <a:lnSpc>
                <a:spcPts val="1964"/>
              </a:lnSpc>
              <a:buClr>
                <a:srgbClr val="000000"/>
              </a:buClr>
              <a:buSzPct val="45000"/>
              <a:buFont typeface="Wingdings" charset="2"/>
              <a:buChar char=""/>
            </a:pPr>
            <a:r>
              <a:rPr b="0" lang="sv-SE" sz="1800" spc="-1" strike="noStrike">
                <a:solidFill>
                  <a:srgbClr val="000000"/>
                </a:solidFill>
                <a:latin typeface="Tahoma"/>
                <a:ea typeface="DejaVu Sans"/>
              </a:rPr>
              <a:t> </a:t>
            </a:r>
            <a:r>
              <a:rPr b="0" lang="sv-SE" sz="1800" spc="-1" strike="noStrike">
                <a:solidFill>
                  <a:srgbClr val="000000"/>
                </a:solidFill>
                <a:latin typeface="Tahoma"/>
                <a:ea typeface="DejaVu Sans"/>
              </a:rPr>
              <a:t>normer och värderingar</a:t>
            </a:r>
            <a:endParaRPr b="0" lang="sv-SE" sz="1800" spc="-1" strike="noStrike">
              <a:latin typeface="Arial"/>
            </a:endParaRPr>
          </a:p>
          <a:p>
            <a:pPr>
              <a:lnSpc>
                <a:spcPts val="1964"/>
              </a:lnSpc>
            </a:pPr>
            <a:endParaRPr b="0" lang="sv-SE" sz="1800" spc="-1" strike="noStrike">
              <a:latin typeface="Arial"/>
            </a:endParaRPr>
          </a:p>
          <a:p>
            <a:pPr marL="12600" indent="-215640">
              <a:lnSpc>
                <a:spcPts val="1964"/>
              </a:lnSpc>
              <a:buClr>
                <a:srgbClr val="000000"/>
              </a:buClr>
              <a:buSzPct val="45000"/>
              <a:buFont typeface="Wingdings" charset="2"/>
              <a:buChar char=""/>
            </a:pPr>
            <a:r>
              <a:rPr b="0" lang="sv-SE" sz="1800" spc="-1" strike="noStrike">
                <a:solidFill>
                  <a:srgbClr val="000000"/>
                </a:solidFill>
                <a:latin typeface="Tahoma"/>
                <a:ea typeface="DejaVu Sans"/>
              </a:rPr>
              <a:t> </a:t>
            </a:r>
            <a:r>
              <a:rPr b="0" lang="sv-SE" sz="1800" spc="-1" strike="noStrike">
                <a:solidFill>
                  <a:srgbClr val="000000"/>
                </a:solidFill>
                <a:latin typeface="Tahoma"/>
                <a:ea typeface="DejaVu Sans"/>
              </a:rPr>
              <a:t>Tekniker att analysera nätverk </a:t>
            </a:r>
            <a:endParaRPr b="0" lang="sv-SE" sz="1800" spc="-1" strike="noStrike">
              <a:latin typeface="Arial"/>
            </a:endParaRPr>
          </a:p>
          <a:p>
            <a:pPr marL="12600" indent="-215640">
              <a:lnSpc>
                <a:spcPts val="1964"/>
              </a:lnSpc>
              <a:buClr>
                <a:srgbClr val="000000"/>
              </a:buClr>
              <a:buSzPct val="45000"/>
              <a:buFont typeface="Wingdings" charset="2"/>
              <a:buChar char=""/>
            </a:pPr>
            <a:r>
              <a:rPr b="0" lang="sv-SE" sz="1800" spc="-1" strike="noStrike">
                <a:solidFill>
                  <a:srgbClr val="000000"/>
                </a:solidFill>
                <a:latin typeface="Tahoma"/>
                <a:ea typeface="DejaVu Sans"/>
              </a:rPr>
              <a:t> </a:t>
            </a:r>
            <a:r>
              <a:rPr b="0" lang="sv-SE" sz="1800" spc="-1" strike="noStrike">
                <a:solidFill>
                  <a:srgbClr val="000000"/>
                </a:solidFill>
                <a:latin typeface="Tahoma"/>
                <a:ea typeface="DejaVu Sans"/>
              </a:rPr>
              <a:t>används i cancerforskning m.m.</a:t>
            </a:r>
            <a:endParaRPr b="0" lang="sv-SE" sz="1800" spc="-1" strike="noStrike">
              <a:latin typeface="Arial"/>
            </a:endParaRPr>
          </a:p>
          <a:p>
            <a:pPr>
              <a:lnSpc>
                <a:spcPts val="1964"/>
              </a:lnSpc>
            </a:pPr>
            <a:endParaRPr b="0" lang="sv-SE" sz="1800" spc="-1" strike="noStrike">
              <a:latin typeface="Arial"/>
            </a:endParaRPr>
          </a:p>
          <a:p>
            <a:pPr marL="12600" indent="-215640">
              <a:lnSpc>
                <a:spcPts val="1964"/>
              </a:lnSpc>
              <a:buClr>
                <a:srgbClr val="000000"/>
              </a:buClr>
              <a:buSzPct val="45000"/>
              <a:buFont typeface="Wingdings" charset="2"/>
              <a:buChar char=""/>
            </a:pPr>
            <a:r>
              <a:rPr b="0" lang="sv-SE" sz="1800" spc="-1" strike="noStrike">
                <a:solidFill>
                  <a:srgbClr val="000000"/>
                </a:solidFill>
                <a:latin typeface="Tahoma"/>
                <a:ea typeface="DejaVu Sans"/>
              </a:rPr>
              <a:t> </a:t>
            </a:r>
            <a:r>
              <a:rPr b="0" lang="sv-SE" sz="1800" spc="-1" strike="noStrike">
                <a:solidFill>
                  <a:srgbClr val="000000"/>
                </a:solidFill>
                <a:latin typeface="Tahoma"/>
                <a:ea typeface="DejaVu Sans"/>
              </a:rPr>
              <a:t>Nätverk kan se väldigt olika ut, </a:t>
            </a:r>
            <a:endParaRPr b="0" lang="sv-SE" sz="1800" spc="-1" strike="noStrike">
              <a:latin typeface="Arial"/>
            </a:endParaRPr>
          </a:p>
          <a:p>
            <a:pPr marL="12600" indent="-215640">
              <a:lnSpc>
                <a:spcPts val="1964"/>
              </a:lnSpc>
              <a:buClr>
                <a:srgbClr val="000000"/>
              </a:buClr>
              <a:buSzPct val="45000"/>
              <a:buFont typeface="Wingdings" charset="2"/>
              <a:buChar char=""/>
            </a:pPr>
            <a:r>
              <a:rPr b="0" lang="sv-SE" sz="1800" spc="-1" strike="noStrike">
                <a:solidFill>
                  <a:srgbClr val="000000"/>
                </a:solidFill>
                <a:latin typeface="Tahoma"/>
                <a:ea typeface="DejaVu Sans"/>
              </a:rPr>
              <a:t> </a:t>
            </a:r>
            <a:r>
              <a:rPr b="0" lang="sv-SE" sz="1800" spc="-1" strike="noStrike">
                <a:solidFill>
                  <a:srgbClr val="000000"/>
                </a:solidFill>
                <a:latin typeface="Tahoma"/>
                <a:ea typeface="DejaVu Sans"/>
              </a:rPr>
              <a:t>dra slutsatser och hitta mönster</a:t>
            </a:r>
            <a:endParaRPr b="0" lang="sv-SE"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0" y="1234440"/>
            <a:ext cx="9142560" cy="562212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230" name="CustomShape 2"/>
          <p:cNvSpPr/>
          <p:nvPr/>
        </p:nvSpPr>
        <p:spPr>
          <a:xfrm>
            <a:off x="0" y="0"/>
            <a:ext cx="9142560" cy="123300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231" name="CustomShape 3"/>
          <p:cNvSpPr/>
          <p:nvPr/>
        </p:nvSpPr>
        <p:spPr>
          <a:xfrm>
            <a:off x="8058960" y="5706000"/>
            <a:ext cx="1413000" cy="1001520"/>
          </a:xfrm>
          <a:prstGeom prst="rect">
            <a:avLst/>
          </a:prstGeom>
          <a:blipFill rotWithShape="0">
            <a:blip r:embed="rId1"/>
            <a:stretch>
              <a:fillRect/>
            </a:stretch>
          </a:blipFill>
          <a:ln>
            <a:noFill/>
          </a:ln>
        </p:spPr>
        <p:style>
          <a:lnRef idx="0"/>
          <a:fillRef idx="0"/>
          <a:effectRef idx="0"/>
          <a:fontRef idx="minor"/>
        </p:style>
      </p:sp>
      <p:sp>
        <p:nvSpPr>
          <p:cNvPr id="232" name="CustomShape 4"/>
          <p:cNvSpPr/>
          <p:nvPr/>
        </p:nvSpPr>
        <p:spPr>
          <a:xfrm>
            <a:off x="8058960" y="5706000"/>
            <a:ext cx="1413000" cy="1001520"/>
          </a:xfrm>
          <a:prstGeom prst="rect">
            <a:avLst/>
          </a:prstGeom>
          <a:blipFill rotWithShape="0">
            <a:blip r:embed="rId2"/>
            <a:stretch>
              <a:fillRect/>
            </a:stretch>
          </a:blipFill>
          <a:ln>
            <a:noFill/>
          </a:ln>
        </p:spPr>
        <p:style>
          <a:lnRef idx="0"/>
          <a:fillRef idx="0"/>
          <a:effectRef idx="0"/>
          <a:fontRef idx="minor"/>
        </p:style>
      </p:sp>
      <p:sp>
        <p:nvSpPr>
          <p:cNvPr id="233" name="CustomShape 5"/>
          <p:cNvSpPr/>
          <p:nvPr/>
        </p:nvSpPr>
        <p:spPr>
          <a:xfrm>
            <a:off x="577080" y="483120"/>
            <a:ext cx="3886200" cy="328680"/>
          </a:xfrm>
          <a:prstGeom prst="rect">
            <a:avLst/>
          </a:prstGeom>
          <a:noFill/>
          <a:ln>
            <a:noFill/>
          </a:ln>
        </p:spPr>
        <p:style>
          <a:lnRef idx="0"/>
          <a:fillRef idx="0"/>
          <a:effectRef idx="0"/>
          <a:fontRef idx="minor"/>
        </p:style>
        <p:txBody>
          <a:bodyPr lIns="0" rIns="0" tIns="16560" bIns="0"/>
          <a:p>
            <a:pPr marL="12600">
              <a:lnSpc>
                <a:spcPts val="2585"/>
              </a:lnSpc>
            </a:pPr>
            <a:r>
              <a:rPr b="0" lang="sv-SE" sz="2400" spc="58" strike="noStrike">
                <a:solidFill>
                  <a:srgbClr val="ffffff"/>
                </a:solidFill>
                <a:latin typeface="Tahoma"/>
                <a:ea typeface="DejaVu Sans"/>
              </a:rPr>
              <a:t>KLEINMATERIAL: Nätverk</a:t>
            </a:r>
            <a:endParaRPr b="0" lang="sv-SE" sz="2400" spc="-1" strike="noStrike">
              <a:latin typeface="Arial"/>
            </a:endParaRPr>
          </a:p>
        </p:txBody>
      </p:sp>
      <p:sp>
        <p:nvSpPr>
          <p:cNvPr id="234" name="CustomShape 6"/>
          <p:cNvSpPr/>
          <p:nvPr/>
        </p:nvSpPr>
        <p:spPr>
          <a:xfrm>
            <a:off x="567720" y="1468080"/>
            <a:ext cx="1171080" cy="226800"/>
          </a:xfrm>
          <a:prstGeom prst="rect">
            <a:avLst/>
          </a:prstGeom>
          <a:noFill/>
          <a:ln>
            <a:noFill/>
          </a:ln>
        </p:spPr>
        <p:style>
          <a:lnRef idx="0"/>
          <a:fillRef idx="0"/>
          <a:effectRef idx="0"/>
          <a:fontRef idx="minor"/>
        </p:style>
        <p:txBody>
          <a:bodyPr lIns="0" rIns="0" tIns="11160" bIns="0"/>
          <a:p>
            <a:pPr marL="12600">
              <a:lnSpc>
                <a:spcPts val="1755"/>
              </a:lnSpc>
            </a:pPr>
            <a:r>
              <a:rPr b="1" lang="sv-SE" sz="1600" spc="-1" strike="noStrike">
                <a:solidFill>
                  <a:srgbClr val="000000"/>
                </a:solidFill>
                <a:latin typeface="Tahoma"/>
                <a:ea typeface="DejaVu Sans"/>
              </a:rPr>
              <a:t>Referenser</a:t>
            </a:r>
            <a:endParaRPr b="0" lang="sv-SE" sz="1600" spc="-1" strike="noStrike">
              <a:latin typeface="Arial"/>
            </a:endParaRPr>
          </a:p>
        </p:txBody>
      </p:sp>
      <p:sp>
        <p:nvSpPr>
          <p:cNvPr id="235" name="CustomShape 7"/>
          <p:cNvSpPr/>
          <p:nvPr/>
        </p:nvSpPr>
        <p:spPr>
          <a:xfrm>
            <a:off x="567720" y="1951560"/>
            <a:ext cx="6700320" cy="176400"/>
          </a:xfrm>
          <a:prstGeom prst="rect">
            <a:avLst/>
          </a:prstGeom>
          <a:noFill/>
          <a:ln>
            <a:noFill/>
          </a:ln>
        </p:spPr>
        <p:style>
          <a:lnRef idx="0"/>
          <a:fillRef idx="0"/>
          <a:effectRef idx="0"/>
          <a:fontRef idx="minor"/>
        </p:style>
        <p:txBody>
          <a:bodyPr lIns="0" rIns="0" tIns="8640" bIns="0"/>
          <a:p>
            <a:pPr marL="12600">
              <a:lnSpc>
                <a:spcPts val="1344"/>
              </a:lnSpc>
            </a:pPr>
            <a:r>
              <a:rPr b="0" lang="sv-SE" sz="1200" spc="-1" strike="noStrike" u="sng">
                <a:solidFill>
                  <a:srgbClr val="0000ff"/>
                </a:solidFill>
                <a:uFillTx/>
                <a:latin typeface="Tahoma"/>
                <a:ea typeface="DejaVu Sans"/>
                <a:hlinkClick r:id="rId3"/>
              </a:rPr>
              <a:t>h</a:t>
            </a:r>
            <a:r>
              <a:rPr b="0" lang="sv-SE" sz="1200" spc="-1" strike="noStrike" u="sng">
                <a:solidFill>
                  <a:srgbClr val="0000ff"/>
                </a:solidFill>
                <a:uFillTx/>
                <a:latin typeface="Tahoma"/>
                <a:ea typeface="DejaVu Sans"/>
                <a:hlinkClick r:id="rId4"/>
              </a:rPr>
              <a:t>t</a:t>
            </a:r>
            <a:r>
              <a:rPr b="0" lang="sv-SE" sz="1200" spc="-1" strike="noStrike" u="sng">
                <a:solidFill>
                  <a:srgbClr val="0000ff"/>
                </a:solidFill>
                <a:uFillTx/>
                <a:latin typeface="Tahoma"/>
                <a:ea typeface="DejaVu Sans"/>
                <a:hlinkClick r:id="rId5"/>
              </a:rPr>
              <a:t>t</a:t>
            </a:r>
            <a:r>
              <a:rPr b="0" lang="sv-SE" sz="1200" spc="-1" strike="noStrike" u="sng">
                <a:solidFill>
                  <a:srgbClr val="0000ff"/>
                </a:solidFill>
                <a:uFillTx/>
                <a:latin typeface="Tahoma"/>
                <a:ea typeface="DejaVu Sans"/>
                <a:hlinkClick r:id="rId6"/>
              </a:rPr>
              <a:t>p</a:t>
            </a:r>
            <a:r>
              <a:rPr b="0" lang="sv-SE" sz="1200" spc="-1" strike="noStrike" u="sng">
                <a:solidFill>
                  <a:srgbClr val="0000ff"/>
                </a:solidFill>
                <a:uFillTx/>
                <a:latin typeface="Tahoma"/>
                <a:ea typeface="DejaVu Sans"/>
                <a:hlinkClick r:id="rId7"/>
              </a:rPr>
              <a:t>s</a:t>
            </a:r>
            <a:r>
              <a:rPr b="0" lang="sv-SE" sz="1200" spc="-1" strike="noStrike" u="sng">
                <a:solidFill>
                  <a:srgbClr val="0000ff"/>
                </a:solidFill>
                <a:uFillTx/>
                <a:latin typeface="Tahoma"/>
                <a:ea typeface="DejaVu Sans"/>
                <a:hlinkClick r:id="rId8"/>
              </a:rPr>
              <a:t>:</a:t>
            </a:r>
            <a:r>
              <a:rPr b="0" lang="sv-SE" sz="1200" spc="-1" strike="noStrike" u="sng">
                <a:solidFill>
                  <a:srgbClr val="0000ff"/>
                </a:solidFill>
                <a:uFillTx/>
                <a:latin typeface="Tahoma"/>
                <a:ea typeface="DejaVu Sans"/>
                <a:hlinkClick r:id="rId9"/>
              </a:rPr>
              <a:t>/</a:t>
            </a:r>
            <a:r>
              <a:rPr b="0" lang="sv-SE" sz="1200" spc="-1" strike="noStrike" u="sng">
                <a:solidFill>
                  <a:srgbClr val="0000ff"/>
                </a:solidFill>
                <a:uFillTx/>
                <a:latin typeface="Tahoma"/>
                <a:ea typeface="DejaVu Sans"/>
                <a:hlinkClick r:id="rId10"/>
              </a:rPr>
              <a:t>/</a:t>
            </a:r>
            <a:r>
              <a:rPr b="0" lang="sv-SE" sz="1200" spc="-1" strike="noStrike" u="sng">
                <a:solidFill>
                  <a:srgbClr val="0000ff"/>
                </a:solidFill>
                <a:uFillTx/>
                <a:latin typeface="Tahoma"/>
                <a:ea typeface="DejaVu Sans"/>
                <a:hlinkClick r:id="rId11"/>
              </a:rPr>
              <a:t>w</a:t>
            </a:r>
            <a:r>
              <a:rPr b="0" lang="sv-SE" sz="1200" spc="-1" strike="noStrike" u="sng">
                <a:solidFill>
                  <a:srgbClr val="0000ff"/>
                </a:solidFill>
                <a:uFillTx/>
                <a:latin typeface="Tahoma"/>
                <a:ea typeface="DejaVu Sans"/>
                <a:hlinkClick r:id="rId12"/>
              </a:rPr>
              <a:t>w</a:t>
            </a:r>
            <a:r>
              <a:rPr b="0" lang="sv-SE" sz="1200" spc="-1" strike="noStrike" u="sng">
                <a:solidFill>
                  <a:srgbClr val="0000ff"/>
                </a:solidFill>
                <a:uFillTx/>
                <a:latin typeface="Tahoma"/>
                <a:ea typeface="DejaVu Sans"/>
                <a:hlinkClick r:id="rId13"/>
              </a:rPr>
              <a:t>w</a:t>
            </a:r>
            <a:r>
              <a:rPr b="0" lang="sv-SE" sz="1200" spc="-1" strike="noStrike" u="sng">
                <a:solidFill>
                  <a:srgbClr val="0000ff"/>
                </a:solidFill>
                <a:uFillTx/>
                <a:latin typeface="Tahoma"/>
                <a:ea typeface="DejaVu Sans"/>
                <a:hlinkClick r:id="rId14"/>
              </a:rPr>
              <a:t>.a</a:t>
            </a:r>
            <a:r>
              <a:rPr b="0" lang="sv-SE" sz="1200" spc="-1" strike="noStrike" u="sng">
                <a:solidFill>
                  <a:srgbClr val="0000ff"/>
                </a:solidFill>
                <a:uFillTx/>
                <a:latin typeface="Tahoma"/>
                <a:ea typeface="DejaVu Sans"/>
                <a:hlinkClick r:id="rId15"/>
              </a:rPr>
              <a:t>c</a:t>
            </a:r>
            <a:r>
              <a:rPr b="0" lang="sv-SE" sz="1200" spc="-1" strike="noStrike" u="sng">
                <a:solidFill>
                  <a:srgbClr val="0000ff"/>
                </a:solidFill>
                <a:uFillTx/>
                <a:latin typeface="Tahoma"/>
                <a:ea typeface="DejaVu Sans"/>
                <a:hlinkClick r:id="rId16"/>
              </a:rPr>
              <a:t>m</a:t>
            </a:r>
            <a:r>
              <a:rPr b="0" lang="sv-SE" sz="1200" spc="-1" strike="noStrike" u="sng">
                <a:solidFill>
                  <a:srgbClr val="0000ff"/>
                </a:solidFill>
                <a:uFillTx/>
                <a:latin typeface="Tahoma"/>
                <a:ea typeface="DejaVu Sans"/>
                <a:hlinkClick r:id="rId17"/>
              </a:rPr>
              <a:t>.o</a:t>
            </a:r>
            <a:r>
              <a:rPr b="0" lang="sv-SE" sz="1200" spc="-1" strike="noStrike" u="sng">
                <a:solidFill>
                  <a:srgbClr val="0000ff"/>
                </a:solidFill>
                <a:uFillTx/>
                <a:latin typeface="Tahoma"/>
                <a:ea typeface="DejaVu Sans"/>
                <a:hlinkClick r:id="rId18"/>
              </a:rPr>
              <a:t>r</a:t>
            </a:r>
            <a:r>
              <a:rPr b="0" lang="sv-SE" sz="1200" spc="-1" strike="noStrike" u="sng">
                <a:solidFill>
                  <a:srgbClr val="0000ff"/>
                </a:solidFill>
                <a:uFillTx/>
                <a:latin typeface="Tahoma"/>
                <a:ea typeface="DejaVu Sans"/>
                <a:hlinkClick r:id="rId19"/>
              </a:rPr>
              <a:t>g</a:t>
            </a:r>
            <a:r>
              <a:rPr b="0" lang="sv-SE" sz="1200" spc="-1" strike="noStrike" u="sng">
                <a:solidFill>
                  <a:srgbClr val="0000ff"/>
                </a:solidFill>
                <a:uFillTx/>
                <a:latin typeface="Tahoma"/>
                <a:ea typeface="DejaVu Sans"/>
                <a:hlinkClick r:id="rId20"/>
              </a:rPr>
              <a:t>/</a:t>
            </a:r>
            <a:r>
              <a:rPr b="0" lang="sv-SE" sz="1200" spc="-1" strike="noStrike" u="sng">
                <a:solidFill>
                  <a:srgbClr val="0000ff"/>
                </a:solidFill>
                <a:uFillTx/>
                <a:latin typeface="Tahoma"/>
                <a:ea typeface="DejaVu Sans"/>
                <a:hlinkClick r:id="rId21"/>
              </a:rPr>
              <a:t>b</a:t>
            </a:r>
            <a:r>
              <a:rPr b="0" lang="sv-SE" sz="1200" spc="-1" strike="noStrike" u="sng">
                <a:solidFill>
                  <a:srgbClr val="0000ff"/>
                </a:solidFill>
                <a:uFillTx/>
                <a:latin typeface="Tahoma"/>
                <a:ea typeface="DejaVu Sans"/>
                <a:hlinkClick r:id="rId22"/>
              </a:rPr>
              <a:t>i</a:t>
            </a:r>
            <a:r>
              <a:rPr b="0" lang="sv-SE" sz="1200" spc="-1" strike="noStrike" u="sng">
                <a:solidFill>
                  <a:srgbClr val="0000ff"/>
                </a:solidFill>
                <a:uFillTx/>
                <a:latin typeface="Tahoma"/>
                <a:ea typeface="DejaVu Sans"/>
                <a:hlinkClick r:id="rId23"/>
              </a:rPr>
              <a:t>n</a:t>
            </a:r>
            <a:r>
              <a:rPr b="0" lang="sv-SE" sz="1200" spc="-1" strike="noStrike" u="sng">
                <a:solidFill>
                  <a:srgbClr val="0000ff"/>
                </a:solidFill>
                <a:uFillTx/>
                <a:latin typeface="Tahoma"/>
                <a:ea typeface="DejaVu Sans"/>
                <a:hlinkClick r:id="rId24"/>
              </a:rPr>
              <a:t>a</a:t>
            </a:r>
            <a:r>
              <a:rPr b="0" lang="sv-SE" sz="1200" spc="-1" strike="noStrike" u="sng">
                <a:solidFill>
                  <a:srgbClr val="0000ff"/>
                </a:solidFill>
                <a:uFillTx/>
                <a:latin typeface="Tahoma"/>
                <a:ea typeface="DejaVu Sans"/>
                <a:hlinkClick r:id="rId25"/>
              </a:rPr>
              <a:t>r</a:t>
            </a:r>
            <a:r>
              <a:rPr b="0" lang="sv-SE" sz="1200" spc="-1" strike="noStrike" u="sng">
                <a:solidFill>
                  <a:srgbClr val="0000ff"/>
                </a:solidFill>
                <a:uFillTx/>
                <a:latin typeface="Tahoma"/>
                <a:ea typeface="DejaVu Sans"/>
                <a:hlinkClick r:id="rId26"/>
              </a:rPr>
              <a:t>i</a:t>
            </a:r>
            <a:r>
              <a:rPr b="0" lang="sv-SE" sz="1200" spc="-1" strike="noStrike" u="sng">
                <a:solidFill>
                  <a:srgbClr val="0000ff"/>
                </a:solidFill>
                <a:uFillTx/>
                <a:latin typeface="Tahoma"/>
                <a:ea typeface="DejaVu Sans"/>
                <a:hlinkClick r:id="rId27"/>
              </a:rPr>
              <a:t>e</a:t>
            </a:r>
            <a:r>
              <a:rPr b="0" lang="sv-SE" sz="1200" spc="-1" strike="noStrike" u="sng">
                <a:solidFill>
                  <a:srgbClr val="0000ff"/>
                </a:solidFill>
                <a:uFillTx/>
                <a:latin typeface="Tahoma"/>
                <a:ea typeface="DejaVu Sans"/>
                <a:hlinkClick r:id="rId28"/>
              </a:rPr>
              <a:t>s</a:t>
            </a:r>
            <a:r>
              <a:rPr b="0" lang="sv-SE" sz="1200" spc="-1" strike="noStrike" u="sng">
                <a:solidFill>
                  <a:srgbClr val="0000ff"/>
                </a:solidFill>
                <a:uFillTx/>
                <a:latin typeface="Tahoma"/>
                <a:ea typeface="DejaVu Sans"/>
                <a:hlinkClick r:id="rId29"/>
              </a:rPr>
              <a:t>/</a:t>
            </a:r>
            <a:r>
              <a:rPr b="0" lang="sv-SE" sz="1200" spc="-1" strike="noStrike" u="sng">
                <a:solidFill>
                  <a:srgbClr val="0000ff"/>
                </a:solidFill>
                <a:uFillTx/>
                <a:latin typeface="Tahoma"/>
                <a:ea typeface="DejaVu Sans"/>
                <a:hlinkClick r:id="rId30"/>
              </a:rPr>
              <a:t>c</a:t>
            </a:r>
            <a:r>
              <a:rPr b="0" lang="sv-SE" sz="1200" spc="-1" strike="noStrike" u="sng">
                <a:solidFill>
                  <a:srgbClr val="0000ff"/>
                </a:solidFill>
                <a:uFillTx/>
                <a:latin typeface="Tahoma"/>
                <a:ea typeface="DejaVu Sans"/>
                <a:hlinkClick r:id="rId31"/>
              </a:rPr>
              <a:t>o</a:t>
            </a:r>
            <a:r>
              <a:rPr b="0" lang="sv-SE" sz="1200" spc="-1" strike="noStrike" u="sng">
                <a:solidFill>
                  <a:srgbClr val="0000ff"/>
                </a:solidFill>
                <a:uFillTx/>
                <a:latin typeface="Tahoma"/>
                <a:ea typeface="DejaVu Sans"/>
                <a:hlinkClick r:id="rId32"/>
              </a:rPr>
              <a:t>n</a:t>
            </a:r>
            <a:r>
              <a:rPr b="0" lang="sv-SE" sz="1200" spc="-1" strike="noStrike" u="sng">
                <a:solidFill>
                  <a:srgbClr val="0000ff"/>
                </a:solidFill>
                <a:uFillTx/>
                <a:latin typeface="Tahoma"/>
                <a:ea typeface="DejaVu Sans"/>
                <a:hlinkClick r:id="rId33"/>
              </a:rPr>
              <a:t>t</a:t>
            </a:r>
            <a:r>
              <a:rPr b="0" lang="sv-SE" sz="1200" spc="-1" strike="noStrike" u="sng">
                <a:solidFill>
                  <a:srgbClr val="0000ff"/>
                </a:solidFill>
                <a:uFillTx/>
                <a:latin typeface="Tahoma"/>
                <a:ea typeface="DejaVu Sans"/>
                <a:hlinkClick r:id="rId34"/>
              </a:rPr>
              <a:t>e</a:t>
            </a:r>
            <a:r>
              <a:rPr b="0" lang="sv-SE" sz="1200" spc="-1" strike="noStrike" u="sng">
                <a:solidFill>
                  <a:srgbClr val="0000ff"/>
                </a:solidFill>
                <a:uFillTx/>
                <a:latin typeface="Tahoma"/>
                <a:ea typeface="DejaVu Sans"/>
                <a:hlinkClick r:id="rId35"/>
              </a:rPr>
              <a:t>n</a:t>
            </a:r>
            <a:r>
              <a:rPr b="0" lang="sv-SE" sz="1200" spc="-1" strike="noStrike" u="sng">
                <a:solidFill>
                  <a:srgbClr val="0000ff"/>
                </a:solidFill>
                <a:uFillTx/>
                <a:latin typeface="Tahoma"/>
                <a:ea typeface="DejaVu Sans"/>
                <a:hlinkClick r:id="rId36"/>
              </a:rPr>
              <a:t>t</a:t>
            </a:r>
            <a:r>
              <a:rPr b="0" lang="sv-SE" sz="1200" spc="-1" strike="noStrike" u="sng">
                <a:solidFill>
                  <a:srgbClr val="0000ff"/>
                </a:solidFill>
                <a:uFillTx/>
                <a:latin typeface="Tahoma"/>
                <a:ea typeface="DejaVu Sans"/>
                <a:hlinkClick r:id="rId37"/>
              </a:rPr>
              <a:t>/</a:t>
            </a:r>
            <a:r>
              <a:rPr b="0" lang="sv-SE" sz="1200" spc="-1" strike="noStrike" u="sng">
                <a:solidFill>
                  <a:srgbClr val="0000ff"/>
                </a:solidFill>
                <a:uFillTx/>
                <a:latin typeface="Tahoma"/>
                <a:ea typeface="DejaVu Sans"/>
                <a:hlinkClick r:id="rId38"/>
              </a:rPr>
              <a:t>a</a:t>
            </a:r>
            <a:r>
              <a:rPr b="0" lang="sv-SE" sz="1200" spc="-1" strike="noStrike" u="sng">
                <a:solidFill>
                  <a:srgbClr val="0000ff"/>
                </a:solidFill>
                <a:uFillTx/>
                <a:latin typeface="Tahoma"/>
                <a:ea typeface="DejaVu Sans"/>
                <a:hlinkClick r:id="rId39"/>
              </a:rPr>
              <a:t>s</a:t>
            </a:r>
            <a:r>
              <a:rPr b="0" lang="sv-SE" sz="1200" spc="-1" strike="noStrike" u="sng">
                <a:solidFill>
                  <a:srgbClr val="0000ff"/>
                </a:solidFill>
                <a:uFillTx/>
                <a:latin typeface="Tahoma"/>
                <a:ea typeface="DejaVu Sans"/>
                <a:hlinkClick r:id="rId40"/>
              </a:rPr>
              <a:t>s</a:t>
            </a:r>
            <a:r>
              <a:rPr b="0" lang="sv-SE" sz="1200" spc="-1" strike="noStrike" u="sng">
                <a:solidFill>
                  <a:srgbClr val="0000ff"/>
                </a:solidFill>
                <a:uFillTx/>
                <a:latin typeface="Tahoma"/>
                <a:ea typeface="DejaVu Sans"/>
                <a:hlinkClick r:id="rId41"/>
              </a:rPr>
              <a:t>e</a:t>
            </a:r>
            <a:r>
              <a:rPr b="0" lang="sv-SE" sz="1200" spc="-1" strike="noStrike" u="sng">
                <a:solidFill>
                  <a:srgbClr val="0000ff"/>
                </a:solidFill>
                <a:uFillTx/>
                <a:latin typeface="Tahoma"/>
                <a:ea typeface="DejaVu Sans"/>
                <a:hlinkClick r:id="rId42"/>
              </a:rPr>
              <a:t>t</a:t>
            </a:r>
            <a:r>
              <a:rPr b="0" lang="sv-SE" sz="1200" spc="-1" strike="noStrike" u="sng">
                <a:solidFill>
                  <a:srgbClr val="0000ff"/>
                </a:solidFill>
                <a:uFillTx/>
                <a:latin typeface="Tahoma"/>
                <a:ea typeface="DejaVu Sans"/>
                <a:hlinkClick r:id="rId43"/>
              </a:rPr>
              <a:t>s</a:t>
            </a:r>
            <a:r>
              <a:rPr b="0" lang="sv-SE" sz="1200" spc="-1" strike="noStrike" u="sng">
                <a:solidFill>
                  <a:srgbClr val="0000ff"/>
                </a:solidFill>
                <a:uFillTx/>
                <a:latin typeface="Tahoma"/>
                <a:ea typeface="DejaVu Sans"/>
                <a:hlinkClick r:id="rId44"/>
              </a:rPr>
              <a:t>/</a:t>
            </a:r>
            <a:r>
              <a:rPr b="0" lang="sv-SE" sz="1200" spc="-1" strike="noStrike" u="sng">
                <a:solidFill>
                  <a:srgbClr val="0000ff"/>
                </a:solidFill>
                <a:uFillTx/>
                <a:latin typeface="Tahoma"/>
                <a:ea typeface="DejaVu Sans"/>
                <a:hlinkClick r:id="rId45"/>
              </a:rPr>
              <a:t>p</a:t>
            </a:r>
            <a:r>
              <a:rPr b="0" lang="sv-SE" sz="1200" spc="-1" strike="noStrike" u="sng">
                <a:solidFill>
                  <a:srgbClr val="0000ff"/>
                </a:solidFill>
                <a:uFillTx/>
                <a:latin typeface="Tahoma"/>
                <a:ea typeface="DejaVu Sans"/>
                <a:hlinkClick r:id="rId46"/>
              </a:rPr>
              <a:t>u</a:t>
            </a:r>
            <a:r>
              <a:rPr b="0" lang="sv-SE" sz="1200" spc="-1" strike="noStrike" u="sng">
                <a:solidFill>
                  <a:srgbClr val="0000ff"/>
                </a:solidFill>
                <a:uFillTx/>
                <a:latin typeface="Tahoma"/>
                <a:ea typeface="DejaVu Sans"/>
                <a:hlinkClick r:id="rId47"/>
              </a:rPr>
              <a:t>b</a:t>
            </a:r>
            <a:r>
              <a:rPr b="0" lang="sv-SE" sz="1200" spc="-1" strike="noStrike" u="sng">
                <a:solidFill>
                  <a:srgbClr val="0000ff"/>
                </a:solidFill>
                <a:uFillTx/>
                <a:latin typeface="Tahoma"/>
                <a:ea typeface="DejaVu Sans"/>
                <a:hlinkClick r:id="rId48"/>
              </a:rPr>
              <a:t>l</a:t>
            </a:r>
            <a:r>
              <a:rPr b="0" lang="sv-SE" sz="1200" spc="-1" strike="noStrike" u="sng">
                <a:solidFill>
                  <a:srgbClr val="0000ff"/>
                </a:solidFill>
                <a:uFillTx/>
                <a:latin typeface="Tahoma"/>
                <a:ea typeface="DejaVu Sans"/>
                <a:hlinkClick r:id="rId49"/>
              </a:rPr>
              <a:t>i</a:t>
            </a:r>
            <a:r>
              <a:rPr b="0" lang="sv-SE" sz="1200" spc="-1" strike="noStrike" u="sng">
                <a:solidFill>
                  <a:srgbClr val="0000ff"/>
                </a:solidFill>
                <a:uFillTx/>
                <a:latin typeface="Tahoma"/>
                <a:ea typeface="DejaVu Sans"/>
                <a:hlinkClick r:id="rId50"/>
              </a:rPr>
              <a:t>c</a:t>
            </a:r>
            <a:r>
              <a:rPr b="0" lang="sv-SE" sz="1200" spc="-1" strike="noStrike" u="sng">
                <a:solidFill>
                  <a:srgbClr val="0000ff"/>
                </a:solidFill>
                <a:uFillTx/>
                <a:latin typeface="Tahoma"/>
                <a:ea typeface="DejaVu Sans"/>
                <a:hlinkClick r:id="rId51"/>
              </a:rPr>
              <a:t>-</a:t>
            </a:r>
            <a:r>
              <a:rPr b="0" lang="sv-SE" sz="1200" spc="-1" strike="noStrike" u="sng">
                <a:solidFill>
                  <a:srgbClr val="0000ff"/>
                </a:solidFill>
                <a:uFillTx/>
                <a:latin typeface="Tahoma"/>
                <a:ea typeface="DejaVu Sans"/>
                <a:hlinkClick r:id="rId52"/>
              </a:rPr>
              <a:t>p</a:t>
            </a:r>
            <a:r>
              <a:rPr b="0" lang="sv-SE" sz="1200" spc="-1" strike="noStrike" u="sng">
                <a:solidFill>
                  <a:srgbClr val="0000ff"/>
                </a:solidFill>
                <a:uFillTx/>
                <a:latin typeface="Tahoma"/>
                <a:ea typeface="DejaVu Sans"/>
                <a:hlinkClick r:id="rId53"/>
              </a:rPr>
              <a:t>o</a:t>
            </a:r>
            <a:r>
              <a:rPr b="0" lang="sv-SE" sz="1200" spc="-1" strike="noStrike" u="sng">
                <a:solidFill>
                  <a:srgbClr val="0000ff"/>
                </a:solidFill>
                <a:uFillTx/>
                <a:latin typeface="Tahoma"/>
                <a:ea typeface="DejaVu Sans"/>
                <a:hlinkClick r:id="rId54"/>
              </a:rPr>
              <a:t>l</a:t>
            </a:r>
            <a:r>
              <a:rPr b="0" lang="sv-SE" sz="1200" spc="-1" strike="noStrike" u="sng">
                <a:solidFill>
                  <a:srgbClr val="0000ff"/>
                </a:solidFill>
                <a:uFillTx/>
                <a:latin typeface="Tahoma"/>
                <a:ea typeface="DejaVu Sans"/>
                <a:hlinkClick r:id="rId55"/>
              </a:rPr>
              <a:t>i</a:t>
            </a:r>
            <a:r>
              <a:rPr b="0" lang="sv-SE" sz="1200" spc="-1" strike="noStrike" u="sng">
                <a:solidFill>
                  <a:srgbClr val="0000ff"/>
                </a:solidFill>
                <a:uFillTx/>
                <a:latin typeface="Tahoma"/>
                <a:ea typeface="DejaVu Sans"/>
                <a:hlinkClick r:id="rId56"/>
              </a:rPr>
              <a:t>c</a:t>
            </a:r>
            <a:r>
              <a:rPr b="0" lang="sv-SE" sz="1200" spc="-1" strike="noStrike" u="sng">
                <a:solidFill>
                  <a:srgbClr val="0000ff"/>
                </a:solidFill>
                <a:uFillTx/>
                <a:latin typeface="Tahoma"/>
                <a:ea typeface="DejaVu Sans"/>
                <a:hlinkClick r:id="rId57"/>
              </a:rPr>
              <a:t>y</a:t>
            </a:r>
            <a:r>
              <a:rPr b="0" lang="sv-SE" sz="1200" spc="-1" strike="noStrike" u="sng">
                <a:solidFill>
                  <a:srgbClr val="0000ff"/>
                </a:solidFill>
                <a:uFillTx/>
                <a:latin typeface="Tahoma"/>
                <a:ea typeface="DejaVu Sans"/>
                <a:hlinkClick r:id="rId58"/>
              </a:rPr>
              <a:t>/</a:t>
            </a:r>
            <a:r>
              <a:rPr b="0" lang="sv-SE" sz="1200" spc="-1" strike="noStrike" u="sng">
                <a:solidFill>
                  <a:srgbClr val="0000ff"/>
                </a:solidFill>
                <a:uFillTx/>
                <a:latin typeface="Tahoma"/>
                <a:ea typeface="DejaVu Sans"/>
                <a:hlinkClick r:id="rId59"/>
              </a:rPr>
              <a:t>2017_</a:t>
            </a:r>
            <a:r>
              <a:rPr b="0" lang="sv-SE" sz="1200" spc="-1" strike="noStrike" u="sng">
                <a:solidFill>
                  <a:srgbClr val="0000ff"/>
                </a:solidFill>
                <a:uFillTx/>
                <a:latin typeface="Tahoma"/>
                <a:ea typeface="DejaVu Sans"/>
                <a:hlinkClick r:id="rId60"/>
              </a:rPr>
              <a:t>u</a:t>
            </a:r>
            <a:r>
              <a:rPr b="0" lang="sv-SE" sz="1200" spc="-1" strike="noStrike" u="sng">
                <a:solidFill>
                  <a:srgbClr val="0000ff"/>
                </a:solidFill>
                <a:uFillTx/>
                <a:latin typeface="Tahoma"/>
                <a:ea typeface="DejaVu Sans"/>
                <a:hlinkClick r:id="rId61"/>
              </a:rPr>
              <a:t>s</a:t>
            </a:r>
            <a:r>
              <a:rPr b="0" lang="sv-SE" sz="1200" spc="-1" strike="noStrike" u="sng">
                <a:solidFill>
                  <a:srgbClr val="0000ff"/>
                </a:solidFill>
                <a:uFillTx/>
                <a:latin typeface="Tahoma"/>
                <a:ea typeface="DejaVu Sans"/>
                <a:hlinkClick r:id="rId62"/>
              </a:rPr>
              <a:t>a</a:t>
            </a:r>
            <a:r>
              <a:rPr b="0" lang="sv-SE" sz="1200" spc="-1" strike="noStrike" u="sng">
                <a:solidFill>
                  <a:srgbClr val="0000ff"/>
                </a:solidFill>
                <a:uFillTx/>
                <a:latin typeface="Tahoma"/>
                <a:ea typeface="DejaVu Sans"/>
                <a:hlinkClick r:id="rId63"/>
              </a:rPr>
              <a:t>c</a:t>
            </a:r>
            <a:r>
              <a:rPr b="0" lang="sv-SE" sz="1200" spc="-1" strike="noStrike" u="sng">
                <a:solidFill>
                  <a:srgbClr val="0000ff"/>
                </a:solidFill>
                <a:uFillTx/>
                <a:latin typeface="Tahoma"/>
                <a:ea typeface="DejaVu Sans"/>
                <a:hlinkClick r:id="rId64"/>
              </a:rPr>
              <a:t>m</a:t>
            </a:r>
            <a:r>
              <a:rPr b="0" lang="sv-SE" sz="1200" spc="-1" strike="noStrike" u="sng">
                <a:solidFill>
                  <a:srgbClr val="0000ff"/>
                </a:solidFill>
                <a:uFillTx/>
                <a:latin typeface="Tahoma"/>
                <a:ea typeface="DejaVu Sans"/>
                <a:hlinkClick r:id="rId65"/>
              </a:rPr>
              <a:t>_s</a:t>
            </a:r>
            <a:r>
              <a:rPr b="0" lang="sv-SE" sz="1200" spc="-1" strike="noStrike" u="sng">
                <a:solidFill>
                  <a:srgbClr val="0000ff"/>
                </a:solidFill>
                <a:uFillTx/>
                <a:latin typeface="Tahoma"/>
                <a:ea typeface="DejaVu Sans"/>
                <a:hlinkClick r:id="rId66"/>
              </a:rPr>
              <a:t>t</a:t>
            </a:r>
            <a:r>
              <a:rPr b="0" lang="sv-SE" sz="1200" spc="-1" strike="noStrike" u="sng">
                <a:solidFill>
                  <a:srgbClr val="0000ff"/>
                </a:solidFill>
                <a:uFillTx/>
                <a:latin typeface="Tahoma"/>
                <a:ea typeface="DejaVu Sans"/>
                <a:hlinkClick r:id="rId67"/>
              </a:rPr>
              <a:t>a</a:t>
            </a:r>
            <a:r>
              <a:rPr b="0" lang="sv-SE" sz="1200" spc="-1" strike="noStrike" u="sng">
                <a:solidFill>
                  <a:srgbClr val="0000ff"/>
                </a:solidFill>
                <a:uFillTx/>
                <a:latin typeface="Tahoma"/>
                <a:ea typeface="DejaVu Sans"/>
                <a:hlinkClick r:id="rId68"/>
              </a:rPr>
              <a:t>t</a:t>
            </a:r>
            <a:r>
              <a:rPr b="0" lang="sv-SE" sz="1200" spc="-1" strike="noStrike" u="sng">
                <a:solidFill>
                  <a:srgbClr val="0000ff"/>
                </a:solidFill>
                <a:uFillTx/>
                <a:latin typeface="Tahoma"/>
                <a:ea typeface="DejaVu Sans"/>
                <a:hlinkClick r:id="rId69"/>
              </a:rPr>
              <a:t>e</a:t>
            </a:r>
            <a:r>
              <a:rPr b="0" lang="sv-SE" sz="1200" spc="-1" strike="noStrike" u="sng">
                <a:solidFill>
                  <a:srgbClr val="0000ff"/>
                </a:solidFill>
                <a:uFillTx/>
                <a:latin typeface="Tahoma"/>
                <a:ea typeface="DejaVu Sans"/>
                <a:hlinkClick r:id="rId70"/>
              </a:rPr>
              <a:t>m</a:t>
            </a:r>
            <a:r>
              <a:rPr b="0" lang="sv-SE" sz="1200" spc="-1" strike="noStrike" u="sng">
                <a:solidFill>
                  <a:srgbClr val="0000ff"/>
                </a:solidFill>
                <a:uFillTx/>
                <a:latin typeface="Tahoma"/>
                <a:ea typeface="DejaVu Sans"/>
                <a:hlinkClick r:id="rId71"/>
              </a:rPr>
              <a:t>en</a:t>
            </a:r>
            <a:r>
              <a:rPr b="0" lang="sv-SE" sz="1200" spc="-1" strike="noStrike" u="sng">
                <a:solidFill>
                  <a:srgbClr val="0000ff"/>
                </a:solidFill>
                <a:uFillTx/>
                <a:latin typeface="Tahoma"/>
                <a:ea typeface="DejaVu Sans"/>
                <a:hlinkClick r:id="rId72"/>
              </a:rPr>
              <a:t>t</a:t>
            </a:r>
            <a:r>
              <a:rPr b="0" lang="sv-SE" sz="1200" spc="-1" strike="noStrike" u="sng">
                <a:solidFill>
                  <a:srgbClr val="0000ff"/>
                </a:solidFill>
                <a:uFillTx/>
                <a:latin typeface="Tahoma"/>
                <a:ea typeface="DejaVu Sans"/>
                <a:hlinkClick r:id="rId73"/>
              </a:rPr>
              <a:t>_</a:t>
            </a:r>
            <a:r>
              <a:rPr b="0" lang="sv-SE" sz="1200" spc="-1" strike="noStrike" u="sng">
                <a:solidFill>
                  <a:srgbClr val="0000ff"/>
                </a:solidFill>
                <a:uFillTx/>
                <a:latin typeface="Tahoma"/>
                <a:ea typeface="DejaVu Sans"/>
                <a:hlinkClick r:id="rId74"/>
              </a:rPr>
              <a:t>a</a:t>
            </a:r>
            <a:r>
              <a:rPr b="0" lang="sv-SE" sz="1200" spc="-1" strike="noStrike" u="sng">
                <a:solidFill>
                  <a:srgbClr val="0000ff"/>
                </a:solidFill>
                <a:uFillTx/>
                <a:latin typeface="Tahoma"/>
                <a:ea typeface="DejaVu Sans"/>
                <a:hlinkClick r:id="rId75"/>
              </a:rPr>
              <a:t>l</a:t>
            </a:r>
            <a:r>
              <a:rPr b="0" lang="sv-SE" sz="1200" spc="-1" strike="noStrike" u="sng">
                <a:solidFill>
                  <a:srgbClr val="0000ff"/>
                </a:solidFill>
                <a:uFillTx/>
                <a:latin typeface="Tahoma"/>
                <a:ea typeface="DejaVu Sans"/>
                <a:hlinkClick r:id="rId76"/>
              </a:rPr>
              <a:t>g</a:t>
            </a:r>
            <a:r>
              <a:rPr b="0" lang="sv-SE" sz="1200" spc="-1" strike="noStrike" u="sng">
                <a:solidFill>
                  <a:srgbClr val="0000ff"/>
                </a:solidFill>
                <a:uFillTx/>
                <a:latin typeface="Tahoma"/>
                <a:ea typeface="DejaVu Sans"/>
                <a:hlinkClick r:id="rId77"/>
              </a:rPr>
              <a:t>o</a:t>
            </a:r>
            <a:r>
              <a:rPr b="0" lang="sv-SE" sz="1200" spc="-1" strike="noStrike" u="sng">
                <a:solidFill>
                  <a:srgbClr val="0000ff"/>
                </a:solidFill>
                <a:uFillTx/>
                <a:latin typeface="Tahoma"/>
                <a:ea typeface="DejaVu Sans"/>
                <a:hlinkClick r:id="rId78"/>
              </a:rPr>
              <a:t>r</a:t>
            </a:r>
            <a:r>
              <a:rPr b="0" lang="sv-SE" sz="1200" spc="-1" strike="noStrike" u="sng">
                <a:solidFill>
                  <a:srgbClr val="0000ff"/>
                </a:solidFill>
                <a:uFillTx/>
                <a:latin typeface="Tahoma"/>
                <a:ea typeface="DejaVu Sans"/>
                <a:hlinkClick r:id="rId79"/>
              </a:rPr>
              <a:t>i</a:t>
            </a:r>
            <a:r>
              <a:rPr b="0" lang="sv-SE" sz="1200" spc="-1" strike="noStrike" u="sng">
                <a:solidFill>
                  <a:srgbClr val="0000ff"/>
                </a:solidFill>
                <a:uFillTx/>
                <a:latin typeface="Tahoma"/>
                <a:ea typeface="DejaVu Sans"/>
                <a:hlinkClick r:id="rId80"/>
              </a:rPr>
              <a:t>t</a:t>
            </a:r>
            <a:r>
              <a:rPr b="0" lang="sv-SE" sz="1200" spc="-1" strike="noStrike" u="sng">
                <a:solidFill>
                  <a:srgbClr val="0000ff"/>
                </a:solidFill>
                <a:uFillTx/>
                <a:latin typeface="Tahoma"/>
                <a:ea typeface="DejaVu Sans"/>
                <a:hlinkClick r:id="rId81"/>
              </a:rPr>
              <a:t>h</a:t>
            </a:r>
            <a:r>
              <a:rPr b="0" lang="sv-SE" sz="1200" spc="-1" strike="noStrike" u="sng">
                <a:solidFill>
                  <a:srgbClr val="0000ff"/>
                </a:solidFill>
                <a:uFillTx/>
                <a:latin typeface="Tahoma"/>
                <a:ea typeface="DejaVu Sans"/>
                <a:hlinkClick r:id="rId82"/>
              </a:rPr>
              <a:t>m</a:t>
            </a:r>
            <a:r>
              <a:rPr b="0" lang="sv-SE" sz="1200" spc="-1" strike="noStrike" u="sng">
                <a:solidFill>
                  <a:srgbClr val="0000ff"/>
                </a:solidFill>
                <a:uFillTx/>
                <a:latin typeface="Tahoma"/>
                <a:ea typeface="DejaVu Sans"/>
                <a:hlinkClick r:id="rId83"/>
              </a:rPr>
              <a:t>s</a:t>
            </a:r>
            <a:r>
              <a:rPr b="0" lang="sv-SE" sz="1200" spc="-1" strike="noStrike" u="sng">
                <a:solidFill>
                  <a:srgbClr val="0000ff"/>
                </a:solidFill>
                <a:uFillTx/>
                <a:latin typeface="Tahoma"/>
                <a:ea typeface="DejaVu Sans"/>
                <a:hlinkClick r:id="rId84"/>
              </a:rPr>
              <a:t>.</a:t>
            </a:r>
            <a:r>
              <a:rPr b="0" lang="sv-SE" sz="1200" spc="-1" strike="noStrike" u="sng">
                <a:solidFill>
                  <a:srgbClr val="0000ff"/>
                </a:solidFill>
                <a:uFillTx/>
                <a:latin typeface="Tahoma"/>
                <a:ea typeface="DejaVu Sans"/>
                <a:hlinkClick r:id="rId85"/>
              </a:rPr>
              <a:t>p</a:t>
            </a:r>
            <a:r>
              <a:rPr b="0" lang="sv-SE" sz="1200" spc="-1" strike="noStrike" u="sng">
                <a:solidFill>
                  <a:srgbClr val="0000ff"/>
                </a:solidFill>
                <a:uFillTx/>
                <a:latin typeface="Tahoma"/>
                <a:ea typeface="DejaVu Sans"/>
                <a:hlinkClick r:id="rId86"/>
              </a:rPr>
              <a:t>d</a:t>
            </a:r>
            <a:r>
              <a:rPr b="0" lang="sv-SE" sz="1200" spc="-1" strike="noStrike" u="sng">
                <a:solidFill>
                  <a:srgbClr val="0000ff"/>
                </a:solidFill>
                <a:uFillTx/>
                <a:latin typeface="Tahoma"/>
                <a:ea typeface="DejaVu Sans"/>
                <a:hlinkClick r:id="rId87"/>
              </a:rPr>
              <a:t>f</a:t>
            </a:r>
            <a:endParaRPr b="0" lang="sv-SE" sz="1200" spc="-1" strike="noStrike">
              <a:latin typeface="Arial"/>
            </a:endParaRPr>
          </a:p>
        </p:txBody>
      </p:sp>
      <p:sp>
        <p:nvSpPr>
          <p:cNvPr id="236" name="CustomShape 8"/>
          <p:cNvSpPr/>
          <p:nvPr/>
        </p:nvSpPr>
        <p:spPr>
          <a:xfrm>
            <a:off x="567720" y="2384280"/>
            <a:ext cx="4315680" cy="176400"/>
          </a:xfrm>
          <a:prstGeom prst="rect">
            <a:avLst/>
          </a:prstGeom>
          <a:noFill/>
          <a:ln>
            <a:noFill/>
          </a:ln>
        </p:spPr>
        <p:style>
          <a:lnRef idx="0"/>
          <a:fillRef idx="0"/>
          <a:effectRef idx="0"/>
          <a:fontRef idx="minor"/>
        </p:style>
        <p:txBody>
          <a:bodyPr lIns="0" rIns="0" tIns="8640" bIns="0"/>
          <a:p>
            <a:pPr marL="12600">
              <a:lnSpc>
                <a:spcPts val="1344"/>
              </a:lnSpc>
            </a:pPr>
            <a:r>
              <a:rPr b="0" lang="sv-SE" sz="1200" spc="-1" strike="noStrike" u="sng">
                <a:solidFill>
                  <a:srgbClr val="0000ff"/>
                </a:solidFill>
                <a:uFillTx/>
                <a:latin typeface="Tahoma"/>
                <a:ea typeface="DejaVu Sans"/>
                <a:hlinkClick r:id="rId88"/>
              </a:rPr>
              <a:t>h</a:t>
            </a:r>
            <a:r>
              <a:rPr b="0" lang="sv-SE" sz="1200" spc="-1" strike="noStrike" u="sng">
                <a:solidFill>
                  <a:srgbClr val="0000ff"/>
                </a:solidFill>
                <a:uFillTx/>
                <a:latin typeface="Tahoma"/>
                <a:ea typeface="DejaVu Sans"/>
                <a:hlinkClick r:id="rId89"/>
              </a:rPr>
              <a:t>t</a:t>
            </a:r>
            <a:r>
              <a:rPr b="0" lang="sv-SE" sz="1200" spc="-1" strike="noStrike" u="sng">
                <a:solidFill>
                  <a:srgbClr val="0000ff"/>
                </a:solidFill>
                <a:uFillTx/>
                <a:latin typeface="Tahoma"/>
                <a:ea typeface="DejaVu Sans"/>
                <a:hlinkClick r:id="rId90"/>
              </a:rPr>
              <a:t>t</a:t>
            </a:r>
            <a:r>
              <a:rPr b="0" lang="sv-SE" sz="1200" spc="-1" strike="noStrike" u="sng">
                <a:solidFill>
                  <a:srgbClr val="0000ff"/>
                </a:solidFill>
                <a:uFillTx/>
                <a:latin typeface="Tahoma"/>
                <a:ea typeface="DejaVu Sans"/>
                <a:hlinkClick r:id="rId91"/>
              </a:rPr>
              <a:t>p</a:t>
            </a:r>
            <a:r>
              <a:rPr b="0" lang="sv-SE" sz="1200" spc="-1" strike="noStrike" u="sng">
                <a:solidFill>
                  <a:srgbClr val="0000ff"/>
                </a:solidFill>
                <a:uFillTx/>
                <a:latin typeface="Tahoma"/>
                <a:ea typeface="DejaVu Sans"/>
                <a:hlinkClick r:id="rId92"/>
              </a:rPr>
              <a:t>s</a:t>
            </a:r>
            <a:r>
              <a:rPr b="0" lang="sv-SE" sz="1200" spc="-1" strike="noStrike" u="sng">
                <a:solidFill>
                  <a:srgbClr val="0000ff"/>
                </a:solidFill>
                <a:uFillTx/>
                <a:latin typeface="Tahoma"/>
                <a:ea typeface="DejaVu Sans"/>
                <a:hlinkClick r:id="rId93"/>
              </a:rPr>
              <a:t>:</a:t>
            </a:r>
            <a:r>
              <a:rPr b="0" lang="sv-SE" sz="1200" spc="-1" strike="noStrike" u="sng">
                <a:solidFill>
                  <a:srgbClr val="0000ff"/>
                </a:solidFill>
                <a:uFillTx/>
                <a:latin typeface="Tahoma"/>
                <a:ea typeface="DejaVu Sans"/>
                <a:hlinkClick r:id="rId94"/>
              </a:rPr>
              <a:t>/</a:t>
            </a:r>
            <a:r>
              <a:rPr b="0" lang="sv-SE" sz="1200" spc="-1" strike="noStrike" u="sng">
                <a:solidFill>
                  <a:srgbClr val="0000ff"/>
                </a:solidFill>
                <a:uFillTx/>
                <a:latin typeface="Tahoma"/>
                <a:ea typeface="DejaVu Sans"/>
                <a:hlinkClick r:id="rId95"/>
              </a:rPr>
              <a:t>/</a:t>
            </a:r>
            <a:r>
              <a:rPr b="0" lang="sv-SE" sz="1200" spc="-1" strike="noStrike" u="sng">
                <a:solidFill>
                  <a:srgbClr val="0000ff"/>
                </a:solidFill>
                <a:uFillTx/>
                <a:latin typeface="Tahoma"/>
                <a:ea typeface="DejaVu Sans"/>
                <a:hlinkClick r:id="rId96"/>
              </a:rPr>
              <a:t>r</a:t>
            </a:r>
            <a:r>
              <a:rPr b="0" lang="sv-SE" sz="1200" spc="-1" strike="noStrike" u="sng">
                <a:solidFill>
                  <a:srgbClr val="0000ff"/>
                </a:solidFill>
                <a:uFillTx/>
                <a:latin typeface="Tahoma"/>
                <a:ea typeface="DejaVu Sans"/>
                <a:hlinkClick r:id="rId97"/>
              </a:rPr>
              <a:t>o</a:t>
            </a:r>
            <a:r>
              <a:rPr b="0" lang="sv-SE" sz="1200" spc="-1" strike="noStrike" u="sng">
                <a:solidFill>
                  <a:srgbClr val="0000ff"/>
                </a:solidFill>
                <a:uFillTx/>
                <a:latin typeface="Tahoma"/>
                <a:ea typeface="DejaVu Sans"/>
                <a:hlinkClick r:id="rId98"/>
              </a:rPr>
              <a:t>y</a:t>
            </a:r>
            <a:r>
              <a:rPr b="0" lang="sv-SE" sz="1200" spc="-1" strike="noStrike" u="sng">
                <a:solidFill>
                  <a:srgbClr val="0000ff"/>
                </a:solidFill>
                <a:uFillTx/>
                <a:latin typeface="Tahoma"/>
                <a:ea typeface="DejaVu Sans"/>
                <a:hlinkClick r:id="rId99"/>
              </a:rPr>
              <a:t>a</a:t>
            </a:r>
            <a:r>
              <a:rPr b="0" lang="sv-SE" sz="1200" spc="-1" strike="noStrike" u="sng">
                <a:solidFill>
                  <a:srgbClr val="0000ff"/>
                </a:solidFill>
                <a:uFillTx/>
                <a:latin typeface="Tahoma"/>
                <a:ea typeface="DejaVu Sans"/>
                <a:hlinkClick r:id="rId100"/>
              </a:rPr>
              <a:t>l</a:t>
            </a:r>
            <a:r>
              <a:rPr b="0" lang="sv-SE" sz="1200" spc="-1" strike="noStrike" u="sng">
                <a:solidFill>
                  <a:srgbClr val="0000ff"/>
                </a:solidFill>
                <a:uFillTx/>
                <a:latin typeface="Tahoma"/>
                <a:ea typeface="DejaVu Sans"/>
                <a:hlinkClick r:id="rId101"/>
              </a:rPr>
              <a:t>s</a:t>
            </a:r>
            <a:r>
              <a:rPr b="0" lang="sv-SE" sz="1200" spc="-1" strike="noStrike" u="sng">
                <a:solidFill>
                  <a:srgbClr val="0000ff"/>
                </a:solidFill>
                <a:uFillTx/>
                <a:latin typeface="Tahoma"/>
                <a:ea typeface="DejaVu Sans"/>
                <a:hlinkClick r:id="rId102"/>
              </a:rPr>
              <a:t>o</a:t>
            </a:r>
            <a:r>
              <a:rPr b="0" lang="sv-SE" sz="1200" spc="-1" strike="noStrike" u="sng">
                <a:solidFill>
                  <a:srgbClr val="0000ff"/>
                </a:solidFill>
                <a:uFillTx/>
                <a:latin typeface="Tahoma"/>
                <a:ea typeface="DejaVu Sans"/>
                <a:hlinkClick r:id="rId103"/>
              </a:rPr>
              <a:t>c</a:t>
            </a:r>
            <a:r>
              <a:rPr b="0" lang="sv-SE" sz="1200" spc="-1" strike="noStrike" u="sng">
                <a:solidFill>
                  <a:srgbClr val="0000ff"/>
                </a:solidFill>
                <a:uFillTx/>
                <a:latin typeface="Tahoma"/>
                <a:ea typeface="DejaVu Sans"/>
                <a:hlinkClick r:id="rId104"/>
              </a:rPr>
              <a:t>i</a:t>
            </a:r>
            <a:r>
              <a:rPr b="0" lang="sv-SE" sz="1200" spc="-1" strike="noStrike" u="sng">
                <a:solidFill>
                  <a:srgbClr val="0000ff"/>
                </a:solidFill>
                <a:uFillTx/>
                <a:latin typeface="Tahoma"/>
                <a:ea typeface="DejaVu Sans"/>
                <a:hlinkClick r:id="rId105"/>
              </a:rPr>
              <a:t>e</a:t>
            </a:r>
            <a:r>
              <a:rPr b="0" lang="sv-SE" sz="1200" spc="-1" strike="noStrike" u="sng">
                <a:solidFill>
                  <a:srgbClr val="0000ff"/>
                </a:solidFill>
                <a:uFillTx/>
                <a:latin typeface="Tahoma"/>
                <a:ea typeface="DejaVu Sans"/>
                <a:hlinkClick r:id="rId106"/>
              </a:rPr>
              <a:t>t</a:t>
            </a:r>
            <a:r>
              <a:rPr b="0" lang="sv-SE" sz="1200" spc="-1" strike="noStrike" u="sng">
                <a:solidFill>
                  <a:srgbClr val="0000ff"/>
                </a:solidFill>
                <a:uFillTx/>
                <a:latin typeface="Tahoma"/>
                <a:ea typeface="DejaVu Sans"/>
                <a:hlinkClick r:id="rId107"/>
              </a:rPr>
              <a:t>y</a:t>
            </a:r>
            <a:r>
              <a:rPr b="0" lang="sv-SE" sz="1200" spc="-1" strike="noStrike" u="sng">
                <a:solidFill>
                  <a:srgbClr val="0000ff"/>
                </a:solidFill>
                <a:uFillTx/>
                <a:latin typeface="Tahoma"/>
                <a:ea typeface="DejaVu Sans"/>
                <a:hlinkClick r:id="rId108"/>
              </a:rPr>
              <a:t>.o</a:t>
            </a:r>
            <a:r>
              <a:rPr b="0" lang="sv-SE" sz="1200" spc="-1" strike="noStrike" u="sng">
                <a:solidFill>
                  <a:srgbClr val="0000ff"/>
                </a:solidFill>
                <a:uFillTx/>
                <a:latin typeface="Tahoma"/>
                <a:ea typeface="DejaVu Sans"/>
                <a:hlinkClick r:id="rId109"/>
              </a:rPr>
              <a:t>r</a:t>
            </a:r>
            <a:r>
              <a:rPr b="0" lang="sv-SE" sz="1200" spc="-1" strike="noStrike" u="sng">
                <a:solidFill>
                  <a:srgbClr val="0000ff"/>
                </a:solidFill>
                <a:uFillTx/>
                <a:latin typeface="Tahoma"/>
                <a:ea typeface="DejaVu Sans"/>
                <a:hlinkClick r:id="rId110"/>
              </a:rPr>
              <a:t>g</a:t>
            </a:r>
            <a:r>
              <a:rPr b="0" lang="sv-SE" sz="1200" spc="-1" strike="noStrike" u="sng">
                <a:solidFill>
                  <a:srgbClr val="0000ff"/>
                </a:solidFill>
                <a:uFillTx/>
                <a:latin typeface="Tahoma"/>
                <a:ea typeface="DejaVu Sans"/>
                <a:hlinkClick r:id="rId111"/>
              </a:rPr>
              <a:t>/</a:t>
            </a:r>
            <a:r>
              <a:rPr b="0" lang="sv-SE" sz="1200" spc="-1" strike="noStrike" u="sng">
                <a:solidFill>
                  <a:srgbClr val="0000ff"/>
                </a:solidFill>
                <a:uFillTx/>
                <a:latin typeface="Tahoma"/>
                <a:ea typeface="DejaVu Sans"/>
                <a:hlinkClick r:id="rId112"/>
              </a:rPr>
              <a:t>t</a:t>
            </a:r>
            <a:r>
              <a:rPr b="0" lang="sv-SE" sz="1200" spc="-1" strike="noStrike" u="sng">
                <a:solidFill>
                  <a:srgbClr val="0000ff"/>
                </a:solidFill>
                <a:uFillTx/>
                <a:latin typeface="Tahoma"/>
                <a:ea typeface="DejaVu Sans"/>
                <a:hlinkClick r:id="rId113"/>
              </a:rPr>
              <a:t>op</a:t>
            </a:r>
            <a:r>
              <a:rPr b="0" lang="sv-SE" sz="1200" spc="-1" strike="noStrike" u="sng">
                <a:solidFill>
                  <a:srgbClr val="0000ff"/>
                </a:solidFill>
                <a:uFillTx/>
                <a:latin typeface="Tahoma"/>
                <a:ea typeface="DejaVu Sans"/>
                <a:hlinkClick r:id="rId114"/>
              </a:rPr>
              <a:t>i</a:t>
            </a:r>
            <a:r>
              <a:rPr b="0" lang="sv-SE" sz="1200" spc="-1" strike="noStrike" u="sng">
                <a:solidFill>
                  <a:srgbClr val="0000ff"/>
                </a:solidFill>
                <a:uFillTx/>
                <a:latin typeface="Tahoma"/>
                <a:ea typeface="DejaVu Sans"/>
                <a:hlinkClick r:id="rId115"/>
              </a:rPr>
              <a:t>c</a:t>
            </a:r>
            <a:r>
              <a:rPr b="0" lang="sv-SE" sz="1200" spc="-1" strike="noStrike" u="sng">
                <a:solidFill>
                  <a:srgbClr val="0000ff"/>
                </a:solidFill>
                <a:uFillTx/>
                <a:latin typeface="Tahoma"/>
                <a:ea typeface="DejaVu Sans"/>
                <a:hlinkClick r:id="rId116"/>
              </a:rPr>
              <a:t>s</a:t>
            </a:r>
            <a:r>
              <a:rPr b="0" lang="sv-SE" sz="1200" spc="-1" strike="noStrike" u="sng">
                <a:solidFill>
                  <a:srgbClr val="0000ff"/>
                </a:solidFill>
                <a:uFillTx/>
                <a:latin typeface="Tahoma"/>
                <a:ea typeface="DejaVu Sans"/>
                <a:hlinkClick r:id="rId117"/>
              </a:rPr>
              <a:t>-</a:t>
            </a:r>
            <a:r>
              <a:rPr b="0" lang="sv-SE" sz="1200" spc="-1" strike="noStrike" u="sng">
                <a:solidFill>
                  <a:srgbClr val="0000ff"/>
                </a:solidFill>
                <a:uFillTx/>
                <a:latin typeface="Tahoma"/>
                <a:ea typeface="DejaVu Sans"/>
                <a:hlinkClick r:id="rId118"/>
              </a:rPr>
              <a:t>po</a:t>
            </a:r>
            <a:r>
              <a:rPr b="0" lang="sv-SE" sz="1200" spc="-1" strike="noStrike" u="sng">
                <a:solidFill>
                  <a:srgbClr val="0000ff"/>
                </a:solidFill>
                <a:uFillTx/>
                <a:latin typeface="Tahoma"/>
                <a:ea typeface="DejaVu Sans"/>
                <a:hlinkClick r:id="rId119"/>
              </a:rPr>
              <a:t>l</a:t>
            </a:r>
            <a:r>
              <a:rPr b="0" lang="sv-SE" sz="1200" spc="-1" strike="noStrike" u="sng">
                <a:solidFill>
                  <a:srgbClr val="0000ff"/>
                </a:solidFill>
                <a:uFillTx/>
                <a:latin typeface="Tahoma"/>
                <a:ea typeface="DejaVu Sans"/>
                <a:hlinkClick r:id="rId120"/>
              </a:rPr>
              <a:t>i</a:t>
            </a:r>
            <a:r>
              <a:rPr b="0" lang="sv-SE" sz="1200" spc="-1" strike="noStrike" u="sng">
                <a:solidFill>
                  <a:srgbClr val="0000ff"/>
                </a:solidFill>
                <a:uFillTx/>
                <a:latin typeface="Tahoma"/>
                <a:ea typeface="DejaVu Sans"/>
                <a:hlinkClick r:id="rId121"/>
              </a:rPr>
              <a:t>c</a:t>
            </a:r>
            <a:r>
              <a:rPr b="0" lang="sv-SE" sz="1200" spc="-1" strike="noStrike" u="sng">
                <a:solidFill>
                  <a:srgbClr val="0000ff"/>
                </a:solidFill>
                <a:uFillTx/>
                <a:latin typeface="Tahoma"/>
                <a:ea typeface="DejaVu Sans"/>
                <a:hlinkClick r:id="rId122"/>
              </a:rPr>
              <a:t>y</a:t>
            </a:r>
            <a:r>
              <a:rPr b="0" lang="sv-SE" sz="1200" spc="-1" strike="noStrike" u="sng">
                <a:solidFill>
                  <a:srgbClr val="0000ff"/>
                </a:solidFill>
                <a:uFillTx/>
                <a:latin typeface="Tahoma"/>
                <a:ea typeface="DejaVu Sans"/>
                <a:hlinkClick r:id="rId123"/>
              </a:rPr>
              <a:t>/</a:t>
            </a:r>
            <a:r>
              <a:rPr b="0" lang="sv-SE" sz="1200" spc="-1" strike="noStrike" u="sng">
                <a:solidFill>
                  <a:srgbClr val="0000ff"/>
                </a:solidFill>
                <a:uFillTx/>
                <a:latin typeface="Tahoma"/>
                <a:ea typeface="DejaVu Sans"/>
                <a:hlinkClick r:id="rId124"/>
              </a:rPr>
              <a:t>p</a:t>
            </a:r>
            <a:r>
              <a:rPr b="0" lang="sv-SE" sz="1200" spc="-1" strike="noStrike" u="sng">
                <a:solidFill>
                  <a:srgbClr val="0000ff"/>
                </a:solidFill>
                <a:uFillTx/>
                <a:latin typeface="Tahoma"/>
                <a:ea typeface="DejaVu Sans"/>
                <a:hlinkClick r:id="rId125"/>
              </a:rPr>
              <a:t>r</a:t>
            </a:r>
            <a:r>
              <a:rPr b="0" lang="sv-SE" sz="1200" spc="-1" strike="noStrike" u="sng">
                <a:solidFill>
                  <a:srgbClr val="0000ff"/>
                </a:solidFill>
                <a:uFillTx/>
                <a:latin typeface="Tahoma"/>
                <a:ea typeface="DejaVu Sans"/>
                <a:hlinkClick r:id="rId126"/>
              </a:rPr>
              <a:t>o</a:t>
            </a:r>
            <a:r>
              <a:rPr b="0" lang="sv-SE" sz="1200" spc="-1" strike="noStrike" u="sng">
                <a:solidFill>
                  <a:srgbClr val="0000ff"/>
                </a:solidFill>
                <a:uFillTx/>
                <a:latin typeface="Tahoma"/>
                <a:ea typeface="DejaVu Sans"/>
                <a:hlinkClick r:id="rId127"/>
              </a:rPr>
              <a:t>j</a:t>
            </a:r>
            <a:r>
              <a:rPr b="0" lang="sv-SE" sz="1200" spc="-1" strike="noStrike" u="sng">
                <a:solidFill>
                  <a:srgbClr val="0000ff"/>
                </a:solidFill>
                <a:uFillTx/>
                <a:latin typeface="Tahoma"/>
                <a:ea typeface="DejaVu Sans"/>
                <a:hlinkClick r:id="rId128"/>
              </a:rPr>
              <a:t>e</a:t>
            </a:r>
            <a:r>
              <a:rPr b="0" lang="sv-SE" sz="1200" spc="-1" strike="noStrike" u="sng">
                <a:solidFill>
                  <a:srgbClr val="0000ff"/>
                </a:solidFill>
                <a:uFillTx/>
                <a:latin typeface="Tahoma"/>
                <a:ea typeface="DejaVu Sans"/>
                <a:hlinkClick r:id="rId129"/>
              </a:rPr>
              <a:t>c</a:t>
            </a:r>
            <a:r>
              <a:rPr b="0" lang="sv-SE" sz="1200" spc="-1" strike="noStrike" u="sng">
                <a:solidFill>
                  <a:srgbClr val="0000ff"/>
                </a:solidFill>
                <a:uFillTx/>
                <a:latin typeface="Tahoma"/>
                <a:ea typeface="DejaVu Sans"/>
                <a:hlinkClick r:id="rId130"/>
              </a:rPr>
              <a:t>t</a:t>
            </a:r>
            <a:r>
              <a:rPr b="0" lang="sv-SE" sz="1200" spc="-1" strike="noStrike" u="sng">
                <a:solidFill>
                  <a:srgbClr val="0000ff"/>
                </a:solidFill>
                <a:uFillTx/>
                <a:latin typeface="Tahoma"/>
                <a:ea typeface="DejaVu Sans"/>
                <a:hlinkClick r:id="rId131"/>
              </a:rPr>
              <a:t>s</a:t>
            </a:r>
            <a:r>
              <a:rPr b="0" lang="sv-SE" sz="1200" spc="-1" strike="noStrike" u="sng">
                <a:solidFill>
                  <a:srgbClr val="0000ff"/>
                </a:solidFill>
                <a:uFillTx/>
                <a:latin typeface="Tahoma"/>
                <a:ea typeface="DejaVu Sans"/>
                <a:hlinkClick r:id="rId132"/>
              </a:rPr>
              <a:t>/</a:t>
            </a:r>
            <a:r>
              <a:rPr b="0" lang="sv-SE" sz="1200" spc="-1" strike="noStrike" u="sng">
                <a:solidFill>
                  <a:srgbClr val="0000ff"/>
                </a:solidFill>
                <a:uFillTx/>
                <a:latin typeface="Tahoma"/>
                <a:ea typeface="DejaVu Sans"/>
                <a:hlinkClick r:id="rId133"/>
              </a:rPr>
              <a:t>d</a:t>
            </a:r>
            <a:r>
              <a:rPr b="0" lang="sv-SE" sz="1200" spc="-1" strike="noStrike" u="sng">
                <a:solidFill>
                  <a:srgbClr val="0000ff"/>
                </a:solidFill>
                <a:uFillTx/>
                <a:latin typeface="Tahoma"/>
                <a:ea typeface="DejaVu Sans"/>
                <a:hlinkClick r:id="rId134"/>
              </a:rPr>
              <a:t>a</a:t>
            </a:r>
            <a:r>
              <a:rPr b="0" lang="sv-SE" sz="1200" spc="-1" strike="noStrike" u="sng">
                <a:solidFill>
                  <a:srgbClr val="0000ff"/>
                </a:solidFill>
                <a:uFillTx/>
                <a:latin typeface="Tahoma"/>
                <a:ea typeface="DejaVu Sans"/>
                <a:hlinkClick r:id="rId135"/>
              </a:rPr>
              <a:t>t</a:t>
            </a:r>
            <a:r>
              <a:rPr b="0" lang="sv-SE" sz="1200" spc="-1" strike="noStrike" u="sng">
                <a:solidFill>
                  <a:srgbClr val="0000ff"/>
                </a:solidFill>
                <a:uFillTx/>
                <a:latin typeface="Tahoma"/>
                <a:ea typeface="DejaVu Sans"/>
                <a:hlinkClick r:id="rId136"/>
              </a:rPr>
              <a:t>a</a:t>
            </a:r>
            <a:r>
              <a:rPr b="0" lang="sv-SE" sz="1200" spc="-1" strike="noStrike" u="sng">
                <a:solidFill>
                  <a:srgbClr val="0000ff"/>
                </a:solidFill>
                <a:uFillTx/>
                <a:latin typeface="Tahoma"/>
                <a:ea typeface="DejaVu Sans"/>
                <a:hlinkClick r:id="rId137"/>
              </a:rPr>
              <a:t>-</a:t>
            </a:r>
            <a:r>
              <a:rPr b="0" lang="sv-SE" sz="1200" spc="-1" strike="noStrike" u="sng">
                <a:solidFill>
                  <a:srgbClr val="0000ff"/>
                </a:solidFill>
                <a:uFillTx/>
                <a:latin typeface="Tahoma"/>
                <a:ea typeface="DejaVu Sans"/>
                <a:hlinkClick r:id="rId138"/>
              </a:rPr>
              <a:t>g</a:t>
            </a:r>
            <a:r>
              <a:rPr b="0" lang="sv-SE" sz="1200" spc="-1" strike="noStrike" u="sng">
                <a:solidFill>
                  <a:srgbClr val="0000ff"/>
                </a:solidFill>
                <a:uFillTx/>
                <a:latin typeface="Tahoma"/>
                <a:ea typeface="DejaVu Sans"/>
                <a:hlinkClick r:id="rId139"/>
              </a:rPr>
              <a:t>o</a:t>
            </a:r>
            <a:r>
              <a:rPr b="0" lang="sv-SE" sz="1200" spc="-1" strike="noStrike" u="sng">
                <a:solidFill>
                  <a:srgbClr val="0000ff"/>
                </a:solidFill>
                <a:uFillTx/>
                <a:latin typeface="Tahoma"/>
                <a:ea typeface="DejaVu Sans"/>
                <a:hlinkClick r:id="rId140"/>
              </a:rPr>
              <a:t>v</a:t>
            </a:r>
            <a:r>
              <a:rPr b="0" lang="sv-SE" sz="1200" spc="-1" strike="noStrike" u="sng">
                <a:solidFill>
                  <a:srgbClr val="0000ff"/>
                </a:solidFill>
                <a:uFillTx/>
                <a:latin typeface="Tahoma"/>
                <a:ea typeface="DejaVu Sans"/>
                <a:hlinkClick r:id="rId141"/>
              </a:rPr>
              <a:t>e</a:t>
            </a:r>
            <a:r>
              <a:rPr b="0" lang="sv-SE" sz="1200" spc="-1" strike="noStrike" u="sng">
                <a:solidFill>
                  <a:srgbClr val="0000ff"/>
                </a:solidFill>
                <a:uFillTx/>
                <a:latin typeface="Tahoma"/>
                <a:ea typeface="DejaVu Sans"/>
                <a:hlinkClick r:id="rId142"/>
              </a:rPr>
              <a:t>r</a:t>
            </a:r>
            <a:r>
              <a:rPr b="0" lang="sv-SE" sz="1200" spc="-1" strike="noStrike" u="sng">
                <a:solidFill>
                  <a:srgbClr val="0000ff"/>
                </a:solidFill>
                <a:uFillTx/>
                <a:latin typeface="Tahoma"/>
                <a:ea typeface="DejaVu Sans"/>
                <a:hlinkClick r:id="rId143"/>
              </a:rPr>
              <a:t>n</a:t>
            </a:r>
            <a:r>
              <a:rPr b="0" lang="sv-SE" sz="1200" spc="-1" strike="noStrike" u="sng">
                <a:solidFill>
                  <a:srgbClr val="0000ff"/>
                </a:solidFill>
                <a:uFillTx/>
                <a:latin typeface="Tahoma"/>
                <a:ea typeface="DejaVu Sans"/>
                <a:hlinkClick r:id="rId144"/>
              </a:rPr>
              <a:t>a</a:t>
            </a:r>
            <a:r>
              <a:rPr b="0" lang="sv-SE" sz="1200" spc="-1" strike="noStrike" u="sng">
                <a:solidFill>
                  <a:srgbClr val="0000ff"/>
                </a:solidFill>
                <a:uFillTx/>
                <a:latin typeface="Tahoma"/>
                <a:ea typeface="DejaVu Sans"/>
                <a:hlinkClick r:id="rId145"/>
              </a:rPr>
              <a:t>nc</a:t>
            </a:r>
            <a:r>
              <a:rPr b="0" lang="sv-SE" sz="1200" spc="-1" strike="noStrike" u="sng">
                <a:solidFill>
                  <a:srgbClr val="0000ff"/>
                </a:solidFill>
                <a:uFillTx/>
                <a:latin typeface="Tahoma"/>
                <a:ea typeface="DejaVu Sans"/>
                <a:hlinkClick r:id="rId146"/>
              </a:rPr>
              <a:t>e</a:t>
            </a:r>
            <a:r>
              <a:rPr b="0" lang="sv-SE" sz="1200" spc="-1" strike="noStrike" u="sng">
                <a:solidFill>
                  <a:srgbClr val="0000ff"/>
                </a:solidFill>
                <a:uFillTx/>
                <a:latin typeface="Tahoma"/>
                <a:ea typeface="DejaVu Sans"/>
                <a:hlinkClick r:id="rId147"/>
              </a:rPr>
              <a:t>/</a:t>
            </a:r>
            <a:endParaRPr b="0" lang="sv-SE" sz="1200" spc="-1" strike="noStrike">
              <a:latin typeface="Arial"/>
            </a:endParaRPr>
          </a:p>
        </p:txBody>
      </p:sp>
      <p:sp>
        <p:nvSpPr>
          <p:cNvPr id="237" name="CustomShape 9"/>
          <p:cNvSpPr/>
          <p:nvPr/>
        </p:nvSpPr>
        <p:spPr>
          <a:xfrm>
            <a:off x="567720" y="2815560"/>
            <a:ext cx="5524560" cy="176400"/>
          </a:xfrm>
          <a:prstGeom prst="rect">
            <a:avLst/>
          </a:prstGeom>
          <a:noFill/>
          <a:ln>
            <a:noFill/>
          </a:ln>
        </p:spPr>
        <p:style>
          <a:lnRef idx="0"/>
          <a:fillRef idx="0"/>
          <a:effectRef idx="0"/>
          <a:fontRef idx="minor"/>
        </p:style>
        <p:txBody>
          <a:bodyPr lIns="0" rIns="0" tIns="8640" bIns="0"/>
          <a:p>
            <a:pPr marL="12600">
              <a:lnSpc>
                <a:spcPts val="1344"/>
              </a:lnSpc>
            </a:pPr>
            <a:r>
              <a:rPr b="0" lang="sv-SE" sz="1200" spc="-1" strike="noStrike" u="sng">
                <a:solidFill>
                  <a:srgbClr val="0000ff"/>
                </a:solidFill>
                <a:uFillTx/>
                <a:latin typeface="Tahoma"/>
                <a:ea typeface="DejaVu Sans"/>
                <a:hlinkClick r:id="rId148"/>
              </a:rPr>
              <a:t>h</a:t>
            </a:r>
            <a:r>
              <a:rPr b="0" lang="sv-SE" sz="1200" spc="-1" strike="noStrike" u="sng">
                <a:solidFill>
                  <a:srgbClr val="0000ff"/>
                </a:solidFill>
                <a:uFillTx/>
                <a:latin typeface="Tahoma"/>
                <a:ea typeface="DejaVu Sans"/>
                <a:hlinkClick r:id="rId149"/>
              </a:rPr>
              <a:t>t</a:t>
            </a:r>
            <a:r>
              <a:rPr b="0" lang="sv-SE" sz="1200" spc="-1" strike="noStrike" u="sng">
                <a:solidFill>
                  <a:srgbClr val="0000ff"/>
                </a:solidFill>
                <a:uFillTx/>
                <a:latin typeface="Tahoma"/>
                <a:ea typeface="DejaVu Sans"/>
                <a:hlinkClick r:id="rId150"/>
              </a:rPr>
              <a:t>t</a:t>
            </a:r>
            <a:r>
              <a:rPr b="0" lang="sv-SE" sz="1200" spc="-1" strike="noStrike" u="sng">
                <a:solidFill>
                  <a:srgbClr val="0000ff"/>
                </a:solidFill>
                <a:uFillTx/>
                <a:latin typeface="Tahoma"/>
                <a:ea typeface="DejaVu Sans"/>
                <a:hlinkClick r:id="rId151"/>
              </a:rPr>
              <a:t>p</a:t>
            </a:r>
            <a:r>
              <a:rPr b="0" lang="sv-SE" sz="1200" spc="-1" strike="noStrike" u="sng">
                <a:solidFill>
                  <a:srgbClr val="0000ff"/>
                </a:solidFill>
                <a:uFillTx/>
                <a:latin typeface="Tahoma"/>
                <a:ea typeface="DejaVu Sans"/>
                <a:hlinkClick r:id="rId152"/>
              </a:rPr>
              <a:t>s</a:t>
            </a:r>
            <a:r>
              <a:rPr b="0" lang="sv-SE" sz="1200" spc="-1" strike="noStrike" u="sng">
                <a:solidFill>
                  <a:srgbClr val="0000ff"/>
                </a:solidFill>
                <a:uFillTx/>
                <a:latin typeface="Tahoma"/>
                <a:ea typeface="DejaVu Sans"/>
                <a:hlinkClick r:id="rId153"/>
              </a:rPr>
              <a:t>:</a:t>
            </a:r>
            <a:r>
              <a:rPr b="0" lang="sv-SE" sz="1200" spc="-1" strike="noStrike" u="sng">
                <a:solidFill>
                  <a:srgbClr val="0000ff"/>
                </a:solidFill>
                <a:uFillTx/>
                <a:latin typeface="Tahoma"/>
                <a:ea typeface="DejaVu Sans"/>
                <a:hlinkClick r:id="rId154"/>
              </a:rPr>
              <a:t>/</a:t>
            </a:r>
            <a:r>
              <a:rPr b="0" lang="sv-SE" sz="1200" spc="-1" strike="noStrike" u="sng">
                <a:solidFill>
                  <a:srgbClr val="0000ff"/>
                </a:solidFill>
                <a:uFillTx/>
                <a:latin typeface="Tahoma"/>
                <a:ea typeface="DejaVu Sans"/>
                <a:hlinkClick r:id="rId155"/>
              </a:rPr>
              <a:t>/</a:t>
            </a:r>
            <a:r>
              <a:rPr b="0" lang="sv-SE" sz="1200" spc="-1" strike="noStrike" u="sng">
                <a:solidFill>
                  <a:srgbClr val="0000ff"/>
                </a:solidFill>
                <a:uFillTx/>
                <a:latin typeface="Tahoma"/>
                <a:ea typeface="DejaVu Sans"/>
                <a:hlinkClick r:id="rId156"/>
              </a:rPr>
              <a:t>i</a:t>
            </a:r>
            <a:r>
              <a:rPr b="0" lang="sv-SE" sz="1200" spc="-1" strike="noStrike" u="sng">
                <a:solidFill>
                  <a:srgbClr val="0000ff"/>
                </a:solidFill>
                <a:uFillTx/>
                <a:latin typeface="Tahoma"/>
                <a:ea typeface="DejaVu Sans"/>
                <a:hlinkClick r:id="rId157"/>
              </a:rPr>
              <a:t>c</a:t>
            </a:r>
            <a:r>
              <a:rPr b="0" lang="sv-SE" sz="1200" spc="-1" strike="noStrike" u="sng">
                <a:solidFill>
                  <a:srgbClr val="0000ff"/>
                </a:solidFill>
                <a:uFillTx/>
                <a:latin typeface="Tahoma"/>
                <a:ea typeface="DejaVu Sans"/>
                <a:hlinkClick r:id="rId158"/>
              </a:rPr>
              <a:t>o</a:t>
            </a:r>
            <a:r>
              <a:rPr b="0" lang="sv-SE" sz="1200" spc="-1" strike="noStrike" u="sng">
                <a:solidFill>
                  <a:srgbClr val="0000ff"/>
                </a:solidFill>
                <a:uFillTx/>
                <a:latin typeface="Tahoma"/>
                <a:ea typeface="DejaVu Sans"/>
                <a:hlinkClick r:id="rId159"/>
              </a:rPr>
              <a:t>.o</a:t>
            </a:r>
            <a:r>
              <a:rPr b="0" lang="sv-SE" sz="1200" spc="-1" strike="noStrike" u="sng">
                <a:solidFill>
                  <a:srgbClr val="0000ff"/>
                </a:solidFill>
                <a:uFillTx/>
                <a:latin typeface="Tahoma"/>
                <a:ea typeface="DejaVu Sans"/>
                <a:hlinkClick r:id="rId160"/>
              </a:rPr>
              <a:t>r</a:t>
            </a:r>
            <a:r>
              <a:rPr b="0" lang="sv-SE" sz="1200" spc="-1" strike="noStrike" u="sng">
                <a:solidFill>
                  <a:srgbClr val="0000ff"/>
                </a:solidFill>
                <a:uFillTx/>
                <a:latin typeface="Tahoma"/>
                <a:ea typeface="DejaVu Sans"/>
                <a:hlinkClick r:id="rId161"/>
              </a:rPr>
              <a:t>g.</a:t>
            </a:r>
            <a:r>
              <a:rPr b="0" lang="sv-SE" sz="1200" spc="-1" strike="noStrike" u="sng">
                <a:solidFill>
                  <a:srgbClr val="0000ff"/>
                </a:solidFill>
                <a:uFillTx/>
                <a:latin typeface="Tahoma"/>
                <a:ea typeface="DejaVu Sans"/>
                <a:hlinkClick r:id="rId162"/>
              </a:rPr>
              <a:t>u</a:t>
            </a:r>
            <a:r>
              <a:rPr b="0" lang="sv-SE" sz="1200" spc="-1" strike="noStrike" u="sng">
                <a:solidFill>
                  <a:srgbClr val="0000ff"/>
                </a:solidFill>
                <a:uFillTx/>
                <a:latin typeface="Tahoma"/>
                <a:ea typeface="DejaVu Sans"/>
                <a:hlinkClick r:id="rId163"/>
              </a:rPr>
              <a:t>k</a:t>
            </a:r>
            <a:r>
              <a:rPr b="0" lang="sv-SE" sz="1200" spc="-1" strike="noStrike" u="sng">
                <a:solidFill>
                  <a:srgbClr val="0000ff"/>
                </a:solidFill>
                <a:uFillTx/>
                <a:latin typeface="Tahoma"/>
                <a:ea typeface="DejaVu Sans"/>
                <a:hlinkClick r:id="rId164"/>
              </a:rPr>
              <a:t>/</a:t>
            </a:r>
            <a:r>
              <a:rPr b="0" lang="sv-SE" sz="1200" spc="-1" strike="noStrike" u="sng">
                <a:solidFill>
                  <a:srgbClr val="0000ff"/>
                </a:solidFill>
                <a:uFillTx/>
                <a:latin typeface="Tahoma"/>
                <a:ea typeface="DejaVu Sans"/>
                <a:hlinkClick r:id="rId165"/>
              </a:rPr>
              <a:t>f</a:t>
            </a:r>
            <a:r>
              <a:rPr b="0" lang="sv-SE" sz="1200" spc="-1" strike="noStrike" u="sng">
                <a:solidFill>
                  <a:srgbClr val="0000ff"/>
                </a:solidFill>
                <a:uFillTx/>
                <a:latin typeface="Tahoma"/>
                <a:ea typeface="DejaVu Sans"/>
                <a:hlinkClick r:id="rId166"/>
              </a:rPr>
              <a:t>o</a:t>
            </a:r>
            <a:r>
              <a:rPr b="0" lang="sv-SE" sz="1200" spc="-1" strike="noStrike" u="sng">
                <a:solidFill>
                  <a:srgbClr val="0000ff"/>
                </a:solidFill>
                <a:uFillTx/>
                <a:latin typeface="Tahoma"/>
                <a:ea typeface="DejaVu Sans"/>
                <a:hlinkClick r:id="rId167"/>
              </a:rPr>
              <a:t>r</a:t>
            </a:r>
            <a:r>
              <a:rPr b="0" lang="sv-SE" sz="1200" spc="-1" strike="noStrike" u="sng">
                <a:solidFill>
                  <a:srgbClr val="0000ff"/>
                </a:solidFill>
                <a:uFillTx/>
                <a:latin typeface="Tahoma"/>
                <a:ea typeface="DejaVu Sans"/>
                <a:hlinkClick r:id="rId168"/>
              </a:rPr>
              <a:t>-</a:t>
            </a:r>
            <a:r>
              <a:rPr b="0" lang="sv-SE" sz="1200" spc="-1" strike="noStrike" u="sng">
                <a:solidFill>
                  <a:srgbClr val="0000ff"/>
                </a:solidFill>
                <a:uFillTx/>
                <a:latin typeface="Tahoma"/>
                <a:ea typeface="DejaVu Sans"/>
                <a:hlinkClick r:id="rId169"/>
              </a:rPr>
              <a:t>o</a:t>
            </a:r>
            <a:r>
              <a:rPr b="0" lang="sv-SE" sz="1200" spc="-1" strike="noStrike" u="sng">
                <a:solidFill>
                  <a:srgbClr val="0000ff"/>
                </a:solidFill>
                <a:uFillTx/>
                <a:latin typeface="Tahoma"/>
                <a:ea typeface="DejaVu Sans"/>
                <a:hlinkClick r:id="rId170"/>
              </a:rPr>
              <a:t>r</a:t>
            </a:r>
            <a:r>
              <a:rPr b="0" lang="sv-SE" sz="1200" spc="-1" strike="noStrike" u="sng">
                <a:solidFill>
                  <a:srgbClr val="0000ff"/>
                </a:solidFill>
                <a:uFillTx/>
                <a:latin typeface="Tahoma"/>
                <a:ea typeface="DejaVu Sans"/>
                <a:hlinkClick r:id="rId171"/>
              </a:rPr>
              <a:t>g</a:t>
            </a:r>
            <a:r>
              <a:rPr b="0" lang="sv-SE" sz="1200" spc="-1" strike="noStrike" u="sng">
                <a:solidFill>
                  <a:srgbClr val="0000ff"/>
                </a:solidFill>
                <a:uFillTx/>
                <a:latin typeface="Tahoma"/>
                <a:ea typeface="DejaVu Sans"/>
                <a:hlinkClick r:id="rId172"/>
              </a:rPr>
              <a:t>a</a:t>
            </a:r>
            <a:r>
              <a:rPr b="0" lang="sv-SE" sz="1200" spc="-1" strike="noStrike" u="sng">
                <a:solidFill>
                  <a:srgbClr val="0000ff"/>
                </a:solidFill>
                <a:uFillTx/>
                <a:latin typeface="Tahoma"/>
                <a:ea typeface="DejaVu Sans"/>
                <a:hlinkClick r:id="rId173"/>
              </a:rPr>
              <a:t>ni</a:t>
            </a:r>
            <a:r>
              <a:rPr b="0" lang="sv-SE" sz="1200" spc="-1" strike="noStrike" u="sng">
                <a:solidFill>
                  <a:srgbClr val="0000ff"/>
                </a:solidFill>
                <a:uFillTx/>
                <a:latin typeface="Tahoma"/>
                <a:ea typeface="DejaVu Sans"/>
                <a:hlinkClick r:id="rId174"/>
              </a:rPr>
              <a:t>s</a:t>
            </a:r>
            <a:r>
              <a:rPr b="0" lang="sv-SE" sz="1200" spc="-1" strike="noStrike" u="sng">
                <a:solidFill>
                  <a:srgbClr val="0000ff"/>
                </a:solidFill>
                <a:uFillTx/>
                <a:latin typeface="Tahoma"/>
                <a:ea typeface="DejaVu Sans"/>
                <a:hlinkClick r:id="rId175"/>
              </a:rPr>
              <a:t>a</a:t>
            </a:r>
            <a:r>
              <a:rPr b="0" lang="sv-SE" sz="1200" spc="-1" strike="noStrike" u="sng">
                <a:solidFill>
                  <a:srgbClr val="0000ff"/>
                </a:solidFill>
                <a:uFillTx/>
                <a:latin typeface="Tahoma"/>
                <a:ea typeface="DejaVu Sans"/>
                <a:hlinkClick r:id="rId176"/>
              </a:rPr>
              <a:t>t</a:t>
            </a:r>
            <a:r>
              <a:rPr b="0" lang="sv-SE" sz="1200" spc="-1" strike="noStrike" u="sng">
                <a:solidFill>
                  <a:srgbClr val="0000ff"/>
                </a:solidFill>
                <a:uFillTx/>
                <a:latin typeface="Tahoma"/>
                <a:ea typeface="DejaVu Sans"/>
                <a:hlinkClick r:id="rId177"/>
              </a:rPr>
              <a:t>i</a:t>
            </a:r>
            <a:r>
              <a:rPr b="0" lang="sv-SE" sz="1200" spc="-1" strike="noStrike" u="sng">
                <a:solidFill>
                  <a:srgbClr val="0000ff"/>
                </a:solidFill>
                <a:uFillTx/>
                <a:latin typeface="Tahoma"/>
                <a:ea typeface="DejaVu Sans"/>
                <a:hlinkClick r:id="rId178"/>
              </a:rPr>
              <a:t>o</a:t>
            </a:r>
            <a:r>
              <a:rPr b="0" lang="sv-SE" sz="1200" spc="-1" strike="noStrike" u="sng">
                <a:solidFill>
                  <a:srgbClr val="0000ff"/>
                </a:solidFill>
                <a:uFillTx/>
                <a:latin typeface="Tahoma"/>
                <a:ea typeface="DejaVu Sans"/>
                <a:hlinkClick r:id="rId179"/>
              </a:rPr>
              <a:t>n</a:t>
            </a:r>
            <a:r>
              <a:rPr b="0" lang="sv-SE" sz="1200" spc="-1" strike="noStrike" u="sng">
                <a:solidFill>
                  <a:srgbClr val="0000ff"/>
                </a:solidFill>
                <a:uFillTx/>
                <a:latin typeface="Tahoma"/>
                <a:ea typeface="DejaVu Sans"/>
                <a:hlinkClick r:id="rId180"/>
              </a:rPr>
              <a:t>s</a:t>
            </a:r>
            <a:r>
              <a:rPr b="0" lang="sv-SE" sz="1200" spc="-1" strike="noStrike" u="sng">
                <a:solidFill>
                  <a:srgbClr val="0000ff"/>
                </a:solidFill>
                <a:uFillTx/>
                <a:latin typeface="Tahoma"/>
                <a:ea typeface="DejaVu Sans"/>
                <a:hlinkClick r:id="rId181"/>
              </a:rPr>
              <a:t>/</a:t>
            </a:r>
            <a:r>
              <a:rPr b="0" lang="sv-SE" sz="1200" spc="-1" strike="noStrike" u="sng">
                <a:solidFill>
                  <a:srgbClr val="0000ff"/>
                </a:solidFill>
                <a:uFillTx/>
                <a:latin typeface="Tahoma"/>
                <a:ea typeface="DejaVu Sans"/>
                <a:hlinkClick r:id="rId182"/>
              </a:rPr>
              <a:t>d</a:t>
            </a:r>
            <a:r>
              <a:rPr b="0" lang="sv-SE" sz="1200" spc="-1" strike="noStrike" u="sng">
                <a:solidFill>
                  <a:srgbClr val="0000ff"/>
                </a:solidFill>
                <a:uFillTx/>
                <a:latin typeface="Tahoma"/>
                <a:ea typeface="DejaVu Sans"/>
                <a:hlinkClick r:id="rId183"/>
              </a:rPr>
              <a:t>a</a:t>
            </a:r>
            <a:r>
              <a:rPr b="0" lang="sv-SE" sz="1200" spc="-1" strike="noStrike" u="sng">
                <a:solidFill>
                  <a:srgbClr val="0000ff"/>
                </a:solidFill>
                <a:uFillTx/>
                <a:latin typeface="Tahoma"/>
                <a:ea typeface="DejaVu Sans"/>
                <a:hlinkClick r:id="rId184"/>
              </a:rPr>
              <a:t>t</a:t>
            </a:r>
            <a:r>
              <a:rPr b="0" lang="sv-SE" sz="1200" spc="-1" strike="noStrike" u="sng">
                <a:solidFill>
                  <a:srgbClr val="0000ff"/>
                </a:solidFill>
                <a:uFillTx/>
                <a:latin typeface="Tahoma"/>
                <a:ea typeface="DejaVu Sans"/>
                <a:hlinkClick r:id="rId185"/>
              </a:rPr>
              <a:t>a</a:t>
            </a:r>
            <a:r>
              <a:rPr b="0" lang="sv-SE" sz="1200" spc="-1" strike="noStrike" u="sng">
                <a:solidFill>
                  <a:srgbClr val="0000ff"/>
                </a:solidFill>
                <a:uFillTx/>
                <a:latin typeface="Tahoma"/>
                <a:ea typeface="DejaVu Sans"/>
                <a:hlinkClick r:id="rId186"/>
              </a:rPr>
              <a:t>-</a:t>
            </a:r>
            <a:r>
              <a:rPr b="0" lang="sv-SE" sz="1200" spc="-1" strike="noStrike" u="sng">
                <a:solidFill>
                  <a:srgbClr val="0000ff"/>
                </a:solidFill>
                <a:uFillTx/>
                <a:latin typeface="Tahoma"/>
                <a:ea typeface="DejaVu Sans"/>
                <a:hlinkClick r:id="rId187"/>
              </a:rPr>
              <a:t>p</a:t>
            </a:r>
            <a:r>
              <a:rPr b="0" lang="sv-SE" sz="1200" spc="-1" strike="noStrike" u="sng">
                <a:solidFill>
                  <a:srgbClr val="0000ff"/>
                </a:solidFill>
                <a:uFillTx/>
                <a:latin typeface="Tahoma"/>
                <a:ea typeface="DejaVu Sans"/>
                <a:hlinkClick r:id="rId188"/>
              </a:rPr>
              <a:t>r</a:t>
            </a:r>
            <a:r>
              <a:rPr b="0" lang="sv-SE" sz="1200" spc="-1" strike="noStrike" u="sng">
                <a:solidFill>
                  <a:srgbClr val="0000ff"/>
                </a:solidFill>
                <a:uFillTx/>
                <a:latin typeface="Tahoma"/>
                <a:ea typeface="DejaVu Sans"/>
                <a:hlinkClick r:id="rId189"/>
              </a:rPr>
              <a:t>o</a:t>
            </a:r>
            <a:r>
              <a:rPr b="0" lang="sv-SE" sz="1200" spc="-1" strike="noStrike" u="sng">
                <a:solidFill>
                  <a:srgbClr val="0000ff"/>
                </a:solidFill>
                <a:uFillTx/>
                <a:latin typeface="Tahoma"/>
                <a:ea typeface="DejaVu Sans"/>
                <a:hlinkClick r:id="rId190"/>
              </a:rPr>
              <a:t>t</a:t>
            </a:r>
            <a:r>
              <a:rPr b="0" lang="sv-SE" sz="1200" spc="-1" strike="noStrike" u="sng">
                <a:solidFill>
                  <a:srgbClr val="0000ff"/>
                </a:solidFill>
                <a:uFillTx/>
                <a:latin typeface="Tahoma"/>
                <a:ea typeface="DejaVu Sans"/>
                <a:hlinkClick r:id="rId191"/>
              </a:rPr>
              <a:t>e</a:t>
            </a:r>
            <a:r>
              <a:rPr b="0" lang="sv-SE" sz="1200" spc="-1" strike="noStrike" u="sng">
                <a:solidFill>
                  <a:srgbClr val="0000ff"/>
                </a:solidFill>
                <a:uFillTx/>
                <a:latin typeface="Tahoma"/>
                <a:ea typeface="DejaVu Sans"/>
                <a:hlinkClick r:id="rId192"/>
              </a:rPr>
              <a:t>c</a:t>
            </a:r>
            <a:r>
              <a:rPr b="0" lang="sv-SE" sz="1200" spc="-1" strike="noStrike" u="sng">
                <a:solidFill>
                  <a:srgbClr val="0000ff"/>
                </a:solidFill>
                <a:uFillTx/>
                <a:latin typeface="Tahoma"/>
                <a:ea typeface="DejaVu Sans"/>
                <a:hlinkClick r:id="rId193"/>
              </a:rPr>
              <a:t>t</a:t>
            </a:r>
            <a:r>
              <a:rPr b="0" lang="sv-SE" sz="1200" spc="-1" strike="noStrike" u="sng">
                <a:solidFill>
                  <a:srgbClr val="0000ff"/>
                </a:solidFill>
                <a:uFillTx/>
                <a:latin typeface="Tahoma"/>
                <a:ea typeface="DejaVu Sans"/>
                <a:hlinkClick r:id="rId194"/>
              </a:rPr>
              <a:t>i</a:t>
            </a:r>
            <a:r>
              <a:rPr b="0" lang="sv-SE" sz="1200" spc="-1" strike="noStrike" u="sng">
                <a:solidFill>
                  <a:srgbClr val="0000ff"/>
                </a:solidFill>
                <a:uFillTx/>
                <a:latin typeface="Tahoma"/>
                <a:ea typeface="DejaVu Sans"/>
                <a:hlinkClick r:id="rId195"/>
              </a:rPr>
              <a:t>o</a:t>
            </a:r>
            <a:r>
              <a:rPr b="0" lang="sv-SE" sz="1200" spc="-1" strike="noStrike" u="sng">
                <a:solidFill>
                  <a:srgbClr val="0000ff"/>
                </a:solidFill>
                <a:uFillTx/>
                <a:latin typeface="Tahoma"/>
                <a:ea typeface="DejaVu Sans"/>
                <a:hlinkClick r:id="rId196"/>
              </a:rPr>
              <a:t>n</a:t>
            </a:r>
            <a:r>
              <a:rPr b="0" lang="sv-SE" sz="1200" spc="-1" strike="noStrike" u="sng">
                <a:solidFill>
                  <a:srgbClr val="0000ff"/>
                </a:solidFill>
                <a:uFillTx/>
                <a:latin typeface="Tahoma"/>
                <a:ea typeface="DejaVu Sans"/>
                <a:hlinkClick r:id="rId197"/>
              </a:rPr>
              <a:t>-</a:t>
            </a:r>
            <a:r>
              <a:rPr b="0" lang="sv-SE" sz="1200" spc="-1" strike="noStrike" u="sng">
                <a:solidFill>
                  <a:srgbClr val="0000ff"/>
                </a:solidFill>
                <a:uFillTx/>
                <a:latin typeface="Tahoma"/>
                <a:ea typeface="DejaVu Sans"/>
                <a:hlinkClick r:id="rId198"/>
              </a:rPr>
              <a:t>r</a:t>
            </a:r>
            <a:r>
              <a:rPr b="0" lang="sv-SE" sz="1200" spc="-1" strike="noStrike" u="sng">
                <a:solidFill>
                  <a:srgbClr val="0000ff"/>
                </a:solidFill>
                <a:uFillTx/>
                <a:latin typeface="Tahoma"/>
                <a:ea typeface="DejaVu Sans"/>
                <a:hlinkClick r:id="rId199"/>
              </a:rPr>
              <a:t>e</a:t>
            </a:r>
            <a:r>
              <a:rPr b="0" lang="sv-SE" sz="1200" spc="-1" strike="noStrike" u="sng">
                <a:solidFill>
                  <a:srgbClr val="0000ff"/>
                </a:solidFill>
                <a:uFillTx/>
                <a:latin typeface="Tahoma"/>
                <a:ea typeface="DejaVu Sans"/>
                <a:hlinkClick r:id="rId200"/>
              </a:rPr>
              <a:t>f</a:t>
            </a:r>
            <a:r>
              <a:rPr b="0" lang="sv-SE" sz="1200" spc="-1" strike="noStrike" u="sng">
                <a:solidFill>
                  <a:srgbClr val="0000ff"/>
                </a:solidFill>
                <a:uFillTx/>
                <a:latin typeface="Tahoma"/>
                <a:ea typeface="DejaVu Sans"/>
                <a:hlinkClick r:id="rId201"/>
              </a:rPr>
              <a:t>o</a:t>
            </a:r>
            <a:r>
              <a:rPr b="0" lang="sv-SE" sz="1200" spc="-1" strike="noStrike" u="sng">
                <a:solidFill>
                  <a:srgbClr val="0000ff"/>
                </a:solidFill>
                <a:uFillTx/>
                <a:latin typeface="Tahoma"/>
                <a:ea typeface="DejaVu Sans"/>
                <a:hlinkClick r:id="rId202"/>
              </a:rPr>
              <a:t>r</a:t>
            </a:r>
            <a:r>
              <a:rPr b="0" lang="sv-SE" sz="1200" spc="-1" strike="noStrike" u="sng">
                <a:solidFill>
                  <a:srgbClr val="0000ff"/>
                </a:solidFill>
                <a:uFillTx/>
                <a:latin typeface="Tahoma"/>
                <a:ea typeface="DejaVu Sans"/>
                <a:hlinkClick r:id="rId203"/>
              </a:rPr>
              <a:t>m</a:t>
            </a:r>
            <a:r>
              <a:rPr b="0" lang="sv-SE" sz="1200" spc="-1" strike="noStrike" u="sng">
                <a:solidFill>
                  <a:srgbClr val="0000ff"/>
                </a:solidFill>
                <a:uFillTx/>
                <a:latin typeface="Tahoma"/>
                <a:ea typeface="DejaVu Sans"/>
                <a:hlinkClick r:id="rId204"/>
              </a:rPr>
              <a:t>/</a:t>
            </a:r>
            <a:r>
              <a:rPr b="0" lang="sv-SE" sz="1200" spc="-1" strike="noStrike" u="sng">
                <a:solidFill>
                  <a:srgbClr val="0000ff"/>
                </a:solidFill>
                <a:uFillTx/>
                <a:latin typeface="Tahoma"/>
                <a:ea typeface="DejaVu Sans"/>
                <a:hlinkClick r:id="rId205"/>
              </a:rPr>
              <a:t>o</a:t>
            </a:r>
            <a:r>
              <a:rPr b="0" lang="sv-SE" sz="1200" spc="-1" strike="noStrike" u="sng">
                <a:solidFill>
                  <a:srgbClr val="0000ff"/>
                </a:solidFill>
                <a:uFillTx/>
                <a:latin typeface="Tahoma"/>
                <a:ea typeface="DejaVu Sans"/>
                <a:hlinkClick r:id="rId206"/>
              </a:rPr>
              <a:t>v</a:t>
            </a:r>
            <a:r>
              <a:rPr b="0" lang="sv-SE" sz="1200" spc="-1" strike="noStrike" u="sng">
                <a:solidFill>
                  <a:srgbClr val="0000ff"/>
                </a:solidFill>
                <a:uFillTx/>
                <a:latin typeface="Tahoma"/>
                <a:ea typeface="DejaVu Sans"/>
                <a:hlinkClick r:id="rId207"/>
              </a:rPr>
              <a:t>e</a:t>
            </a:r>
            <a:r>
              <a:rPr b="0" lang="sv-SE" sz="1200" spc="-1" strike="noStrike" u="sng">
                <a:solidFill>
                  <a:srgbClr val="0000ff"/>
                </a:solidFill>
                <a:uFillTx/>
                <a:latin typeface="Tahoma"/>
                <a:ea typeface="DejaVu Sans"/>
                <a:hlinkClick r:id="rId208"/>
              </a:rPr>
              <a:t>rv</a:t>
            </a:r>
            <a:r>
              <a:rPr b="0" lang="sv-SE" sz="1200" spc="-1" strike="noStrike" u="sng">
                <a:solidFill>
                  <a:srgbClr val="0000ff"/>
                </a:solidFill>
                <a:uFillTx/>
                <a:latin typeface="Tahoma"/>
                <a:ea typeface="DejaVu Sans"/>
                <a:hlinkClick r:id="rId209"/>
              </a:rPr>
              <a:t>i</a:t>
            </a:r>
            <a:r>
              <a:rPr b="0" lang="sv-SE" sz="1200" spc="-1" strike="noStrike" u="sng">
                <a:solidFill>
                  <a:srgbClr val="0000ff"/>
                </a:solidFill>
                <a:uFillTx/>
                <a:latin typeface="Tahoma"/>
                <a:ea typeface="DejaVu Sans"/>
                <a:hlinkClick r:id="rId210"/>
              </a:rPr>
              <a:t>e</a:t>
            </a:r>
            <a:r>
              <a:rPr b="0" lang="sv-SE" sz="1200" spc="-1" strike="noStrike" u="sng">
                <a:solidFill>
                  <a:srgbClr val="0000ff"/>
                </a:solidFill>
                <a:uFillTx/>
                <a:latin typeface="Tahoma"/>
                <a:ea typeface="DejaVu Sans"/>
                <a:hlinkClick r:id="rId211"/>
              </a:rPr>
              <a:t>w</a:t>
            </a:r>
            <a:r>
              <a:rPr b="0" lang="sv-SE" sz="1200" spc="-1" strike="noStrike" u="sng">
                <a:solidFill>
                  <a:srgbClr val="0000ff"/>
                </a:solidFill>
                <a:uFillTx/>
                <a:latin typeface="Tahoma"/>
                <a:ea typeface="DejaVu Sans"/>
                <a:hlinkClick r:id="rId212"/>
              </a:rPr>
              <a:t>-</a:t>
            </a:r>
            <a:r>
              <a:rPr b="0" lang="sv-SE" sz="1200" spc="-1" strike="noStrike" u="sng">
                <a:solidFill>
                  <a:srgbClr val="0000ff"/>
                </a:solidFill>
                <a:uFillTx/>
                <a:latin typeface="Tahoma"/>
                <a:ea typeface="DejaVu Sans"/>
                <a:hlinkClick r:id="rId213"/>
              </a:rPr>
              <a:t>o</a:t>
            </a:r>
            <a:r>
              <a:rPr b="0" lang="sv-SE" sz="1200" spc="-1" strike="noStrike" u="sng">
                <a:solidFill>
                  <a:srgbClr val="0000ff"/>
                </a:solidFill>
                <a:uFillTx/>
                <a:latin typeface="Tahoma"/>
                <a:ea typeface="DejaVu Sans"/>
                <a:hlinkClick r:id="rId214"/>
              </a:rPr>
              <a:t>f</a:t>
            </a:r>
            <a:r>
              <a:rPr b="0" lang="sv-SE" sz="1200" spc="-1" strike="noStrike" u="sng">
                <a:solidFill>
                  <a:srgbClr val="0000ff"/>
                </a:solidFill>
                <a:uFillTx/>
                <a:latin typeface="Tahoma"/>
                <a:ea typeface="DejaVu Sans"/>
                <a:hlinkClick r:id="rId215"/>
              </a:rPr>
              <a:t>-</a:t>
            </a:r>
            <a:r>
              <a:rPr b="0" lang="sv-SE" sz="1200" spc="-1" strike="noStrike" u="sng">
                <a:solidFill>
                  <a:srgbClr val="0000ff"/>
                </a:solidFill>
                <a:uFillTx/>
                <a:latin typeface="Tahoma"/>
                <a:ea typeface="DejaVu Sans"/>
                <a:hlinkClick r:id="rId216"/>
              </a:rPr>
              <a:t>t</a:t>
            </a:r>
            <a:r>
              <a:rPr b="0" lang="sv-SE" sz="1200" spc="-1" strike="noStrike" u="sng">
                <a:solidFill>
                  <a:srgbClr val="0000ff"/>
                </a:solidFill>
                <a:uFillTx/>
                <a:latin typeface="Tahoma"/>
                <a:ea typeface="DejaVu Sans"/>
                <a:hlinkClick r:id="rId217"/>
              </a:rPr>
              <a:t>h</a:t>
            </a:r>
            <a:r>
              <a:rPr b="0" lang="sv-SE" sz="1200" spc="-1" strike="noStrike" u="sng">
                <a:solidFill>
                  <a:srgbClr val="0000ff"/>
                </a:solidFill>
                <a:uFillTx/>
                <a:latin typeface="Tahoma"/>
                <a:ea typeface="DejaVu Sans"/>
                <a:hlinkClick r:id="rId218"/>
              </a:rPr>
              <a:t>e</a:t>
            </a:r>
            <a:r>
              <a:rPr b="0" lang="sv-SE" sz="1200" spc="-1" strike="noStrike" u="sng">
                <a:solidFill>
                  <a:srgbClr val="0000ff"/>
                </a:solidFill>
                <a:uFillTx/>
                <a:latin typeface="Tahoma"/>
                <a:ea typeface="DejaVu Sans"/>
                <a:hlinkClick r:id="rId219"/>
              </a:rPr>
              <a:t>-</a:t>
            </a:r>
            <a:r>
              <a:rPr b="0" lang="sv-SE" sz="1200" spc="-1" strike="noStrike" u="sng">
                <a:solidFill>
                  <a:srgbClr val="0000ff"/>
                </a:solidFill>
                <a:uFillTx/>
                <a:latin typeface="Tahoma"/>
                <a:ea typeface="DejaVu Sans"/>
                <a:hlinkClick r:id="rId220"/>
              </a:rPr>
              <a:t>gd</a:t>
            </a:r>
            <a:r>
              <a:rPr b="0" lang="sv-SE" sz="1200" spc="-1" strike="noStrike" u="sng">
                <a:solidFill>
                  <a:srgbClr val="0000ff"/>
                </a:solidFill>
                <a:uFillTx/>
                <a:latin typeface="Tahoma"/>
                <a:ea typeface="DejaVu Sans"/>
                <a:hlinkClick r:id="rId221"/>
              </a:rPr>
              <a:t>p</a:t>
            </a:r>
            <a:r>
              <a:rPr b="0" lang="sv-SE" sz="1200" spc="-1" strike="noStrike" u="sng">
                <a:solidFill>
                  <a:srgbClr val="0000ff"/>
                </a:solidFill>
                <a:uFillTx/>
                <a:latin typeface="Tahoma"/>
                <a:ea typeface="DejaVu Sans"/>
                <a:hlinkClick r:id="rId222"/>
              </a:rPr>
              <a:t>r</a:t>
            </a:r>
            <a:r>
              <a:rPr b="0" lang="sv-SE" sz="1200" spc="-1" strike="noStrike" u="sng">
                <a:solidFill>
                  <a:srgbClr val="0000ff"/>
                </a:solidFill>
                <a:uFillTx/>
                <a:latin typeface="Tahoma"/>
                <a:ea typeface="DejaVu Sans"/>
                <a:hlinkClick r:id="rId223"/>
              </a:rPr>
              <a:t>/</a:t>
            </a:r>
            <a:endParaRPr b="0" lang="sv-SE" sz="1200" spc="-1" strike="noStrike">
              <a:latin typeface="Arial"/>
            </a:endParaRPr>
          </a:p>
        </p:txBody>
      </p:sp>
      <p:sp>
        <p:nvSpPr>
          <p:cNvPr id="238" name="CustomShape 10"/>
          <p:cNvSpPr/>
          <p:nvPr/>
        </p:nvSpPr>
        <p:spPr>
          <a:xfrm>
            <a:off x="567720" y="3246840"/>
            <a:ext cx="3329640" cy="176400"/>
          </a:xfrm>
          <a:prstGeom prst="rect">
            <a:avLst/>
          </a:prstGeom>
          <a:noFill/>
          <a:ln>
            <a:noFill/>
          </a:ln>
        </p:spPr>
        <p:style>
          <a:lnRef idx="0"/>
          <a:fillRef idx="0"/>
          <a:effectRef idx="0"/>
          <a:fontRef idx="minor"/>
        </p:style>
        <p:txBody>
          <a:bodyPr lIns="0" rIns="0" tIns="8640" bIns="0"/>
          <a:p>
            <a:pPr marL="12600">
              <a:lnSpc>
                <a:spcPts val="1344"/>
              </a:lnSpc>
            </a:pPr>
            <a:r>
              <a:rPr b="0" lang="sv-SE" sz="1200" spc="-1" strike="noStrike" u="sng">
                <a:solidFill>
                  <a:srgbClr val="0000ff"/>
                </a:solidFill>
                <a:uFillTx/>
                <a:latin typeface="Tahoma"/>
                <a:ea typeface="DejaVu Sans"/>
                <a:hlinkClick r:id="rId224"/>
              </a:rPr>
              <a:t>h</a:t>
            </a:r>
            <a:r>
              <a:rPr b="0" lang="sv-SE" sz="1200" spc="-1" strike="noStrike" u="sng">
                <a:solidFill>
                  <a:srgbClr val="0000ff"/>
                </a:solidFill>
                <a:uFillTx/>
                <a:latin typeface="Tahoma"/>
                <a:ea typeface="DejaVu Sans"/>
                <a:hlinkClick r:id="rId225"/>
              </a:rPr>
              <a:t>t</a:t>
            </a:r>
            <a:r>
              <a:rPr b="0" lang="sv-SE" sz="1200" spc="-1" strike="noStrike" u="sng">
                <a:solidFill>
                  <a:srgbClr val="0000ff"/>
                </a:solidFill>
                <a:uFillTx/>
                <a:latin typeface="Tahoma"/>
                <a:ea typeface="DejaVu Sans"/>
                <a:hlinkClick r:id="rId226"/>
              </a:rPr>
              <a:t>t</a:t>
            </a:r>
            <a:r>
              <a:rPr b="0" lang="sv-SE" sz="1200" spc="-1" strike="noStrike" u="sng">
                <a:solidFill>
                  <a:srgbClr val="0000ff"/>
                </a:solidFill>
                <a:uFillTx/>
                <a:latin typeface="Tahoma"/>
                <a:ea typeface="DejaVu Sans"/>
                <a:hlinkClick r:id="rId227"/>
              </a:rPr>
              <a:t>p</a:t>
            </a:r>
            <a:r>
              <a:rPr b="0" lang="sv-SE" sz="1200" spc="-1" strike="noStrike" u="sng">
                <a:solidFill>
                  <a:srgbClr val="0000ff"/>
                </a:solidFill>
                <a:uFillTx/>
                <a:latin typeface="Tahoma"/>
                <a:ea typeface="DejaVu Sans"/>
                <a:hlinkClick r:id="rId228"/>
              </a:rPr>
              <a:t>:</a:t>
            </a:r>
            <a:r>
              <a:rPr b="0" lang="sv-SE" sz="1200" spc="-1" strike="noStrike" u="sng">
                <a:solidFill>
                  <a:srgbClr val="0000ff"/>
                </a:solidFill>
                <a:uFillTx/>
                <a:latin typeface="Tahoma"/>
                <a:ea typeface="DejaVu Sans"/>
                <a:hlinkClick r:id="rId229"/>
              </a:rPr>
              <a:t>//ww</a:t>
            </a:r>
            <a:r>
              <a:rPr b="0" lang="sv-SE" sz="1200" spc="-1" strike="noStrike" u="sng">
                <a:solidFill>
                  <a:srgbClr val="0000ff"/>
                </a:solidFill>
                <a:uFillTx/>
                <a:latin typeface="Tahoma"/>
                <a:ea typeface="DejaVu Sans"/>
                <a:hlinkClick r:id="rId230"/>
              </a:rPr>
              <a:t>w</a:t>
            </a:r>
            <a:r>
              <a:rPr b="0" lang="sv-SE" sz="1200" spc="-1" strike="noStrike" u="sng">
                <a:solidFill>
                  <a:srgbClr val="0000ff"/>
                </a:solidFill>
                <a:uFillTx/>
                <a:latin typeface="Tahoma"/>
                <a:ea typeface="DejaVu Sans"/>
                <a:hlinkClick r:id="rId231"/>
              </a:rPr>
              <a:t>-</a:t>
            </a:r>
            <a:r>
              <a:rPr b="0" lang="sv-SE" sz="1200" spc="-1" strike="noStrike" u="sng">
                <a:solidFill>
                  <a:srgbClr val="0000ff"/>
                </a:solidFill>
                <a:uFillTx/>
                <a:latin typeface="Tahoma"/>
                <a:ea typeface="DejaVu Sans"/>
                <a:hlinkClick r:id="rId232"/>
              </a:rPr>
              <a:t>p</a:t>
            </a:r>
            <a:r>
              <a:rPr b="0" lang="sv-SE" sz="1200" spc="-1" strike="noStrike" u="sng">
                <a:solidFill>
                  <a:srgbClr val="0000ff"/>
                </a:solidFill>
                <a:uFillTx/>
                <a:latin typeface="Tahoma"/>
                <a:ea typeface="DejaVu Sans"/>
                <a:hlinkClick r:id="rId233"/>
              </a:rPr>
              <a:t>e</a:t>
            </a:r>
            <a:r>
              <a:rPr b="0" lang="sv-SE" sz="1200" spc="-1" strike="noStrike" u="sng">
                <a:solidFill>
                  <a:srgbClr val="0000ff"/>
                </a:solidFill>
                <a:uFillTx/>
                <a:latin typeface="Tahoma"/>
                <a:ea typeface="DejaVu Sans"/>
                <a:hlinkClick r:id="rId234"/>
              </a:rPr>
              <a:t>r</a:t>
            </a:r>
            <a:r>
              <a:rPr b="0" lang="sv-SE" sz="1200" spc="-1" strike="noStrike" u="sng">
                <a:solidFill>
                  <a:srgbClr val="0000ff"/>
                </a:solidFill>
                <a:uFillTx/>
                <a:latin typeface="Tahoma"/>
                <a:ea typeface="DejaVu Sans"/>
                <a:hlinkClick r:id="rId235"/>
              </a:rPr>
              <a:t>s</a:t>
            </a:r>
            <a:r>
              <a:rPr b="0" lang="sv-SE" sz="1200" spc="-1" strike="noStrike" u="sng">
                <a:solidFill>
                  <a:srgbClr val="0000ff"/>
                </a:solidFill>
                <a:uFillTx/>
                <a:latin typeface="Tahoma"/>
                <a:ea typeface="DejaVu Sans"/>
                <a:hlinkClick r:id="rId236"/>
              </a:rPr>
              <a:t>o</a:t>
            </a:r>
            <a:r>
              <a:rPr b="0" lang="sv-SE" sz="1200" spc="-1" strike="noStrike" u="sng">
                <a:solidFill>
                  <a:srgbClr val="0000ff"/>
                </a:solidFill>
                <a:uFillTx/>
                <a:latin typeface="Tahoma"/>
                <a:ea typeface="DejaVu Sans"/>
                <a:hlinkClick r:id="rId237"/>
              </a:rPr>
              <a:t>n</a:t>
            </a:r>
            <a:r>
              <a:rPr b="0" lang="sv-SE" sz="1200" spc="-1" strike="noStrike" u="sng">
                <a:solidFill>
                  <a:srgbClr val="0000ff"/>
                </a:solidFill>
                <a:uFillTx/>
                <a:latin typeface="Tahoma"/>
                <a:ea typeface="DejaVu Sans"/>
                <a:hlinkClick r:id="rId238"/>
              </a:rPr>
              <a:t>a</a:t>
            </a:r>
            <a:r>
              <a:rPr b="0" lang="sv-SE" sz="1200" spc="-1" strike="noStrike" u="sng">
                <a:solidFill>
                  <a:srgbClr val="0000ff"/>
                </a:solidFill>
                <a:uFillTx/>
                <a:latin typeface="Tahoma"/>
                <a:ea typeface="DejaVu Sans"/>
                <a:hlinkClick r:id="rId239"/>
              </a:rPr>
              <a:t>l</a:t>
            </a:r>
            <a:r>
              <a:rPr b="0" lang="sv-SE" sz="1200" spc="-1" strike="noStrike" u="sng">
                <a:solidFill>
                  <a:srgbClr val="0000ff"/>
                </a:solidFill>
                <a:uFillTx/>
                <a:latin typeface="Tahoma"/>
                <a:ea typeface="DejaVu Sans"/>
                <a:hlinkClick r:id="rId240"/>
              </a:rPr>
              <a:t>.</a:t>
            </a:r>
            <a:r>
              <a:rPr b="0" lang="sv-SE" sz="1200" spc="-1" strike="noStrike" u="sng">
                <a:solidFill>
                  <a:srgbClr val="0000ff"/>
                </a:solidFill>
                <a:uFillTx/>
                <a:latin typeface="Tahoma"/>
                <a:ea typeface="DejaVu Sans"/>
                <a:hlinkClick r:id="rId241"/>
              </a:rPr>
              <a:t>um</a:t>
            </a:r>
            <a:r>
              <a:rPr b="0" lang="sv-SE" sz="1200" spc="-1" strike="noStrike" u="sng">
                <a:solidFill>
                  <a:srgbClr val="0000ff"/>
                </a:solidFill>
                <a:uFillTx/>
                <a:latin typeface="Tahoma"/>
                <a:ea typeface="DejaVu Sans"/>
                <a:hlinkClick r:id="rId242"/>
              </a:rPr>
              <a:t>i</a:t>
            </a:r>
            <a:r>
              <a:rPr b="0" lang="sv-SE" sz="1200" spc="-1" strike="noStrike" u="sng">
                <a:solidFill>
                  <a:srgbClr val="0000ff"/>
                </a:solidFill>
                <a:uFillTx/>
                <a:latin typeface="Tahoma"/>
                <a:ea typeface="DejaVu Sans"/>
                <a:hlinkClick r:id="rId243"/>
              </a:rPr>
              <a:t>c</a:t>
            </a:r>
            <a:r>
              <a:rPr b="0" lang="sv-SE" sz="1200" spc="-1" strike="noStrike" u="sng">
                <a:solidFill>
                  <a:srgbClr val="0000ff"/>
                </a:solidFill>
                <a:uFillTx/>
                <a:latin typeface="Tahoma"/>
                <a:ea typeface="DejaVu Sans"/>
                <a:hlinkClick r:id="rId244"/>
              </a:rPr>
              <a:t>h</a:t>
            </a:r>
            <a:r>
              <a:rPr b="0" lang="sv-SE" sz="1200" spc="-1" strike="noStrike" u="sng">
                <a:solidFill>
                  <a:srgbClr val="0000ff"/>
                </a:solidFill>
                <a:uFillTx/>
                <a:latin typeface="Tahoma"/>
                <a:ea typeface="DejaVu Sans"/>
                <a:hlinkClick r:id="rId245"/>
              </a:rPr>
              <a:t>.</a:t>
            </a:r>
            <a:r>
              <a:rPr b="0" lang="sv-SE" sz="1200" spc="-1" strike="noStrike" u="sng">
                <a:solidFill>
                  <a:srgbClr val="0000ff"/>
                </a:solidFill>
                <a:uFillTx/>
                <a:latin typeface="Tahoma"/>
                <a:ea typeface="DejaVu Sans"/>
                <a:hlinkClick r:id="rId246"/>
              </a:rPr>
              <a:t>e</a:t>
            </a:r>
            <a:r>
              <a:rPr b="0" lang="sv-SE" sz="1200" spc="-1" strike="noStrike" u="sng">
                <a:solidFill>
                  <a:srgbClr val="0000ff"/>
                </a:solidFill>
                <a:uFillTx/>
                <a:latin typeface="Tahoma"/>
                <a:ea typeface="DejaVu Sans"/>
                <a:hlinkClick r:id="rId247"/>
              </a:rPr>
              <a:t>d</a:t>
            </a:r>
            <a:r>
              <a:rPr b="0" lang="sv-SE" sz="1200" spc="-1" strike="noStrike" u="sng">
                <a:solidFill>
                  <a:srgbClr val="0000ff"/>
                </a:solidFill>
                <a:uFillTx/>
                <a:latin typeface="Tahoma"/>
                <a:ea typeface="DejaVu Sans"/>
                <a:hlinkClick r:id="rId248"/>
              </a:rPr>
              <a:t>u/</a:t>
            </a:r>
            <a:r>
              <a:rPr b="0" lang="sv-SE" sz="1200" spc="-1" strike="noStrike" u="sng">
                <a:solidFill>
                  <a:srgbClr val="0000ff"/>
                </a:solidFill>
                <a:uFillTx/>
                <a:latin typeface="Tahoma"/>
                <a:ea typeface="DejaVu Sans"/>
                <a:hlinkClick r:id="rId249"/>
              </a:rPr>
              <a:t>~</a:t>
            </a:r>
            <a:r>
              <a:rPr b="0" lang="sv-SE" sz="1200" spc="-1" strike="noStrike" u="sng">
                <a:solidFill>
                  <a:srgbClr val="0000ff"/>
                </a:solidFill>
                <a:uFillTx/>
                <a:latin typeface="Tahoma"/>
                <a:ea typeface="DejaVu Sans"/>
                <a:hlinkClick r:id="rId250"/>
              </a:rPr>
              <a:t>m</a:t>
            </a:r>
            <a:r>
              <a:rPr b="0" lang="sv-SE" sz="1200" spc="-1" strike="noStrike" u="sng">
                <a:solidFill>
                  <a:srgbClr val="0000ff"/>
                </a:solidFill>
                <a:uFillTx/>
                <a:latin typeface="Tahoma"/>
                <a:ea typeface="DejaVu Sans"/>
                <a:hlinkClick r:id="rId251"/>
              </a:rPr>
              <a:t>e</a:t>
            </a:r>
            <a:r>
              <a:rPr b="0" lang="sv-SE" sz="1200" spc="-1" strike="noStrike" u="sng">
                <a:solidFill>
                  <a:srgbClr val="0000ff"/>
                </a:solidFill>
                <a:uFillTx/>
                <a:latin typeface="Tahoma"/>
                <a:ea typeface="DejaVu Sans"/>
                <a:hlinkClick r:id="rId252"/>
              </a:rPr>
              <a:t>j</a:t>
            </a:r>
            <a:r>
              <a:rPr b="0" lang="sv-SE" sz="1200" spc="-1" strike="noStrike" u="sng">
                <a:solidFill>
                  <a:srgbClr val="0000ff"/>
                </a:solidFill>
                <a:uFillTx/>
                <a:latin typeface="Tahoma"/>
                <a:ea typeface="DejaVu Sans"/>
                <a:hlinkClick r:id="rId253"/>
              </a:rPr>
              <a:t>n</a:t>
            </a:r>
            <a:r>
              <a:rPr b="0" lang="sv-SE" sz="1200" spc="-1" strike="noStrike" u="sng">
                <a:solidFill>
                  <a:srgbClr val="0000ff"/>
                </a:solidFill>
                <a:uFillTx/>
                <a:latin typeface="Tahoma"/>
                <a:ea typeface="DejaVu Sans"/>
                <a:hlinkClick r:id="rId254"/>
              </a:rPr>
              <a:t>/</a:t>
            </a:r>
            <a:r>
              <a:rPr b="0" lang="sv-SE" sz="1200" spc="-1" strike="noStrike" u="sng">
                <a:solidFill>
                  <a:srgbClr val="0000ff"/>
                </a:solidFill>
                <a:uFillTx/>
                <a:latin typeface="Tahoma"/>
                <a:ea typeface="DejaVu Sans"/>
                <a:hlinkClick r:id="rId255"/>
              </a:rPr>
              <a:t>n</a:t>
            </a:r>
            <a:r>
              <a:rPr b="0" lang="sv-SE" sz="1200" spc="-1" strike="noStrike" u="sng">
                <a:solidFill>
                  <a:srgbClr val="0000ff"/>
                </a:solidFill>
                <a:uFillTx/>
                <a:latin typeface="Tahoma"/>
                <a:ea typeface="DejaVu Sans"/>
                <a:hlinkClick r:id="rId256"/>
              </a:rPr>
              <a:t>e</a:t>
            </a:r>
            <a:r>
              <a:rPr b="0" lang="sv-SE" sz="1200" spc="-1" strike="noStrike" u="sng">
                <a:solidFill>
                  <a:srgbClr val="0000ff"/>
                </a:solidFill>
                <a:uFillTx/>
                <a:latin typeface="Tahoma"/>
                <a:ea typeface="DejaVu Sans"/>
                <a:hlinkClick r:id="rId257"/>
              </a:rPr>
              <a:t>t</a:t>
            </a:r>
            <a:r>
              <a:rPr b="0" lang="sv-SE" sz="1200" spc="-1" strike="noStrike" u="sng">
                <a:solidFill>
                  <a:srgbClr val="0000ff"/>
                </a:solidFill>
                <a:uFillTx/>
                <a:latin typeface="Tahoma"/>
                <a:ea typeface="DejaVu Sans"/>
                <a:hlinkClick r:id="rId258"/>
              </a:rPr>
              <a:t>d</a:t>
            </a:r>
            <a:r>
              <a:rPr b="0" lang="sv-SE" sz="1200" spc="-1" strike="noStrike" u="sng">
                <a:solidFill>
                  <a:srgbClr val="0000ff"/>
                </a:solidFill>
                <a:uFillTx/>
                <a:latin typeface="Tahoma"/>
                <a:ea typeface="DejaVu Sans"/>
                <a:hlinkClick r:id="rId259"/>
              </a:rPr>
              <a:t>a</a:t>
            </a:r>
            <a:r>
              <a:rPr b="0" lang="sv-SE" sz="1200" spc="-1" strike="noStrike" u="sng">
                <a:solidFill>
                  <a:srgbClr val="0000ff"/>
                </a:solidFill>
                <a:uFillTx/>
                <a:latin typeface="Tahoma"/>
                <a:ea typeface="DejaVu Sans"/>
                <a:hlinkClick r:id="rId260"/>
              </a:rPr>
              <a:t>t</a:t>
            </a:r>
            <a:r>
              <a:rPr b="0" lang="sv-SE" sz="1200" spc="-1" strike="noStrike" u="sng">
                <a:solidFill>
                  <a:srgbClr val="0000ff"/>
                </a:solidFill>
                <a:uFillTx/>
                <a:latin typeface="Tahoma"/>
                <a:ea typeface="DejaVu Sans"/>
                <a:hlinkClick r:id="rId261"/>
              </a:rPr>
              <a:t>a</a:t>
            </a:r>
            <a:r>
              <a:rPr b="0" lang="sv-SE" sz="1200" spc="-1" strike="noStrike" u="sng">
                <a:solidFill>
                  <a:srgbClr val="0000ff"/>
                </a:solidFill>
                <a:uFillTx/>
                <a:latin typeface="Tahoma"/>
                <a:ea typeface="DejaVu Sans"/>
                <a:hlinkClick r:id="rId262"/>
              </a:rPr>
              <a:t>/</a:t>
            </a:r>
            <a:endParaRPr b="0" lang="sv-SE" sz="1200" spc="-1" strike="noStrike">
              <a:latin typeface="Arial"/>
            </a:endParaRPr>
          </a:p>
        </p:txBody>
      </p:sp>
      <p:sp>
        <p:nvSpPr>
          <p:cNvPr id="239" name="CustomShape 11"/>
          <p:cNvSpPr/>
          <p:nvPr/>
        </p:nvSpPr>
        <p:spPr>
          <a:xfrm>
            <a:off x="567720" y="3679920"/>
            <a:ext cx="4554000" cy="176400"/>
          </a:xfrm>
          <a:prstGeom prst="rect">
            <a:avLst/>
          </a:prstGeom>
          <a:noFill/>
          <a:ln>
            <a:noFill/>
          </a:ln>
        </p:spPr>
        <p:style>
          <a:lnRef idx="0"/>
          <a:fillRef idx="0"/>
          <a:effectRef idx="0"/>
          <a:fontRef idx="minor"/>
        </p:style>
        <p:txBody>
          <a:bodyPr lIns="0" rIns="0" tIns="8640" bIns="0"/>
          <a:p>
            <a:pPr marL="12600">
              <a:lnSpc>
                <a:spcPts val="1344"/>
              </a:lnSpc>
            </a:pPr>
            <a:r>
              <a:rPr b="0" lang="sv-SE" sz="1200" spc="-1" strike="noStrike" u="sng">
                <a:solidFill>
                  <a:srgbClr val="0000ff"/>
                </a:solidFill>
                <a:uFillTx/>
                <a:latin typeface="Tahoma"/>
                <a:ea typeface="DejaVu Sans"/>
                <a:hlinkClick r:id="rId263"/>
              </a:rPr>
              <a:t>h</a:t>
            </a:r>
            <a:r>
              <a:rPr b="0" lang="sv-SE" sz="1200" spc="-1" strike="noStrike" u="sng">
                <a:solidFill>
                  <a:srgbClr val="0000ff"/>
                </a:solidFill>
                <a:uFillTx/>
                <a:latin typeface="Tahoma"/>
                <a:ea typeface="DejaVu Sans"/>
                <a:hlinkClick r:id="rId264"/>
              </a:rPr>
              <a:t>t</a:t>
            </a:r>
            <a:r>
              <a:rPr b="0" lang="sv-SE" sz="1200" spc="-1" strike="noStrike" u="sng">
                <a:solidFill>
                  <a:srgbClr val="0000ff"/>
                </a:solidFill>
                <a:uFillTx/>
                <a:latin typeface="Tahoma"/>
                <a:ea typeface="DejaVu Sans"/>
                <a:hlinkClick r:id="rId265"/>
              </a:rPr>
              <a:t>t</a:t>
            </a:r>
            <a:r>
              <a:rPr b="0" lang="sv-SE" sz="1200" spc="-1" strike="noStrike" u="sng">
                <a:solidFill>
                  <a:srgbClr val="0000ff"/>
                </a:solidFill>
                <a:uFillTx/>
                <a:latin typeface="Tahoma"/>
                <a:ea typeface="DejaVu Sans"/>
                <a:hlinkClick r:id="rId266"/>
              </a:rPr>
              <a:t>p</a:t>
            </a:r>
            <a:r>
              <a:rPr b="0" lang="sv-SE" sz="1200" spc="-1" strike="noStrike" u="sng">
                <a:solidFill>
                  <a:srgbClr val="0000ff"/>
                </a:solidFill>
                <a:uFillTx/>
                <a:latin typeface="Tahoma"/>
                <a:ea typeface="DejaVu Sans"/>
                <a:hlinkClick r:id="rId267"/>
              </a:rPr>
              <a:t>:</a:t>
            </a:r>
            <a:r>
              <a:rPr b="0" lang="sv-SE" sz="1200" spc="-1" strike="noStrike" u="sng">
                <a:solidFill>
                  <a:srgbClr val="0000ff"/>
                </a:solidFill>
                <a:uFillTx/>
                <a:latin typeface="Tahoma"/>
                <a:ea typeface="DejaVu Sans"/>
                <a:hlinkClick r:id="rId268"/>
              </a:rPr>
              <a:t>//ww</a:t>
            </a:r>
            <a:r>
              <a:rPr b="0" lang="sv-SE" sz="1200" spc="-1" strike="noStrike" u="sng">
                <a:solidFill>
                  <a:srgbClr val="0000ff"/>
                </a:solidFill>
                <a:uFillTx/>
                <a:latin typeface="Tahoma"/>
                <a:ea typeface="DejaVu Sans"/>
                <a:hlinkClick r:id="rId269"/>
              </a:rPr>
              <a:t>w</a:t>
            </a:r>
            <a:r>
              <a:rPr b="0" lang="sv-SE" sz="1200" spc="-1" strike="noStrike" u="sng">
                <a:solidFill>
                  <a:srgbClr val="0000ff"/>
                </a:solidFill>
                <a:uFillTx/>
                <a:latin typeface="Tahoma"/>
                <a:ea typeface="DejaVu Sans"/>
                <a:hlinkClick r:id="rId270"/>
              </a:rPr>
              <a:t>-</a:t>
            </a:r>
            <a:r>
              <a:rPr b="0" lang="sv-SE" sz="1200" spc="-1" strike="noStrike" u="sng">
                <a:solidFill>
                  <a:srgbClr val="0000ff"/>
                </a:solidFill>
                <a:uFillTx/>
                <a:latin typeface="Tahoma"/>
                <a:ea typeface="DejaVu Sans"/>
                <a:hlinkClick r:id="rId271"/>
              </a:rPr>
              <a:t>p</a:t>
            </a:r>
            <a:r>
              <a:rPr b="0" lang="sv-SE" sz="1200" spc="-1" strike="noStrike" u="sng">
                <a:solidFill>
                  <a:srgbClr val="0000ff"/>
                </a:solidFill>
                <a:uFillTx/>
                <a:latin typeface="Tahoma"/>
                <a:ea typeface="DejaVu Sans"/>
                <a:hlinkClick r:id="rId272"/>
              </a:rPr>
              <a:t>e</a:t>
            </a:r>
            <a:r>
              <a:rPr b="0" lang="sv-SE" sz="1200" spc="-1" strike="noStrike" u="sng">
                <a:solidFill>
                  <a:srgbClr val="0000ff"/>
                </a:solidFill>
                <a:uFillTx/>
                <a:latin typeface="Tahoma"/>
                <a:ea typeface="DejaVu Sans"/>
                <a:hlinkClick r:id="rId273"/>
              </a:rPr>
              <a:t>r</a:t>
            </a:r>
            <a:r>
              <a:rPr b="0" lang="sv-SE" sz="1200" spc="-1" strike="noStrike" u="sng">
                <a:solidFill>
                  <a:srgbClr val="0000ff"/>
                </a:solidFill>
                <a:uFillTx/>
                <a:latin typeface="Tahoma"/>
                <a:ea typeface="DejaVu Sans"/>
                <a:hlinkClick r:id="rId274"/>
              </a:rPr>
              <a:t>s</a:t>
            </a:r>
            <a:r>
              <a:rPr b="0" lang="sv-SE" sz="1200" spc="-1" strike="noStrike" u="sng">
                <a:solidFill>
                  <a:srgbClr val="0000ff"/>
                </a:solidFill>
                <a:uFillTx/>
                <a:latin typeface="Tahoma"/>
                <a:ea typeface="DejaVu Sans"/>
                <a:hlinkClick r:id="rId275"/>
              </a:rPr>
              <a:t>o</a:t>
            </a:r>
            <a:r>
              <a:rPr b="0" lang="sv-SE" sz="1200" spc="-1" strike="noStrike" u="sng">
                <a:solidFill>
                  <a:srgbClr val="0000ff"/>
                </a:solidFill>
                <a:uFillTx/>
                <a:latin typeface="Tahoma"/>
                <a:ea typeface="DejaVu Sans"/>
                <a:hlinkClick r:id="rId276"/>
              </a:rPr>
              <a:t>n</a:t>
            </a:r>
            <a:r>
              <a:rPr b="0" lang="sv-SE" sz="1200" spc="-1" strike="noStrike" u="sng">
                <a:solidFill>
                  <a:srgbClr val="0000ff"/>
                </a:solidFill>
                <a:uFillTx/>
                <a:latin typeface="Tahoma"/>
                <a:ea typeface="DejaVu Sans"/>
                <a:hlinkClick r:id="rId277"/>
              </a:rPr>
              <a:t>a</a:t>
            </a:r>
            <a:r>
              <a:rPr b="0" lang="sv-SE" sz="1200" spc="-1" strike="noStrike" u="sng">
                <a:solidFill>
                  <a:srgbClr val="0000ff"/>
                </a:solidFill>
                <a:uFillTx/>
                <a:latin typeface="Tahoma"/>
                <a:ea typeface="DejaVu Sans"/>
                <a:hlinkClick r:id="rId278"/>
              </a:rPr>
              <a:t>l</a:t>
            </a:r>
            <a:r>
              <a:rPr b="0" lang="sv-SE" sz="1200" spc="-1" strike="noStrike" u="sng">
                <a:solidFill>
                  <a:srgbClr val="0000ff"/>
                </a:solidFill>
                <a:uFillTx/>
                <a:latin typeface="Tahoma"/>
                <a:ea typeface="DejaVu Sans"/>
                <a:hlinkClick r:id="rId279"/>
              </a:rPr>
              <a:t>.</a:t>
            </a:r>
            <a:r>
              <a:rPr b="0" lang="sv-SE" sz="1200" spc="-1" strike="noStrike" u="sng">
                <a:solidFill>
                  <a:srgbClr val="0000ff"/>
                </a:solidFill>
                <a:uFillTx/>
                <a:latin typeface="Tahoma"/>
                <a:ea typeface="DejaVu Sans"/>
                <a:hlinkClick r:id="rId280"/>
              </a:rPr>
              <a:t>um</a:t>
            </a:r>
            <a:r>
              <a:rPr b="0" lang="sv-SE" sz="1200" spc="-1" strike="noStrike" u="sng">
                <a:solidFill>
                  <a:srgbClr val="0000ff"/>
                </a:solidFill>
                <a:uFillTx/>
                <a:latin typeface="Tahoma"/>
                <a:ea typeface="DejaVu Sans"/>
                <a:hlinkClick r:id="rId281"/>
              </a:rPr>
              <a:t>i</a:t>
            </a:r>
            <a:r>
              <a:rPr b="0" lang="sv-SE" sz="1200" spc="-1" strike="noStrike" u="sng">
                <a:solidFill>
                  <a:srgbClr val="0000ff"/>
                </a:solidFill>
                <a:uFillTx/>
                <a:latin typeface="Tahoma"/>
                <a:ea typeface="DejaVu Sans"/>
                <a:hlinkClick r:id="rId282"/>
              </a:rPr>
              <a:t>c</a:t>
            </a:r>
            <a:r>
              <a:rPr b="0" lang="sv-SE" sz="1200" spc="-1" strike="noStrike" u="sng">
                <a:solidFill>
                  <a:srgbClr val="0000ff"/>
                </a:solidFill>
                <a:uFillTx/>
                <a:latin typeface="Tahoma"/>
                <a:ea typeface="DejaVu Sans"/>
                <a:hlinkClick r:id="rId283"/>
              </a:rPr>
              <a:t>h</a:t>
            </a:r>
            <a:r>
              <a:rPr b="0" lang="sv-SE" sz="1200" spc="-1" strike="noStrike" u="sng">
                <a:solidFill>
                  <a:srgbClr val="0000ff"/>
                </a:solidFill>
                <a:uFillTx/>
                <a:latin typeface="Tahoma"/>
                <a:ea typeface="DejaVu Sans"/>
                <a:hlinkClick r:id="rId284"/>
              </a:rPr>
              <a:t>.</a:t>
            </a:r>
            <a:r>
              <a:rPr b="0" lang="sv-SE" sz="1200" spc="-1" strike="noStrike" u="sng">
                <a:solidFill>
                  <a:srgbClr val="0000ff"/>
                </a:solidFill>
                <a:uFillTx/>
                <a:latin typeface="Tahoma"/>
                <a:ea typeface="DejaVu Sans"/>
                <a:hlinkClick r:id="rId285"/>
              </a:rPr>
              <a:t>e</a:t>
            </a:r>
            <a:r>
              <a:rPr b="0" lang="sv-SE" sz="1200" spc="-1" strike="noStrike" u="sng">
                <a:solidFill>
                  <a:srgbClr val="0000ff"/>
                </a:solidFill>
                <a:uFillTx/>
                <a:latin typeface="Tahoma"/>
                <a:ea typeface="DejaVu Sans"/>
                <a:hlinkClick r:id="rId286"/>
              </a:rPr>
              <a:t>d</a:t>
            </a:r>
            <a:r>
              <a:rPr b="0" lang="sv-SE" sz="1200" spc="-1" strike="noStrike" u="sng">
                <a:solidFill>
                  <a:srgbClr val="0000ff"/>
                </a:solidFill>
                <a:uFillTx/>
                <a:latin typeface="Tahoma"/>
                <a:ea typeface="DejaVu Sans"/>
                <a:hlinkClick r:id="rId287"/>
              </a:rPr>
              <a:t>u/</a:t>
            </a:r>
            <a:r>
              <a:rPr b="0" lang="sv-SE" sz="1200" spc="-1" strike="noStrike" u="sng">
                <a:solidFill>
                  <a:srgbClr val="0000ff"/>
                </a:solidFill>
                <a:uFillTx/>
                <a:latin typeface="Tahoma"/>
                <a:ea typeface="DejaVu Sans"/>
                <a:hlinkClick r:id="rId288"/>
              </a:rPr>
              <a:t>~</a:t>
            </a:r>
            <a:r>
              <a:rPr b="0" lang="sv-SE" sz="1200" spc="-1" strike="noStrike" u="sng">
                <a:solidFill>
                  <a:srgbClr val="0000ff"/>
                </a:solidFill>
                <a:uFillTx/>
                <a:latin typeface="Tahoma"/>
                <a:ea typeface="DejaVu Sans"/>
                <a:hlinkClick r:id="rId289"/>
              </a:rPr>
              <a:t>m</a:t>
            </a:r>
            <a:r>
              <a:rPr b="0" lang="sv-SE" sz="1200" spc="-1" strike="noStrike" u="sng">
                <a:solidFill>
                  <a:srgbClr val="0000ff"/>
                </a:solidFill>
                <a:uFillTx/>
                <a:latin typeface="Tahoma"/>
                <a:ea typeface="DejaVu Sans"/>
                <a:hlinkClick r:id="rId290"/>
              </a:rPr>
              <a:t>e</a:t>
            </a:r>
            <a:r>
              <a:rPr b="0" lang="sv-SE" sz="1200" spc="-1" strike="noStrike" u="sng">
                <a:solidFill>
                  <a:srgbClr val="0000ff"/>
                </a:solidFill>
                <a:uFillTx/>
                <a:latin typeface="Tahoma"/>
                <a:ea typeface="DejaVu Sans"/>
                <a:hlinkClick r:id="rId291"/>
              </a:rPr>
              <a:t>j</a:t>
            </a:r>
            <a:r>
              <a:rPr b="0" lang="sv-SE" sz="1200" spc="-1" strike="noStrike" u="sng">
                <a:solidFill>
                  <a:srgbClr val="0000ff"/>
                </a:solidFill>
                <a:uFillTx/>
                <a:latin typeface="Tahoma"/>
                <a:ea typeface="DejaVu Sans"/>
                <a:hlinkClick r:id="rId292"/>
              </a:rPr>
              <a:t>n</a:t>
            </a:r>
            <a:r>
              <a:rPr b="0" lang="sv-SE" sz="1200" spc="-1" strike="noStrike" u="sng">
                <a:solidFill>
                  <a:srgbClr val="0000ff"/>
                </a:solidFill>
                <a:uFillTx/>
                <a:latin typeface="Tahoma"/>
                <a:ea typeface="DejaVu Sans"/>
                <a:hlinkClick r:id="rId293"/>
              </a:rPr>
              <a:t>/</a:t>
            </a:r>
            <a:r>
              <a:rPr b="0" lang="sv-SE" sz="1200" spc="-1" strike="noStrike" u="sng">
                <a:solidFill>
                  <a:srgbClr val="0000ff"/>
                </a:solidFill>
                <a:uFillTx/>
                <a:latin typeface="Tahoma"/>
                <a:ea typeface="DejaVu Sans"/>
                <a:hlinkClick r:id="rId294"/>
              </a:rPr>
              <a:t>pa</a:t>
            </a:r>
            <a:r>
              <a:rPr b="0" lang="sv-SE" sz="1200" spc="-1" strike="noStrike" u="sng">
                <a:solidFill>
                  <a:srgbClr val="0000ff"/>
                </a:solidFill>
                <a:uFillTx/>
                <a:latin typeface="Tahoma"/>
                <a:ea typeface="DejaVu Sans"/>
                <a:hlinkClick r:id="rId295"/>
              </a:rPr>
              <a:t>p</a:t>
            </a:r>
            <a:r>
              <a:rPr b="0" lang="sv-SE" sz="1200" spc="-1" strike="noStrike" u="sng">
                <a:solidFill>
                  <a:srgbClr val="0000ff"/>
                </a:solidFill>
                <a:uFillTx/>
                <a:latin typeface="Tahoma"/>
                <a:ea typeface="DejaVu Sans"/>
                <a:hlinkClick r:id="rId296"/>
              </a:rPr>
              <a:t>e</a:t>
            </a:r>
            <a:r>
              <a:rPr b="0" lang="sv-SE" sz="1200" spc="-1" strike="noStrike" u="sng">
                <a:solidFill>
                  <a:srgbClr val="0000ff"/>
                </a:solidFill>
                <a:uFillTx/>
                <a:latin typeface="Tahoma"/>
                <a:ea typeface="DejaVu Sans"/>
                <a:hlinkClick r:id="rId297"/>
              </a:rPr>
              <a:t>r</a:t>
            </a:r>
            <a:r>
              <a:rPr b="0" lang="sv-SE" sz="1200" spc="-1" strike="noStrike" u="sng">
                <a:solidFill>
                  <a:srgbClr val="0000ff"/>
                </a:solidFill>
                <a:uFillTx/>
                <a:latin typeface="Tahoma"/>
                <a:ea typeface="DejaVu Sans"/>
                <a:hlinkClick r:id="rId298"/>
              </a:rPr>
              <a:t>s</a:t>
            </a:r>
            <a:r>
              <a:rPr b="0" lang="sv-SE" sz="1200" spc="-1" strike="noStrike" u="sng">
                <a:solidFill>
                  <a:srgbClr val="0000ff"/>
                </a:solidFill>
                <a:uFillTx/>
                <a:latin typeface="Tahoma"/>
                <a:ea typeface="DejaVu Sans"/>
                <a:hlinkClick r:id="rId299"/>
              </a:rPr>
              <a:t>/</a:t>
            </a:r>
            <a:r>
              <a:rPr b="0" lang="sv-SE" sz="1200" spc="-1" strike="noStrike" u="sng">
                <a:solidFill>
                  <a:srgbClr val="0000ff"/>
                </a:solidFill>
                <a:uFillTx/>
                <a:latin typeface="Tahoma"/>
                <a:ea typeface="DejaVu Sans"/>
                <a:hlinkClick r:id="rId300"/>
              </a:rPr>
              <a:t>n</a:t>
            </a:r>
            <a:r>
              <a:rPr b="0" lang="sv-SE" sz="1200" spc="-1" strike="noStrike" u="sng">
                <a:solidFill>
                  <a:srgbClr val="0000ff"/>
                </a:solidFill>
                <a:uFillTx/>
                <a:latin typeface="Tahoma"/>
                <a:ea typeface="DejaVu Sans"/>
                <a:hlinkClick r:id="rId301"/>
              </a:rPr>
              <a:t>p</a:t>
            </a:r>
            <a:r>
              <a:rPr b="0" lang="sv-SE" sz="1200" spc="-1" strike="noStrike" u="sng">
                <a:solidFill>
                  <a:srgbClr val="0000ff"/>
                </a:solidFill>
                <a:uFillTx/>
                <a:latin typeface="Tahoma"/>
                <a:ea typeface="DejaVu Sans"/>
                <a:hlinkClick r:id="rId302"/>
              </a:rPr>
              <a:t>c</a:t>
            </a:r>
            <a:r>
              <a:rPr b="0" lang="sv-SE" sz="1200" spc="-1" strike="noStrike" u="sng">
                <a:solidFill>
                  <a:srgbClr val="0000ff"/>
                </a:solidFill>
                <a:uFillTx/>
                <a:latin typeface="Tahoma"/>
                <a:ea typeface="DejaVu Sans"/>
                <a:hlinkClick r:id="rId303"/>
              </a:rPr>
              <a:t>o</a:t>
            </a:r>
            <a:r>
              <a:rPr b="0" lang="sv-SE" sz="1200" spc="-1" strike="noStrike" u="sng">
                <a:solidFill>
                  <a:srgbClr val="0000ff"/>
                </a:solidFill>
                <a:uFillTx/>
                <a:latin typeface="Tahoma"/>
                <a:ea typeface="DejaVu Sans"/>
                <a:hlinkClick r:id="rId304"/>
              </a:rPr>
              <a:t>m</a:t>
            </a:r>
            <a:r>
              <a:rPr b="0" lang="sv-SE" sz="1200" spc="-1" strike="noStrike" u="sng">
                <a:solidFill>
                  <a:srgbClr val="0000ff"/>
                </a:solidFill>
                <a:uFillTx/>
                <a:latin typeface="Tahoma"/>
                <a:ea typeface="DejaVu Sans"/>
                <a:hlinkClick r:id="rId305"/>
              </a:rPr>
              <a:t>m</a:t>
            </a:r>
            <a:r>
              <a:rPr b="0" lang="sv-SE" sz="1200" spc="-1" strike="noStrike" u="sng">
                <a:solidFill>
                  <a:srgbClr val="0000ff"/>
                </a:solidFill>
                <a:uFillTx/>
                <a:latin typeface="Tahoma"/>
                <a:ea typeface="DejaVu Sans"/>
                <a:hlinkClick r:id="rId306"/>
              </a:rPr>
              <a:t>u</a:t>
            </a:r>
            <a:r>
              <a:rPr b="0" lang="sv-SE" sz="1200" spc="-1" strike="noStrike" u="sng">
                <a:solidFill>
                  <a:srgbClr val="0000ff"/>
                </a:solidFill>
                <a:uFillTx/>
                <a:latin typeface="Tahoma"/>
                <a:ea typeface="DejaVu Sans"/>
                <a:hlinkClick r:id="rId307"/>
              </a:rPr>
              <a:t>n</a:t>
            </a:r>
            <a:r>
              <a:rPr b="0" lang="sv-SE" sz="1200" spc="-1" strike="noStrike" u="sng">
                <a:solidFill>
                  <a:srgbClr val="0000ff"/>
                </a:solidFill>
                <a:uFillTx/>
                <a:latin typeface="Tahoma"/>
                <a:ea typeface="DejaVu Sans"/>
                <a:hlinkClick r:id="rId308"/>
              </a:rPr>
              <a:t>i</a:t>
            </a:r>
            <a:r>
              <a:rPr b="0" lang="sv-SE" sz="1200" spc="-1" strike="noStrike" u="sng">
                <a:solidFill>
                  <a:srgbClr val="0000ff"/>
                </a:solidFill>
                <a:uFillTx/>
                <a:latin typeface="Tahoma"/>
                <a:ea typeface="DejaVu Sans"/>
                <a:hlinkClick r:id="rId309"/>
              </a:rPr>
              <a:t>t</a:t>
            </a:r>
            <a:r>
              <a:rPr b="0" lang="sv-SE" sz="1200" spc="-1" strike="noStrike" u="sng">
                <a:solidFill>
                  <a:srgbClr val="0000ff"/>
                </a:solidFill>
                <a:uFillTx/>
                <a:latin typeface="Tahoma"/>
                <a:ea typeface="DejaVu Sans"/>
                <a:hlinkClick r:id="rId310"/>
              </a:rPr>
              <a:t>i</a:t>
            </a:r>
            <a:r>
              <a:rPr b="0" lang="sv-SE" sz="1200" spc="-1" strike="noStrike" u="sng">
                <a:solidFill>
                  <a:srgbClr val="0000ff"/>
                </a:solidFill>
                <a:uFillTx/>
                <a:latin typeface="Tahoma"/>
                <a:ea typeface="DejaVu Sans"/>
                <a:hlinkClick r:id="rId311"/>
              </a:rPr>
              <a:t>e</a:t>
            </a:r>
            <a:r>
              <a:rPr b="0" lang="sv-SE" sz="1200" spc="-1" strike="noStrike" u="sng">
                <a:solidFill>
                  <a:srgbClr val="0000ff"/>
                </a:solidFill>
                <a:uFillTx/>
                <a:latin typeface="Tahoma"/>
                <a:ea typeface="DejaVu Sans"/>
                <a:hlinkClick r:id="rId312"/>
              </a:rPr>
              <a:t>s</a:t>
            </a:r>
            <a:r>
              <a:rPr b="0" lang="sv-SE" sz="1200" spc="-1" strike="noStrike" u="sng">
                <a:solidFill>
                  <a:srgbClr val="0000ff"/>
                </a:solidFill>
                <a:uFillTx/>
                <a:latin typeface="Tahoma"/>
                <a:ea typeface="DejaVu Sans"/>
                <a:hlinkClick r:id="rId313"/>
              </a:rPr>
              <a:t>.</a:t>
            </a:r>
            <a:r>
              <a:rPr b="0" lang="sv-SE" sz="1200" spc="-1" strike="noStrike" u="sng">
                <a:solidFill>
                  <a:srgbClr val="0000ff"/>
                </a:solidFill>
                <a:uFillTx/>
                <a:latin typeface="Tahoma"/>
                <a:ea typeface="DejaVu Sans"/>
                <a:hlinkClick r:id="rId314"/>
              </a:rPr>
              <a:t>pdf</a:t>
            </a:r>
            <a:endParaRPr b="0" lang="sv-SE" sz="1200" spc="-1" strike="noStrike">
              <a:latin typeface="Arial"/>
            </a:endParaRPr>
          </a:p>
        </p:txBody>
      </p:sp>
      <p:sp>
        <p:nvSpPr>
          <p:cNvPr id="240" name="CustomShape 12"/>
          <p:cNvSpPr/>
          <p:nvPr/>
        </p:nvSpPr>
        <p:spPr>
          <a:xfrm>
            <a:off x="567720" y="4111200"/>
            <a:ext cx="2192760" cy="176400"/>
          </a:xfrm>
          <a:prstGeom prst="rect">
            <a:avLst/>
          </a:prstGeom>
          <a:noFill/>
          <a:ln>
            <a:noFill/>
          </a:ln>
        </p:spPr>
        <p:style>
          <a:lnRef idx="0"/>
          <a:fillRef idx="0"/>
          <a:effectRef idx="0"/>
          <a:fontRef idx="minor"/>
        </p:style>
        <p:txBody>
          <a:bodyPr lIns="0" rIns="0" tIns="8640" bIns="0"/>
          <a:p>
            <a:pPr marL="12600">
              <a:lnSpc>
                <a:spcPts val="1344"/>
              </a:lnSpc>
            </a:pPr>
            <a:r>
              <a:rPr b="0" lang="sv-SE" sz="1200" spc="-1" strike="noStrike" u="sng">
                <a:solidFill>
                  <a:srgbClr val="0000ff"/>
                </a:solidFill>
                <a:uFillTx/>
                <a:latin typeface="Tahoma"/>
                <a:ea typeface="DejaVu Sans"/>
                <a:hlinkClick r:id="rId315"/>
              </a:rPr>
              <a:t>h</a:t>
            </a:r>
            <a:r>
              <a:rPr b="0" lang="sv-SE" sz="1200" spc="-1" strike="noStrike" u="sng">
                <a:solidFill>
                  <a:srgbClr val="0000ff"/>
                </a:solidFill>
                <a:uFillTx/>
                <a:latin typeface="Tahoma"/>
                <a:ea typeface="DejaVu Sans"/>
                <a:hlinkClick r:id="rId316"/>
              </a:rPr>
              <a:t>t</a:t>
            </a:r>
            <a:r>
              <a:rPr b="0" lang="sv-SE" sz="1200" spc="-1" strike="noStrike" u="sng">
                <a:solidFill>
                  <a:srgbClr val="0000ff"/>
                </a:solidFill>
                <a:uFillTx/>
                <a:latin typeface="Tahoma"/>
                <a:ea typeface="DejaVu Sans"/>
                <a:hlinkClick r:id="rId317"/>
              </a:rPr>
              <a:t>t</a:t>
            </a:r>
            <a:r>
              <a:rPr b="0" lang="sv-SE" sz="1200" spc="-1" strike="noStrike" u="sng">
                <a:solidFill>
                  <a:srgbClr val="0000ff"/>
                </a:solidFill>
                <a:uFillTx/>
                <a:latin typeface="Tahoma"/>
                <a:ea typeface="DejaVu Sans"/>
                <a:hlinkClick r:id="rId318"/>
              </a:rPr>
              <a:t>p</a:t>
            </a:r>
            <a:r>
              <a:rPr b="0" lang="sv-SE" sz="1200" spc="-1" strike="noStrike" u="sng">
                <a:solidFill>
                  <a:srgbClr val="0000ff"/>
                </a:solidFill>
                <a:uFillTx/>
                <a:latin typeface="Tahoma"/>
                <a:ea typeface="DejaVu Sans"/>
                <a:hlinkClick r:id="rId319"/>
              </a:rPr>
              <a:t>s</a:t>
            </a:r>
            <a:r>
              <a:rPr b="0" lang="sv-SE" sz="1200" spc="-1" strike="noStrike" u="sng">
                <a:solidFill>
                  <a:srgbClr val="0000ff"/>
                </a:solidFill>
                <a:uFillTx/>
                <a:latin typeface="Tahoma"/>
                <a:ea typeface="DejaVu Sans"/>
                <a:hlinkClick r:id="rId320"/>
              </a:rPr>
              <a:t>:</a:t>
            </a:r>
            <a:r>
              <a:rPr b="0" lang="sv-SE" sz="1200" spc="-1" strike="noStrike" u="sng">
                <a:solidFill>
                  <a:srgbClr val="0000ff"/>
                </a:solidFill>
                <a:uFillTx/>
                <a:latin typeface="Tahoma"/>
                <a:ea typeface="DejaVu Sans"/>
                <a:hlinkClick r:id="rId321"/>
              </a:rPr>
              <a:t>/</a:t>
            </a:r>
            <a:r>
              <a:rPr b="0" lang="sv-SE" sz="1200" spc="-1" strike="noStrike" u="sng">
                <a:solidFill>
                  <a:srgbClr val="0000ff"/>
                </a:solidFill>
                <a:uFillTx/>
                <a:latin typeface="Tahoma"/>
                <a:ea typeface="DejaVu Sans"/>
                <a:hlinkClick r:id="rId322"/>
              </a:rPr>
              <a:t>/</a:t>
            </a:r>
            <a:r>
              <a:rPr b="0" lang="sv-SE" sz="1200" spc="-1" strike="noStrike" u="sng">
                <a:solidFill>
                  <a:srgbClr val="0000ff"/>
                </a:solidFill>
                <a:uFillTx/>
                <a:latin typeface="Tahoma"/>
                <a:ea typeface="DejaVu Sans"/>
                <a:hlinkClick r:id="rId323"/>
              </a:rPr>
              <a:t>a</a:t>
            </a:r>
            <a:r>
              <a:rPr b="0" lang="sv-SE" sz="1200" spc="-1" strike="noStrike" u="sng">
                <a:solidFill>
                  <a:srgbClr val="0000ff"/>
                </a:solidFill>
                <a:uFillTx/>
                <a:latin typeface="Tahoma"/>
                <a:ea typeface="DejaVu Sans"/>
                <a:hlinkClick r:id="rId324"/>
              </a:rPr>
              <a:t>r</a:t>
            </a:r>
            <a:r>
              <a:rPr b="0" lang="sv-SE" sz="1200" spc="-1" strike="noStrike" u="sng">
                <a:solidFill>
                  <a:srgbClr val="0000ff"/>
                </a:solidFill>
                <a:uFillTx/>
                <a:latin typeface="Tahoma"/>
                <a:ea typeface="DejaVu Sans"/>
                <a:hlinkClick r:id="rId325"/>
              </a:rPr>
              <a:t>x</a:t>
            </a:r>
            <a:r>
              <a:rPr b="0" lang="sv-SE" sz="1200" spc="-1" strike="noStrike" u="sng">
                <a:solidFill>
                  <a:srgbClr val="0000ff"/>
                </a:solidFill>
                <a:uFillTx/>
                <a:latin typeface="Tahoma"/>
                <a:ea typeface="DejaVu Sans"/>
                <a:hlinkClick r:id="rId326"/>
              </a:rPr>
              <a:t>i</a:t>
            </a:r>
            <a:r>
              <a:rPr b="0" lang="sv-SE" sz="1200" spc="-1" strike="noStrike" u="sng">
                <a:solidFill>
                  <a:srgbClr val="0000ff"/>
                </a:solidFill>
                <a:uFillTx/>
                <a:latin typeface="Tahoma"/>
                <a:ea typeface="DejaVu Sans"/>
                <a:hlinkClick r:id="rId327"/>
              </a:rPr>
              <a:t>v</a:t>
            </a:r>
            <a:r>
              <a:rPr b="0" lang="sv-SE" sz="1200" spc="-1" strike="noStrike" u="sng">
                <a:solidFill>
                  <a:srgbClr val="0000ff"/>
                </a:solidFill>
                <a:uFillTx/>
                <a:latin typeface="Tahoma"/>
                <a:ea typeface="DejaVu Sans"/>
                <a:hlinkClick r:id="rId328"/>
              </a:rPr>
              <a:t>.</a:t>
            </a:r>
            <a:r>
              <a:rPr b="0" lang="sv-SE" sz="1200" spc="-1" strike="noStrike" u="sng">
                <a:solidFill>
                  <a:srgbClr val="0000ff"/>
                </a:solidFill>
                <a:uFillTx/>
                <a:latin typeface="Tahoma"/>
                <a:ea typeface="DejaVu Sans"/>
                <a:hlinkClick r:id="rId329"/>
              </a:rPr>
              <a:t>o</a:t>
            </a:r>
            <a:r>
              <a:rPr b="0" lang="sv-SE" sz="1200" spc="-1" strike="noStrike" u="sng">
                <a:solidFill>
                  <a:srgbClr val="0000ff"/>
                </a:solidFill>
                <a:uFillTx/>
                <a:latin typeface="Tahoma"/>
                <a:ea typeface="DejaVu Sans"/>
                <a:hlinkClick r:id="rId330"/>
              </a:rPr>
              <a:t>r</a:t>
            </a:r>
            <a:r>
              <a:rPr b="0" lang="sv-SE" sz="1200" spc="-1" strike="noStrike" u="sng">
                <a:solidFill>
                  <a:srgbClr val="0000ff"/>
                </a:solidFill>
                <a:uFillTx/>
                <a:latin typeface="Tahoma"/>
                <a:ea typeface="DejaVu Sans"/>
                <a:hlinkClick r:id="rId331"/>
              </a:rPr>
              <a:t>g</a:t>
            </a:r>
            <a:r>
              <a:rPr b="0" lang="sv-SE" sz="1200" spc="-1" strike="noStrike" u="sng">
                <a:solidFill>
                  <a:srgbClr val="0000ff"/>
                </a:solidFill>
                <a:uFillTx/>
                <a:latin typeface="Tahoma"/>
                <a:ea typeface="DejaVu Sans"/>
                <a:hlinkClick r:id="rId332"/>
              </a:rPr>
              <a:t>/</a:t>
            </a:r>
            <a:r>
              <a:rPr b="0" lang="sv-SE" sz="1200" spc="-1" strike="noStrike" u="sng">
                <a:solidFill>
                  <a:srgbClr val="0000ff"/>
                </a:solidFill>
                <a:uFillTx/>
                <a:latin typeface="Tahoma"/>
                <a:ea typeface="DejaVu Sans"/>
                <a:hlinkClick r:id="rId333"/>
              </a:rPr>
              <a:t>a</a:t>
            </a:r>
            <a:r>
              <a:rPr b="0" lang="sv-SE" sz="1200" spc="-1" strike="noStrike" u="sng">
                <a:solidFill>
                  <a:srgbClr val="0000ff"/>
                </a:solidFill>
                <a:uFillTx/>
                <a:latin typeface="Tahoma"/>
                <a:ea typeface="DejaVu Sans"/>
                <a:hlinkClick r:id="rId334"/>
              </a:rPr>
              <a:t>b</a:t>
            </a:r>
            <a:r>
              <a:rPr b="0" lang="sv-SE" sz="1200" spc="-1" strike="noStrike" u="sng">
                <a:solidFill>
                  <a:srgbClr val="0000ff"/>
                </a:solidFill>
                <a:uFillTx/>
                <a:latin typeface="Tahoma"/>
                <a:ea typeface="DejaVu Sans"/>
                <a:hlinkClick r:id="rId335"/>
              </a:rPr>
              <a:t>s</a:t>
            </a:r>
            <a:r>
              <a:rPr b="0" lang="sv-SE" sz="1200" spc="-1" strike="noStrike" u="sng">
                <a:solidFill>
                  <a:srgbClr val="0000ff"/>
                </a:solidFill>
                <a:uFillTx/>
                <a:latin typeface="Tahoma"/>
                <a:ea typeface="DejaVu Sans"/>
                <a:hlinkClick r:id="rId336"/>
              </a:rPr>
              <a:t>/</a:t>
            </a:r>
            <a:r>
              <a:rPr b="0" lang="sv-SE" sz="1200" spc="-1" strike="noStrike" u="sng">
                <a:solidFill>
                  <a:srgbClr val="0000ff"/>
                </a:solidFill>
                <a:uFillTx/>
                <a:latin typeface="Tahoma"/>
                <a:ea typeface="DejaVu Sans"/>
                <a:hlinkClick r:id="rId337"/>
              </a:rPr>
              <a:t>1205</a:t>
            </a:r>
            <a:r>
              <a:rPr b="0" lang="sv-SE" sz="1200" spc="-1" strike="noStrike" u="sng">
                <a:solidFill>
                  <a:srgbClr val="0000ff"/>
                </a:solidFill>
                <a:uFillTx/>
                <a:latin typeface="Tahoma"/>
                <a:ea typeface="DejaVu Sans"/>
                <a:hlinkClick r:id="rId338"/>
              </a:rPr>
              <a:t>.</a:t>
            </a:r>
            <a:r>
              <a:rPr b="0" lang="sv-SE" sz="1200" spc="-1" strike="noStrike" u="sng">
                <a:solidFill>
                  <a:srgbClr val="0000ff"/>
                </a:solidFill>
                <a:uFillTx/>
                <a:latin typeface="Tahoma"/>
                <a:ea typeface="DejaVu Sans"/>
                <a:hlinkClick r:id="rId339"/>
              </a:rPr>
              <a:t>6822</a:t>
            </a:r>
            <a:endParaRPr b="0" lang="sv-SE" sz="1200" spc="-1" strike="noStrike">
              <a:latin typeface="Arial"/>
            </a:endParaRPr>
          </a:p>
        </p:txBody>
      </p:sp>
      <p:sp>
        <p:nvSpPr>
          <p:cNvPr id="241" name="CustomShape 13"/>
          <p:cNvSpPr/>
          <p:nvPr/>
        </p:nvSpPr>
        <p:spPr>
          <a:xfrm>
            <a:off x="567720" y="4542480"/>
            <a:ext cx="4363200" cy="176400"/>
          </a:xfrm>
          <a:prstGeom prst="rect">
            <a:avLst/>
          </a:prstGeom>
          <a:noFill/>
          <a:ln>
            <a:noFill/>
          </a:ln>
        </p:spPr>
        <p:style>
          <a:lnRef idx="0"/>
          <a:fillRef idx="0"/>
          <a:effectRef idx="0"/>
          <a:fontRef idx="minor"/>
        </p:style>
        <p:txBody>
          <a:bodyPr lIns="0" rIns="0" tIns="8640" bIns="0"/>
          <a:p>
            <a:pPr marL="12600">
              <a:lnSpc>
                <a:spcPts val="1344"/>
              </a:lnSpc>
            </a:pPr>
            <a:r>
              <a:rPr b="0" lang="sv-SE" sz="1200" spc="-1" strike="noStrike" u="sng">
                <a:solidFill>
                  <a:srgbClr val="0000ff"/>
                </a:solidFill>
                <a:uFillTx/>
                <a:latin typeface="Tahoma"/>
                <a:ea typeface="DejaVu Sans"/>
                <a:hlinkClick r:id="rId340"/>
              </a:rPr>
              <a:t>h</a:t>
            </a:r>
            <a:r>
              <a:rPr b="0" lang="sv-SE" sz="1200" spc="-1" strike="noStrike" u="sng">
                <a:solidFill>
                  <a:srgbClr val="0000ff"/>
                </a:solidFill>
                <a:uFillTx/>
                <a:latin typeface="Tahoma"/>
                <a:ea typeface="DejaVu Sans"/>
                <a:hlinkClick r:id="rId341"/>
              </a:rPr>
              <a:t>t</a:t>
            </a:r>
            <a:r>
              <a:rPr b="0" lang="sv-SE" sz="1200" spc="-1" strike="noStrike" u="sng">
                <a:solidFill>
                  <a:srgbClr val="0000ff"/>
                </a:solidFill>
                <a:uFillTx/>
                <a:latin typeface="Tahoma"/>
                <a:ea typeface="DejaVu Sans"/>
                <a:hlinkClick r:id="rId342"/>
              </a:rPr>
              <a:t>t</a:t>
            </a:r>
            <a:r>
              <a:rPr b="0" lang="sv-SE" sz="1200" spc="-1" strike="noStrike" u="sng">
                <a:solidFill>
                  <a:srgbClr val="0000ff"/>
                </a:solidFill>
                <a:uFillTx/>
                <a:latin typeface="Tahoma"/>
                <a:ea typeface="DejaVu Sans"/>
                <a:hlinkClick r:id="rId343"/>
              </a:rPr>
              <a:t>p</a:t>
            </a:r>
            <a:r>
              <a:rPr b="0" lang="sv-SE" sz="1200" spc="-1" strike="noStrike" u="sng">
                <a:solidFill>
                  <a:srgbClr val="0000ff"/>
                </a:solidFill>
                <a:uFillTx/>
                <a:latin typeface="Tahoma"/>
                <a:ea typeface="DejaVu Sans"/>
                <a:hlinkClick r:id="rId344"/>
              </a:rPr>
              <a:t>s</a:t>
            </a:r>
            <a:r>
              <a:rPr b="0" lang="sv-SE" sz="1200" spc="-1" strike="noStrike" u="sng">
                <a:solidFill>
                  <a:srgbClr val="0000ff"/>
                </a:solidFill>
                <a:uFillTx/>
                <a:latin typeface="Tahoma"/>
                <a:ea typeface="DejaVu Sans"/>
                <a:hlinkClick r:id="rId345"/>
              </a:rPr>
              <a:t>:</a:t>
            </a:r>
            <a:r>
              <a:rPr b="0" lang="sv-SE" sz="1200" spc="-1" strike="noStrike" u="sng">
                <a:solidFill>
                  <a:srgbClr val="0000ff"/>
                </a:solidFill>
                <a:uFillTx/>
                <a:latin typeface="Tahoma"/>
                <a:ea typeface="DejaVu Sans"/>
                <a:hlinkClick r:id="rId346"/>
              </a:rPr>
              <a:t>/</a:t>
            </a:r>
            <a:r>
              <a:rPr b="0" lang="sv-SE" sz="1200" spc="-1" strike="noStrike" u="sng">
                <a:solidFill>
                  <a:srgbClr val="0000ff"/>
                </a:solidFill>
                <a:uFillTx/>
                <a:latin typeface="Tahoma"/>
                <a:ea typeface="DejaVu Sans"/>
                <a:hlinkClick r:id="rId347"/>
              </a:rPr>
              <a:t>/</a:t>
            </a:r>
            <a:r>
              <a:rPr b="0" lang="sv-SE" sz="1200" spc="-1" strike="noStrike" u="sng">
                <a:solidFill>
                  <a:srgbClr val="0000ff"/>
                </a:solidFill>
                <a:uFillTx/>
                <a:latin typeface="Tahoma"/>
                <a:ea typeface="DejaVu Sans"/>
                <a:hlinkClick r:id="rId348"/>
              </a:rPr>
              <a:t>r</a:t>
            </a:r>
            <a:r>
              <a:rPr b="0" lang="sv-SE" sz="1200" spc="-1" strike="noStrike" u="sng">
                <a:solidFill>
                  <a:srgbClr val="0000ff"/>
                </a:solidFill>
                <a:uFillTx/>
                <a:latin typeface="Tahoma"/>
                <a:ea typeface="DejaVu Sans"/>
                <a:hlinkClick r:id="rId349"/>
              </a:rPr>
              <a:t>e</a:t>
            </a:r>
            <a:r>
              <a:rPr b="0" lang="sv-SE" sz="1200" spc="-1" strike="noStrike" u="sng">
                <a:solidFill>
                  <a:srgbClr val="0000ff"/>
                </a:solidFill>
                <a:uFillTx/>
                <a:latin typeface="Tahoma"/>
                <a:ea typeface="DejaVu Sans"/>
                <a:hlinkClick r:id="rId350"/>
              </a:rPr>
              <a:t>s</a:t>
            </a:r>
            <a:r>
              <a:rPr b="0" lang="sv-SE" sz="1200" spc="-1" strike="noStrike" u="sng">
                <a:solidFill>
                  <a:srgbClr val="0000ff"/>
                </a:solidFill>
                <a:uFillTx/>
                <a:latin typeface="Tahoma"/>
                <a:ea typeface="DejaVu Sans"/>
                <a:hlinkClick r:id="rId351"/>
              </a:rPr>
              <a:t>e</a:t>
            </a:r>
            <a:r>
              <a:rPr b="0" lang="sv-SE" sz="1200" spc="-1" strike="noStrike" u="sng">
                <a:solidFill>
                  <a:srgbClr val="0000ff"/>
                </a:solidFill>
                <a:uFillTx/>
                <a:latin typeface="Tahoma"/>
                <a:ea typeface="DejaVu Sans"/>
                <a:hlinkClick r:id="rId352"/>
              </a:rPr>
              <a:t>a</a:t>
            </a:r>
            <a:r>
              <a:rPr b="0" lang="sv-SE" sz="1200" spc="-1" strike="noStrike" u="sng">
                <a:solidFill>
                  <a:srgbClr val="0000ff"/>
                </a:solidFill>
                <a:uFillTx/>
                <a:latin typeface="Tahoma"/>
                <a:ea typeface="DejaVu Sans"/>
                <a:hlinkClick r:id="rId353"/>
              </a:rPr>
              <a:t>r</a:t>
            </a:r>
            <a:r>
              <a:rPr b="0" lang="sv-SE" sz="1200" spc="-1" strike="noStrike" u="sng">
                <a:solidFill>
                  <a:srgbClr val="0000ff"/>
                </a:solidFill>
                <a:uFillTx/>
                <a:latin typeface="Tahoma"/>
                <a:ea typeface="DejaVu Sans"/>
                <a:hlinkClick r:id="rId354"/>
              </a:rPr>
              <a:t>c</a:t>
            </a:r>
            <a:r>
              <a:rPr b="0" lang="sv-SE" sz="1200" spc="-1" strike="noStrike" u="sng">
                <a:solidFill>
                  <a:srgbClr val="0000ff"/>
                </a:solidFill>
                <a:uFillTx/>
                <a:latin typeface="Tahoma"/>
                <a:ea typeface="DejaVu Sans"/>
                <a:hlinkClick r:id="rId355"/>
              </a:rPr>
              <a:t>h</a:t>
            </a:r>
            <a:r>
              <a:rPr b="0" lang="sv-SE" sz="1200" spc="-1" strike="noStrike" u="sng">
                <a:solidFill>
                  <a:srgbClr val="0000ff"/>
                </a:solidFill>
                <a:uFillTx/>
                <a:latin typeface="Tahoma"/>
                <a:ea typeface="DejaVu Sans"/>
                <a:hlinkClick r:id="rId356"/>
              </a:rPr>
              <a:t>.</a:t>
            </a:r>
            <a:r>
              <a:rPr b="0" lang="sv-SE" sz="1200" spc="-1" strike="noStrike" u="sng">
                <a:solidFill>
                  <a:srgbClr val="0000ff"/>
                </a:solidFill>
                <a:uFillTx/>
                <a:latin typeface="Tahoma"/>
                <a:ea typeface="DejaVu Sans"/>
                <a:hlinkClick r:id="rId357"/>
              </a:rPr>
              <a:t>f</a:t>
            </a:r>
            <a:r>
              <a:rPr b="0" lang="sv-SE" sz="1200" spc="-1" strike="noStrike" u="sng">
                <a:solidFill>
                  <a:srgbClr val="0000ff"/>
                </a:solidFill>
                <a:uFillTx/>
                <a:latin typeface="Tahoma"/>
                <a:ea typeface="DejaVu Sans"/>
                <a:hlinkClick r:id="rId358"/>
              </a:rPr>
              <a:t>b</a:t>
            </a:r>
            <a:r>
              <a:rPr b="0" lang="sv-SE" sz="1200" spc="-1" strike="noStrike" u="sng">
                <a:solidFill>
                  <a:srgbClr val="0000ff"/>
                </a:solidFill>
                <a:uFillTx/>
                <a:latin typeface="Tahoma"/>
                <a:ea typeface="DejaVu Sans"/>
                <a:hlinkClick r:id="rId359"/>
              </a:rPr>
              <a:t>.</a:t>
            </a:r>
            <a:r>
              <a:rPr b="0" lang="sv-SE" sz="1200" spc="-1" strike="noStrike" u="sng">
                <a:solidFill>
                  <a:srgbClr val="0000ff"/>
                </a:solidFill>
                <a:uFillTx/>
                <a:latin typeface="Tahoma"/>
                <a:ea typeface="DejaVu Sans"/>
                <a:hlinkClick r:id="rId360"/>
              </a:rPr>
              <a:t>c</a:t>
            </a:r>
            <a:r>
              <a:rPr b="0" lang="sv-SE" sz="1200" spc="-1" strike="noStrike" u="sng">
                <a:solidFill>
                  <a:srgbClr val="0000ff"/>
                </a:solidFill>
                <a:uFillTx/>
                <a:latin typeface="Tahoma"/>
                <a:ea typeface="DejaVu Sans"/>
                <a:hlinkClick r:id="rId361"/>
              </a:rPr>
              <a:t>o</a:t>
            </a:r>
            <a:r>
              <a:rPr b="0" lang="sv-SE" sz="1200" spc="-1" strike="noStrike" u="sng">
                <a:solidFill>
                  <a:srgbClr val="0000ff"/>
                </a:solidFill>
                <a:uFillTx/>
                <a:latin typeface="Tahoma"/>
                <a:ea typeface="DejaVu Sans"/>
                <a:hlinkClick r:id="rId362"/>
              </a:rPr>
              <a:t>m</a:t>
            </a:r>
            <a:r>
              <a:rPr b="0" lang="sv-SE" sz="1200" spc="-1" strike="noStrike" u="sng">
                <a:solidFill>
                  <a:srgbClr val="0000ff"/>
                </a:solidFill>
                <a:uFillTx/>
                <a:latin typeface="Tahoma"/>
                <a:ea typeface="DejaVu Sans"/>
                <a:hlinkClick r:id="rId363"/>
              </a:rPr>
              <a:t>/</a:t>
            </a:r>
            <a:r>
              <a:rPr b="0" lang="sv-SE" sz="1200" spc="-1" strike="noStrike" u="sng">
                <a:solidFill>
                  <a:srgbClr val="0000ff"/>
                </a:solidFill>
                <a:uFillTx/>
                <a:latin typeface="Tahoma"/>
                <a:ea typeface="DejaVu Sans"/>
                <a:hlinkClick r:id="rId364"/>
              </a:rPr>
              <a:t>t</a:t>
            </a:r>
            <a:r>
              <a:rPr b="0" lang="sv-SE" sz="1200" spc="-1" strike="noStrike" u="sng">
                <a:solidFill>
                  <a:srgbClr val="0000ff"/>
                </a:solidFill>
                <a:uFillTx/>
                <a:latin typeface="Tahoma"/>
                <a:ea typeface="DejaVu Sans"/>
                <a:hlinkClick r:id="rId365"/>
              </a:rPr>
              <a:t>h</a:t>
            </a:r>
            <a:r>
              <a:rPr b="0" lang="sv-SE" sz="1200" spc="-1" strike="noStrike" u="sng">
                <a:solidFill>
                  <a:srgbClr val="0000ff"/>
                </a:solidFill>
                <a:uFillTx/>
                <a:latin typeface="Tahoma"/>
                <a:ea typeface="DejaVu Sans"/>
                <a:hlinkClick r:id="rId366"/>
              </a:rPr>
              <a:t>r</a:t>
            </a:r>
            <a:r>
              <a:rPr b="0" lang="sv-SE" sz="1200" spc="-1" strike="noStrike" u="sng">
                <a:solidFill>
                  <a:srgbClr val="0000ff"/>
                </a:solidFill>
                <a:uFillTx/>
                <a:latin typeface="Tahoma"/>
                <a:ea typeface="DejaVu Sans"/>
                <a:hlinkClick r:id="rId367"/>
              </a:rPr>
              <a:t>e</a:t>
            </a:r>
            <a:r>
              <a:rPr b="0" lang="sv-SE" sz="1200" spc="-1" strike="noStrike" u="sng">
                <a:solidFill>
                  <a:srgbClr val="0000ff"/>
                </a:solidFill>
                <a:uFillTx/>
                <a:latin typeface="Tahoma"/>
                <a:ea typeface="DejaVu Sans"/>
                <a:hlinkClick r:id="rId368"/>
              </a:rPr>
              <a:t>e</a:t>
            </a:r>
            <a:r>
              <a:rPr b="0" lang="sv-SE" sz="1200" spc="-1" strike="noStrike" u="sng">
                <a:solidFill>
                  <a:srgbClr val="0000ff"/>
                </a:solidFill>
                <a:uFillTx/>
                <a:latin typeface="Tahoma"/>
                <a:ea typeface="DejaVu Sans"/>
                <a:hlinkClick r:id="rId369"/>
              </a:rPr>
              <a:t>-</a:t>
            </a:r>
            <a:r>
              <a:rPr b="0" lang="sv-SE" sz="1200" spc="-1" strike="noStrike" u="sng">
                <a:solidFill>
                  <a:srgbClr val="0000ff"/>
                </a:solidFill>
                <a:uFillTx/>
                <a:latin typeface="Tahoma"/>
                <a:ea typeface="DejaVu Sans"/>
                <a:hlinkClick r:id="rId370"/>
              </a:rPr>
              <a:t>a</a:t>
            </a:r>
            <a:r>
              <a:rPr b="0" lang="sv-SE" sz="1200" spc="-1" strike="noStrike" u="sng">
                <a:solidFill>
                  <a:srgbClr val="0000ff"/>
                </a:solidFill>
                <a:uFillTx/>
                <a:latin typeface="Tahoma"/>
                <a:ea typeface="DejaVu Sans"/>
                <a:hlinkClick r:id="rId371"/>
              </a:rPr>
              <a:t>n</a:t>
            </a:r>
            <a:r>
              <a:rPr b="0" lang="sv-SE" sz="1200" spc="-1" strike="noStrike" u="sng">
                <a:solidFill>
                  <a:srgbClr val="0000ff"/>
                </a:solidFill>
                <a:uFillTx/>
                <a:latin typeface="Tahoma"/>
                <a:ea typeface="DejaVu Sans"/>
                <a:hlinkClick r:id="rId372"/>
              </a:rPr>
              <a:t>d</a:t>
            </a:r>
            <a:r>
              <a:rPr b="0" lang="sv-SE" sz="1200" spc="-1" strike="noStrike" u="sng">
                <a:solidFill>
                  <a:srgbClr val="0000ff"/>
                </a:solidFill>
                <a:uFillTx/>
                <a:latin typeface="Tahoma"/>
                <a:ea typeface="DejaVu Sans"/>
                <a:hlinkClick r:id="rId373"/>
              </a:rPr>
              <a:t>-</a:t>
            </a:r>
            <a:r>
              <a:rPr b="0" lang="sv-SE" sz="1200" spc="-1" strike="noStrike" u="sng">
                <a:solidFill>
                  <a:srgbClr val="0000ff"/>
                </a:solidFill>
                <a:uFillTx/>
                <a:latin typeface="Tahoma"/>
                <a:ea typeface="DejaVu Sans"/>
                <a:hlinkClick r:id="rId374"/>
              </a:rPr>
              <a:t>a</a:t>
            </a:r>
            <a:r>
              <a:rPr b="0" lang="sv-SE" sz="1200" spc="-1" strike="noStrike" u="sng">
                <a:solidFill>
                  <a:srgbClr val="0000ff"/>
                </a:solidFill>
                <a:uFillTx/>
                <a:latin typeface="Tahoma"/>
                <a:ea typeface="DejaVu Sans"/>
                <a:hlinkClick r:id="rId375"/>
              </a:rPr>
              <a:t>-</a:t>
            </a:r>
            <a:r>
              <a:rPr b="0" lang="sv-SE" sz="1200" spc="-1" strike="noStrike" u="sng">
                <a:solidFill>
                  <a:srgbClr val="0000ff"/>
                </a:solidFill>
                <a:uFillTx/>
                <a:latin typeface="Tahoma"/>
                <a:ea typeface="DejaVu Sans"/>
                <a:hlinkClick r:id="rId376"/>
              </a:rPr>
              <a:t>h</a:t>
            </a:r>
            <a:r>
              <a:rPr b="0" lang="sv-SE" sz="1200" spc="-1" strike="noStrike" u="sng">
                <a:solidFill>
                  <a:srgbClr val="0000ff"/>
                </a:solidFill>
                <a:uFillTx/>
                <a:latin typeface="Tahoma"/>
                <a:ea typeface="DejaVu Sans"/>
                <a:hlinkClick r:id="rId377"/>
              </a:rPr>
              <a:t>a</a:t>
            </a:r>
            <a:r>
              <a:rPr b="0" lang="sv-SE" sz="1200" spc="-1" strike="noStrike" u="sng">
                <a:solidFill>
                  <a:srgbClr val="0000ff"/>
                </a:solidFill>
                <a:uFillTx/>
                <a:latin typeface="Tahoma"/>
                <a:ea typeface="DejaVu Sans"/>
                <a:hlinkClick r:id="rId378"/>
              </a:rPr>
              <a:t>l</a:t>
            </a:r>
            <a:r>
              <a:rPr b="0" lang="sv-SE" sz="1200" spc="-1" strike="noStrike" u="sng">
                <a:solidFill>
                  <a:srgbClr val="0000ff"/>
                </a:solidFill>
                <a:uFillTx/>
                <a:latin typeface="Tahoma"/>
                <a:ea typeface="DejaVu Sans"/>
                <a:hlinkClick r:id="rId379"/>
              </a:rPr>
              <a:t>f</a:t>
            </a:r>
            <a:r>
              <a:rPr b="0" lang="sv-SE" sz="1200" spc="-1" strike="noStrike" u="sng">
                <a:solidFill>
                  <a:srgbClr val="0000ff"/>
                </a:solidFill>
                <a:uFillTx/>
                <a:latin typeface="Tahoma"/>
                <a:ea typeface="DejaVu Sans"/>
                <a:hlinkClick r:id="rId380"/>
              </a:rPr>
              <a:t>-</a:t>
            </a:r>
            <a:r>
              <a:rPr b="0" lang="sv-SE" sz="1200" spc="-1" strike="noStrike" u="sng">
                <a:solidFill>
                  <a:srgbClr val="0000ff"/>
                </a:solidFill>
                <a:uFillTx/>
                <a:latin typeface="Tahoma"/>
                <a:ea typeface="DejaVu Sans"/>
                <a:hlinkClick r:id="rId381"/>
              </a:rPr>
              <a:t>d</a:t>
            </a:r>
            <a:r>
              <a:rPr b="0" lang="sv-SE" sz="1200" spc="-1" strike="noStrike" u="sng">
                <a:solidFill>
                  <a:srgbClr val="0000ff"/>
                </a:solidFill>
                <a:uFillTx/>
                <a:latin typeface="Tahoma"/>
                <a:ea typeface="DejaVu Sans"/>
                <a:hlinkClick r:id="rId382"/>
              </a:rPr>
              <a:t>e</a:t>
            </a:r>
            <a:r>
              <a:rPr b="0" lang="sv-SE" sz="1200" spc="-1" strike="noStrike" u="sng">
                <a:solidFill>
                  <a:srgbClr val="0000ff"/>
                </a:solidFill>
                <a:uFillTx/>
                <a:latin typeface="Tahoma"/>
                <a:ea typeface="DejaVu Sans"/>
                <a:hlinkClick r:id="rId383"/>
              </a:rPr>
              <a:t>g</a:t>
            </a:r>
            <a:r>
              <a:rPr b="0" lang="sv-SE" sz="1200" spc="-1" strike="noStrike" u="sng">
                <a:solidFill>
                  <a:srgbClr val="0000ff"/>
                </a:solidFill>
                <a:uFillTx/>
                <a:latin typeface="Tahoma"/>
                <a:ea typeface="DejaVu Sans"/>
                <a:hlinkClick r:id="rId384"/>
              </a:rPr>
              <a:t>r</a:t>
            </a:r>
            <a:r>
              <a:rPr b="0" lang="sv-SE" sz="1200" spc="-1" strike="noStrike" u="sng">
                <a:solidFill>
                  <a:srgbClr val="0000ff"/>
                </a:solidFill>
                <a:uFillTx/>
                <a:latin typeface="Tahoma"/>
                <a:ea typeface="DejaVu Sans"/>
                <a:hlinkClick r:id="rId385"/>
              </a:rPr>
              <a:t>ee</a:t>
            </a:r>
            <a:r>
              <a:rPr b="0" lang="sv-SE" sz="1200" spc="-1" strike="noStrike" u="sng">
                <a:solidFill>
                  <a:srgbClr val="0000ff"/>
                </a:solidFill>
                <a:uFillTx/>
                <a:latin typeface="Tahoma"/>
                <a:ea typeface="DejaVu Sans"/>
                <a:hlinkClick r:id="rId386"/>
              </a:rPr>
              <a:t>s</a:t>
            </a:r>
            <a:r>
              <a:rPr b="0" lang="sv-SE" sz="1200" spc="-1" strike="noStrike" u="sng">
                <a:solidFill>
                  <a:srgbClr val="0000ff"/>
                </a:solidFill>
                <a:uFillTx/>
                <a:latin typeface="Tahoma"/>
                <a:ea typeface="DejaVu Sans"/>
                <a:hlinkClick r:id="rId387"/>
              </a:rPr>
              <a:t>-</a:t>
            </a:r>
            <a:r>
              <a:rPr b="0" lang="sv-SE" sz="1200" spc="-1" strike="noStrike" u="sng">
                <a:solidFill>
                  <a:srgbClr val="0000ff"/>
                </a:solidFill>
                <a:uFillTx/>
                <a:latin typeface="Tahoma"/>
                <a:ea typeface="DejaVu Sans"/>
                <a:hlinkClick r:id="rId388"/>
              </a:rPr>
              <a:t>o</a:t>
            </a:r>
            <a:r>
              <a:rPr b="0" lang="sv-SE" sz="1200" spc="-1" strike="noStrike" u="sng">
                <a:solidFill>
                  <a:srgbClr val="0000ff"/>
                </a:solidFill>
                <a:uFillTx/>
                <a:latin typeface="Tahoma"/>
                <a:ea typeface="DejaVu Sans"/>
                <a:hlinkClick r:id="rId389"/>
              </a:rPr>
              <a:t>f</a:t>
            </a:r>
            <a:r>
              <a:rPr b="0" lang="sv-SE" sz="1200" spc="-1" strike="noStrike" u="sng">
                <a:solidFill>
                  <a:srgbClr val="0000ff"/>
                </a:solidFill>
                <a:uFillTx/>
                <a:latin typeface="Tahoma"/>
                <a:ea typeface="DejaVu Sans"/>
                <a:hlinkClick r:id="rId390"/>
              </a:rPr>
              <a:t>-</a:t>
            </a:r>
            <a:r>
              <a:rPr b="0" lang="sv-SE" sz="1200" spc="-1" strike="noStrike" u="sng">
                <a:solidFill>
                  <a:srgbClr val="0000ff"/>
                </a:solidFill>
                <a:uFillTx/>
                <a:latin typeface="Tahoma"/>
                <a:ea typeface="DejaVu Sans"/>
                <a:hlinkClick r:id="rId391"/>
              </a:rPr>
              <a:t>s</a:t>
            </a:r>
            <a:r>
              <a:rPr b="0" lang="sv-SE" sz="1200" spc="-1" strike="noStrike" u="sng">
                <a:solidFill>
                  <a:srgbClr val="0000ff"/>
                </a:solidFill>
                <a:uFillTx/>
                <a:latin typeface="Tahoma"/>
                <a:ea typeface="DejaVu Sans"/>
                <a:hlinkClick r:id="rId392"/>
              </a:rPr>
              <a:t>e</a:t>
            </a:r>
            <a:r>
              <a:rPr b="0" lang="sv-SE" sz="1200" spc="-1" strike="noStrike" u="sng">
                <a:solidFill>
                  <a:srgbClr val="0000ff"/>
                </a:solidFill>
                <a:uFillTx/>
                <a:latin typeface="Tahoma"/>
                <a:ea typeface="DejaVu Sans"/>
                <a:hlinkClick r:id="rId393"/>
              </a:rPr>
              <a:t>p</a:t>
            </a:r>
            <a:r>
              <a:rPr b="0" lang="sv-SE" sz="1200" spc="-1" strike="noStrike" u="sng">
                <a:solidFill>
                  <a:srgbClr val="0000ff"/>
                </a:solidFill>
                <a:uFillTx/>
                <a:latin typeface="Tahoma"/>
                <a:ea typeface="DejaVu Sans"/>
                <a:hlinkClick r:id="rId394"/>
              </a:rPr>
              <a:t>a</a:t>
            </a:r>
            <a:r>
              <a:rPr b="0" lang="sv-SE" sz="1200" spc="-1" strike="noStrike" u="sng">
                <a:solidFill>
                  <a:srgbClr val="0000ff"/>
                </a:solidFill>
                <a:uFillTx/>
                <a:latin typeface="Tahoma"/>
                <a:ea typeface="DejaVu Sans"/>
                <a:hlinkClick r:id="rId395"/>
              </a:rPr>
              <a:t>r</a:t>
            </a:r>
            <a:r>
              <a:rPr b="0" lang="sv-SE" sz="1200" spc="-1" strike="noStrike" u="sng">
                <a:solidFill>
                  <a:srgbClr val="0000ff"/>
                </a:solidFill>
                <a:uFillTx/>
                <a:latin typeface="Tahoma"/>
                <a:ea typeface="DejaVu Sans"/>
                <a:hlinkClick r:id="rId396"/>
              </a:rPr>
              <a:t>a</a:t>
            </a:r>
            <a:r>
              <a:rPr b="0" lang="sv-SE" sz="1200" spc="-1" strike="noStrike" u="sng">
                <a:solidFill>
                  <a:srgbClr val="0000ff"/>
                </a:solidFill>
                <a:uFillTx/>
                <a:latin typeface="Tahoma"/>
                <a:ea typeface="DejaVu Sans"/>
                <a:hlinkClick r:id="rId397"/>
              </a:rPr>
              <a:t>t</a:t>
            </a:r>
            <a:r>
              <a:rPr b="0" lang="sv-SE" sz="1200" spc="-1" strike="noStrike" u="sng">
                <a:solidFill>
                  <a:srgbClr val="0000ff"/>
                </a:solidFill>
                <a:uFillTx/>
                <a:latin typeface="Tahoma"/>
                <a:ea typeface="DejaVu Sans"/>
                <a:hlinkClick r:id="rId398"/>
              </a:rPr>
              <a:t>i</a:t>
            </a:r>
            <a:r>
              <a:rPr b="0" lang="sv-SE" sz="1200" spc="-1" strike="noStrike" u="sng">
                <a:solidFill>
                  <a:srgbClr val="0000ff"/>
                </a:solidFill>
                <a:uFillTx/>
                <a:latin typeface="Tahoma"/>
                <a:ea typeface="DejaVu Sans"/>
                <a:hlinkClick r:id="rId399"/>
              </a:rPr>
              <a:t>o</a:t>
            </a:r>
            <a:r>
              <a:rPr b="0" lang="sv-SE" sz="1200" spc="-1" strike="noStrike" u="sng">
                <a:solidFill>
                  <a:srgbClr val="0000ff"/>
                </a:solidFill>
                <a:uFillTx/>
                <a:latin typeface="Tahoma"/>
                <a:ea typeface="DejaVu Sans"/>
                <a:hlinkClick r:id="rId400"/>
              </a:rPr>
              <a:t>n</a:t>
            </a:r>
            <a:r>
              <a:rPr b="0" lang="sv-SE" sz="1200" spc="-1" strike="noStrike" u="sng">
                <a:solidFill>
                  <a:srgbClr val="0000ff"/>
                </a:solidFill>
                <a:uFillTx/>
                <a:latin typeface="Tahoma"/>
                <a:ea typeface="DejaVu Sans"/>
                <a:hlinkClick r:id="rId401"/>
              </a:rPr>
              <a:t>/</a:t>
            </a:r>
            <a:endParaRPr b="0" lang="sv-SE" sz="1200" spc="-1" strike="noStrike">
              <a:latin typeface="Arial"/>
            </a:endParaRPr>
          </a:p>
        </p:txBody>
      </p:sp>
      <p:sp>
        <p:nvSpPr>
          <p:cNvPr id="242" name="CustomShape 14"/>
          <p:cNvSpPr/>
          <p:nvPr/>
        </p:nvSpPr>
        <p:spPr>
          <a:xfrm>
            <a:off x="570960" y="5798880"/>
            <a:ext cx="6700320" cy="176400"/>
          </a:xfrm>
          <a:prstGeom prst="rect">
            <a:avLst/>
          </a:prstGeom>
          <a:noFill/>
          <a:ln>
            <a:noFill/>
          </a:ln>
        </p:spPr>
        <p:style>
          <a:lnRef idx="0"/>
          <a:fillRef idx="0"/>
          <a:effectRef idx="0"/>
          <a:fontRef idx="minor"/>
        </p:style>
        <p:txBody>
          <a:bodyPr lIns="0" rIns="0" tIns="8640" bIns="0"/>
          <a:p>
            <a:pPr marL="12600">
              <a:lnSpc>
                <a:spcPts val="1344"/>
              </a:lnSpc>
            </a:pPr>
            <a:r>
              <a:rPr b="0" lang="sv-SE" sz="1200" spc="-1" strike="noStrike" u="sng">
                <a:solidFill>
                  <a:srgbClr val="0000ff"/>
                </a:solidFill>
                <a:uFillTx/>
                <a:latin typeface="Tahoma"/>
                <a:ea typeface="DejaVu Sans"/>
              </a:rPr>
              <a:t>http://graphonline.ru/en/</a:t>
            </a:r>
            <a:endParaRPr b="0" lang="sv-SE" sz="1200" spc="-1" strike="noStrike">
              <a:latin typeface="Arial"/>
            </a:endParaRPr>
          </a:p>
        </p:txBody>
      </p:sp>
      <p:grpSp>
        <p:nvGrpSpPr>
          <p:cNvPr id="243" name="Group 15"/>
          <p:cNvGrpSpPr/>
          <p:nvPr/>
        </p:nvGrpSpPr>
        <p:grpSpPr>
          <a:xfrm>
            <a:off x="576000" y="192240"/>
            <a:ext cx="6083280" cy="255600"/>
            <a:chOff x="576000" y="192240"/>
            <a:chExt cx="6083280" cy="255600"/>
          </a:xfrm>
        </p:grpSpPr>
        <p:sp>
          <p:nvSpPr>
            <p:cNvPr id="244" name="CustomShape 16"/>
            <p:cNvSpPr/>
            <p:nvPr/>
          </p:nvSpPr>
          <p:spPr>
            <a:xfrm>
              <a:off x="5416560" y="22104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245" name="CustomShape 17"/>
            <p:cNvSpPr/>
            <p:nvPr/>
          </p:nvSpPr>
          <p:spPr>
            <a:xfrm>
              <a:off x="576000" y="192240"/>
              <a:ext cx="87984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Översikt  </a:t>
              </a:r>
              <a:endParaRPr b="0" lang="sv-SE" sz="1800" spc="-1" strike="noStrike">
                <a:latin typeface="Arial"/>
              </a:endParaRPr>
            </a:p>
          </p:txBody>
        </p:sp>
        <p:sp>
          <p:nvSpPr>
            <p:cNvPr id="246" name="CustomShape 18"/>
            <p:cNvSpPr/>
            <p:nvPr/>
          </p:nvSpPr>
          <p:spPr>
            <a:xfrm>
              <a:off x="1712160" y="196200"/>
              <a:ext cx="80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Moment</a:t>
              </a:r>
              <a:endParaRPr b="0" lang="sv-SE" sz="1800" spc="-1" strike="noStrike">
                <a:latin typeface="Arial"/>
              </a:endParaRPr>
            </a:p>
          </p:txBody>
        </p:sp>
        <p:sp>
          <p:nvSpPr>
            <p:cNvPr id="247" name="CustomShape 19"/>
            <p:cNvSpPr/>
            <p:nvPr/>
          </p:nvSpPr>
          <p:spPr>
            <a:xfrm>
              <a:off x="2864160" y="200160"/>
              <a:ext cx="13312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LEKTION</a:t>
              </a:r>
              <a:endParaRPr b="0" lang="sv-SE" sz="1800" spc="-1" strike="noStrike">
                <a:latin typeface="Arial"/>
              </a:endParaRPr>
            </a:p>
          </p:txBody>
        </p:sp>
        <p:sp>
          <p:nvSpPr>
            <p:cNvPr id="248" name="CustomShape 20"/>
            <p:cNvSpPr/>
            <p:nvPr/>
          </p:nvSpPr>
          <p:spPr>
            <a:xfrm>
              <a:off x="5667840" y="204120"/>
              <a:ext cx="99144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Klein-info</a:t>
              </a:r>
              <a:endParaRPr b="0" lang="sv-SE" sz="1800" spc="-1" strike="noStrike">
                <a:latin typeface="Arial"/>
              </a:endParaRPr>
            </a:p>
          </p:txBody>
        </p:sp>
        <p:sp>
          <p:nvSpPr>
            <p:cNvPr id="249" name="CustomShape 21"/>
            <p:cNvSpPr/>
            <p:nvPr/>
          </p:nvSpPr>
          <p:spPr>
            <a:xfrm>
              <a:off x="4284000" y="204120"/>
              <a:ext cx="116712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d3b9cb"/>
                  </a:solidFill>
                  <a:latin typeface="Times New Roman"/>
                  <a:ea typeface="DejaVu Sans"/>
                </a:rPr>
                <a:t>Referenser</a:t>
              </a:r>
              <a:endParaRPr b="0" lang="sv-SE" sz="1800" spc="-1" strike="noStrike">
                <a:latin typeface="Arial"/>
              </a:endParaRPr>
            </a:p>
          </p:txBody>
        </p:sp>
        <p:sp>
          <p:nvSpPr>
            <p:cNvPr id="250" name="CustomShape 22"/>
            <p:cNvSpPr/>
            <p:nvPr/>
          </p:nvSpPr>
          <p:spPr>
            <a:xfrm>
              <a:off x="1456560" y="22104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251" name="CustomShape 23"/>
            <p:cNvSpPr/>
            <p:nvPr/>
          </p:nvSpPr>
          <p:spPr>
            <a:xfrm>
              <a:off x="2608560" y="22104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sp>
          <p:nvSpPr>
            <p:cNvPr id="252" name="CustomShape 24"/>
            <p:cNvSpPr/>
            <p:nvPr/>
          </p:nvSpPr>
          <p:spPr>
            <a:xfrm>
              <a:off x="4048560" y="221040"/>
              <a:ext cx="254880" cy="226800"/>
            </a:xfrm>
            <a:prstGeom prst="rect">
              <a:avLst/>
            </a:prstGeom>
            <a:noFill/>
            <a:ln>
              <a:noFill/>
            </a:ln>
          </p:spPr>
          <p:style>
            <a:lnRef idx="0"/>
            <a:fillRef idx="0"/>
            <a:effectRef idx="0"/>
            <a:fontRef idx="minor"/>
          </p:style>
          <p:txBody>
            <a:bodyPr lIns="0" rIns="0" tIns="0" bIns="0"/>
            <a:p>
              <a:pPr>
                <a:lnSpc>
                  <a:spcPct val="100000"/>
                </a:lnSpc>
              </a:pPr>
              <a:r>
                <a:rPr b="1" i="1" lang="sv-SE" sz="1800" spc="-1" strike="noStrike">
                  <a:solidFill>
                    <a:srgbClr val="50003a"/>
                  </a:solidFill>
                  <a:latin typeface="Times New Roman"/>
                  <a:ea typeface="DejaVu Sans"/>
                </a:rPr>
                <a:t>&gt;</a:t>
              </a:r>
              <a:endParaRPr b="0" lang="sv-SE" sz="1800" spc="-1" strike="noStrike">
                <a:latin typeface="Arial"/>
              </a:endParaRPr>
            </a:p>
          </p:txBody>
        </p:sp>
      </p:gr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8462</TotalTime>
  <Application>LibreOffice/6.0.3.2$Windows_X86_64 LibreOffice_project/8f48d515416608e3a835360314dac7e47fd0b821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sv-SE</dc:language>
  <cp:lastModifiedBy/>
  <dcterms:modified xsi:type="dcterms:W3CDTF">2018-06-28T22:43:27Z</dcterms:modified>
  <cp:revision>30</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yperlinksChanged">
    <vt:bool>0</vt:bool>
  </property>
  <property fmtid="{D5CDD505-2E9C-101B-9397-08002B2CF9AE}" pid="4" name="LinksUpToDate">
    <vt:bool>0</vt:bool>
  </property>
  <property fmtid="{D5CDD505-2E9C-101B-9397-08002B2CF9AE}" pid="5" name="PresentationFormat">
    <vt:lpwstr>On-screen Show (4:3)</vt:lpwstr>
  </property>
  <property fmtid="{D5CDD505-2E9C-101B-9397-08002B2CF9AE}" pid="6" name="ScaleCrop">
    <vt:bool>0</vt:bool>
  </property>
  <property fmtid="{D5CDD505-2E9C-101B-9397-08002B2CF9AE}" pid="7" name="ShareDoc">
    <vt:bool>0</vt:bool>
  </property>
</Properties>
</file>