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10691812" cy="75596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sv-SE" sz="4400" spc="-1" strike="noStrike">
                <a:latin typeface="Arial"/>
              </a:rPr>
              <a:t>Click to move the slide</a:t>
            </a:r>
            <a:endParaRPr b="0" lang="sv-S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sv-SE" sz="2000" spc="-1" strike="noStrike">
                <a:latin typeface="Arial"/>
              </a:rPr>
              <a:t>Click to edit the notes format</a:t>
            </a:r>
            <a:endParaRPr b="0" lang="sv-S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sv-SE" sz="1400" spc="-1" strike="noStrike">
                <a:latin typeface="Times New Roman"/>
              </a:rPr>
              <a:t>&lt;header&gt;</a:t>
            </a:r>
            <a:endParaRPr b="0" lang="sv-S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sv-SE" sz="1400" spc="-1" strike="noStrike">
                <a:latin typeface="Times New Roman"/>
              </a:rPr>
              <a:t>&lt;date/time&gt;</a:t>
            </a:r>
            <a:endParaRPr b="0" lang="sv-S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sv-SE" sz="1400" spc="-1" strike="noStrike">
                <a:latin typeface="Times New Roman"/>
              </a:rPr>
              <a:t>&lt;footer&gt;</a:t>
            </a:r>
            <a:endParaRPr b="0" lang="sv-S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D655CCAC-2BE8-4B06-9842-80C6BAD2A3C5}" type="slidenum">
              <a:rPr b="0" lang="sv-SE" sz="1400" spc="-1" strike="noStrike">
                <a:latin typeface="Times New Roman"/>
              </a:rPr>
              <a:t>&lt;number&gt;</a:t>
            </a:fld>
            <a:endParaRPr b="0" lang="sv-S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graphonline.ru/en" TargetMode="Externa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 Target="../slides/slide4.xml"/><Relationship Id="rId6"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72000" y="599040"/>
            <a:ext cx="5344920" cy="4008600"/>
          </a:xfrm>
          <a:prstGeom prst="rect">
            <a:avLst/>
          </a:prstGeom>
        </p:spPr>
      </p:sp>
      <p:sp>
        <p:nvSpPr>
          <p:cNvPr id="274" name="PlaceHolder 2"/>
          <p:cNvSpPr>
            <a:spLocks noGrp="1"/>
          </p:cNvSpPr>
          <p:nvPr>
            <p:ph type="body"/>
          </p:nvPr>
        </p:nvSpPr>
        <p:spPr>
          <a:xfrm>
            <a:off x="5544000" y="599040"/>
            <a:ext cx="4967280" cy="6816600"/>
          </a:xfrm>
          <a:prstGeom prst="rect">
            <a:avLst/>
          </a:prstGeom>
        </p:spPr>
        <p:txBody>
          <a:bodyPr lIns="0" rIns="0" tIns="0" bIns="0"/>
          <a:p>
            <a:pPr marL="216000" indent="-215640">
              <a:lnSpc>
                <a:spcPct val="100000"/>
              </a:lnSpc>
            </a:pPr>
            <a:r>
              <a:rPr b="1" lang="sv-SE" sz="2000" spc="-1" strike="noStrike" u="sng">
                <a:solidFill>
                  <a:srgbClr val="000000"/>
                </a:solidFill>
                <a:uFillTx/>
                <a:latin typeface="Tahoma"/>
                <a:ea typeface="DejaVu Sans"/>
              </a:rPr>
              <a:t>5E-metoden</a:t>
            </a:r>
            <a:endParaRPr b="0" lang="sv-SE" sz="2000" spc="-1" strike="noStrike">
              <a:latin typeface="Arial"/>
            </a:endParaRPr>
          </a:p>
          <a:p>
            <a:pPr marL="216000" indent="-215640">
              <a:lnSpc>
                <a:spcPct val="100000"/>
              </a:lnSpc>
            </a:pPr>
            <a:endParaRPr b="0" lang="sv-SE" sz="2000" spc="-1" strike="noStrike">
              <a:latin typeface="Arial"/>
            </a:endParaRPr>
          </a:p>
          <a:p>
            <a:pPr marL="216000" indent="-215640">
              <a:lnSpc>
                <a:spcPct val="100000"/>
              </a:lnSpc>
            </a:pPr>
            <a:r>
              <a:rPr b="1" lang="sv-SE" sz="1600" spc="-1" strike="noStrike">
                <a:solidFill>
                  <a:srgbClr val="000000"/>
                </a:solidFill>
                <a:latin typeface="Tahoma"/>
                <a:ea typeface="DejaVu Sans"/>
              </a:rPr>
              <a:t>*Engage – Engagera eleverna.</a:t>
            </a:r>
            <a:r>
              <a:rPr b="0" lang="sv-SE" sz="1600" spc="-1" strike="noStrike">
                <a:solidFill>
                  <a:srgbClr val="000000"/>
                </a:solidFill>
                <a:latin typeface="Tahoma"/>
                <a:ea typeface="DejaVu Sans"/>
              </a:rPr>
              <a:t> Vi gör en aktivitet med eleverna som knyter an till vad vi ska lära oss.</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1" lang="sv-SE" sz="1600" spc="-1" strike="noStrike">
                <a:solidFill>
                  <a:srgbClr val="000000"/>
                </a:solidFill>
                <a:latin typeface="Tahoma"/>
                <a:ea typeface="DejaVu Sans"/>
              </a:rPr>
              <a:t>*Explore – Undersök utan genomgång.</a:t>
            </a:r>
            <a:r>
              <a:rPr b="0" lang="sv-SE" sz="1600" spc="-1" strike="noStrike">
                <a:solidFill>
                  <a:srgbClr val="000000"/>
                </a:solidFill>
                <a:latin typeface="Tahoma"/>
                <a:ea typeface="DejaVu Sans"/>
              </a:rPr>
              <a:t> Vi börjar med en gemensam uppgift och sen flera individuella.</a:t>
            </a:r>
            <a:r>
              <a:rPr b="1" lang="sv-SE" sz="1600" spc="-1" strike="noStrike">
                <a:solidFill>
                  <a:srgbClr val="000000"/>
                </a:solidFill>
                <a:latin typeface="Tahoma"/>
                <a:ea typeface="DejaVu Sans"/>
              </a:rPr>
              <a:t> </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1" lang="sv-SE" sz="1600" spc="-1" strike="noStrike">
                <a:solidFill>
                  <a:srgbClr val="000000"/>
                </a:solidFill>
                <a:latin typeface="Tahoma"/>
                <a:ea typeface="DejaVu Sans"/>
              </a:rPr>
              <a:t>*Explain – Gå igenom teorin.</a:t>
            </a:r>
            <a:r>
              <a:rPr b="0" lang="sv-SE" sz="1600" spc="-1" strike="noStrike">
                <a:solidFill>
                  <a:srgbClr val="000000"/>
                </a:solidFill>
                <a:latin typeface="Tahoma"/>
                <a:ea typeface="DejaVu Sans"/>
              </a:rPr>
              <a:t> Vi förklarar begrepp, nödvändig teori och fyller i luckor.</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1" lang="sv-SE" sz="1600" spc="-1" strike="noStrike">
                <a:solidFill>
                  <a:srgbClr val="000000"/>
                </a:solidFill>
                <a:latin typeface="Tahoma"/>
                <a:ea typeface="DejaVu Sans"/>
              </a:rPr>
              <a:t>*Elaborate – Fördjupa kunskaperna.</a:t>
            </a:r>
            <a:r>
              <a:rPr b="0" lang="sv-SE" sz="1600" spc="-1" strike="noStrike">
                <a:solidFill>
                  <a:srgbClr val="000000"/>
                </a:solidFill>
                <a:latin typeface="Tahoma"/>
                <a:ea typeface="DejaVu Sans"/>
              </a:rPr>
              <a:t> Vi kopplar an till omvärlden, ge elever anledning att vilja lära mer.</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1" lang="sv-SE" sz="1600" spc="-1" strike="noStrike">
                <a:solidFill>
                  <a:srgbClr val="000000"/>
                </a:solidFill>
                <a:latin typeface="Tahoma"/>
                <a:ea typeface="DejaVu Sans"/>
              </a:rPr>
              <a:t>*Evaluate – Avgör vad eleverna lärt sig.</a:t>
            </a:r>
            <a:r>
              <a:rPr b="0" lang="sv-SE" sz="1600" spc="-1" strike="noStrike">
                <a:solidFill>
                  <a:srgbClr val="000000"/>
                </a:solidFill>
                <a:latin typeface="Tahoma"/>
                <a:ea typeface="DejaVu Sans"/>
              </a:rPr>
              <a:t> Vi har en diskussion, repeterar och knyter ihop säcken.</a:t>
            </a:r>
            <a:endParaRPr b="0" lang="sv-SE" sz="1600" spc="-1" strike="noStrike">
              <a:latin typeface="Arial"/>
            </a:endParaRPr>
          </a:p>
          <a:p>
            <a:pPr marL="216000" indent="-215640">
              <a:lnSpc>
                <a:spcPct val="100000"/>
              </a:lnSpc>
            </a:pPr>
            <a:endParaRPr b="0" lang="sv-SE" sz="16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432000" y="549720"/>
            <a:ext cx="4450680" cy="3338280"/>
          </a:xfrm>
          <a:prstGeom prst="rect">
            <a:avLst/>
          </a:prstGeom>
        </p:spPr>
      </p:sp>
      <p:sp>
        <p:nvSpPr>
          <p:cNvPr id="276" name="PlaceHolder 2"/>
          <p:cNvSpPr>
            <a:spLocks noGrp="1"/>
          </p:cNvSpPr>
          <p:nvPr>
            <p:ph type="body"/>
          </p:nvPr>
        </p:nvSpPr>
        <p:spPr>
          <a:xfrm>
            <a:off x="4994280" y="576000"/>
            <a:ext cx="5373720" cy="6415920"/>
          </a:xfrm>
          <a:prstGeom prst="rect">
            <a:avLst/>
          </a:prstGeom>
        </p:spPr>
        <p:txBody>
          <a:bodyPr lIns="0" rIns="0" tIns="0" bIns="0"/>
          <a:p>
            <a:r>
              <a:rPr b="1" lang="sv-SE" sz="2000" spc="-1" strike="noStrike">
                <a:latin typeface="Arial"/>
              </a:rPr>
              <a:t>Moment:</a:t>
            </a:r>
            <a:r>
              <a:rPr b="0" lang="sv-SE" sz="2000" spc="-1" strike="noStrike">
                <a:latin typeface="Arial"/>
              </a:rPr>
              <a:t> Benämning av slide/sida</a:t>
            </a:r>
            <a:endParaRPr b="0" lang="sv-SE" sz="2000" spc="-1" strike="noStrike">
              <a:latin typeface="Arial"/>
            </a:endParaRPr>
          </a:p>
          <a:p>
            <a:r>
              <a:rPr b="1" lang="sv-SE" sz="2000" spc="-1" strike="noStrike">
                <a:latin typeface="Arial"/>
              </a:rPr>
              <a:t>Beskrivning: </a:t>
            </a:r>
            <a:r>
              <a:rPr b="0" lang="sv-SE" sz="2000" spc="-1" strike="noStrike">
                <a:latin typeface="Arial"/>
              </a:rPr>
              <a:t>Vad som läres/utföres på slide</a:t>
            </a:r>
            <a:endParaRPr b="0" lang="sv-SE" sz="2000" spc="-1" strike="noStrike">
              <a:latin typeface="Arial"/>
            </a:endParaRPr>
          </a:p>
          <a:p>
            <a:r>
              <a:rPr b="1" lang="sv-SE" sz="2000" spc="-1" strike="noStrike">
                <a:latin typeface="Arial"/>
              </a:rPr>
              <a:t>Tidsåtgång: </a:t>
            </a:r>
            <a:r>
              <a:rPr b="0" lang="sv-SE" sz="2000" spc="-1" strike="noStrike">
                <a:latin typeface="Arial"/>
              </a:rPr>
              <a:t>Uppskattat </a:t>
            </a:r>
            <a:r>
              <a:rPr b="0" lang="sv-SE" sz="2000" spc="-1" strike="noStrike">
                <a:latin typeface="Arial"/>
              </a:rPr>
              <a:t>antal minuter på slide</a:t>
            </a:r>
            <a:endParaRPr b="0" lang="sv-SE" sz="2000" spc="-1" strike="noStrike">
              <a:latin typeface="Arial"/>
            </a:endParaRPr>
          </a:p>
          <a:p>
            <a:r>
              <a:rPr b="1" lang="sv-SE" sz="2000" spc="-1" strike="noStrike">
                <a:latin typeface="Arial"/>
              </a:rPr>
              <a:t>Tidsstämpel:</a:t>
            </a:r>
            <a:r>
              <a:rPr b="0" lang="sv-SE" sz="2000" spc="-1" strike="noStrike">
                <a:latin typeface="Arial"/>
              </a:rPr>
              <a:t> Antal minuter från lektionsstart</a:t>
            </a:r>
            <a:endParaRPr b="0" lang="sv-S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432000" y="549720"/>
            <a:ext cx="4450680" cy="3338280"/>
          </a:xfrm>
          <a:prstGeom prst="rect">
            <a:avLst/>
          </a:prstGeom>
        </p:spPr>
      </p:sp>
      <p:sp>
        <p:nvSpPr>
          <p:cNvPr id="278" name="PlaceHolder 2"/>
          <p:cNvSpPr>
            <a:spLocks noGrp="1"/>
          </p:cNvSpPr>
          <p:nvPr>
            <p:ph type="body"/>
          </p:nvPr>
        </p:nvSpPr>
        <p:spPr>
          <a:xfrm>
            <a:off x="4994280" y="576000"/>
            <a:ext cx="5373720" cy="6415920"/>
          </a:xfrm>
          <a:prstGeom prst="rect">
            <a:avLst/>
          </a:prstGeom>
        </p:spPr>
        <p:txBody>
          <a:bodyPr lIns="0" rIns="0" tIns="0" bIns="0"/>
          <a:p>
            <a:r>
              <a:rPr b="0" lang="sv-SE" sz="1400" spc="-1" strike="noStrike">
                <a:latin typeface="Arial"/>
              </a:rPr>
              <a:t>1) Både lärare och elever söker på ordet ”fem” på Google. Till detta krävs att alla har varsin enhet (dator, smartphone etc.) som kan använda internet.</a:t>
            </a:r>
            <a:endParaRPr b="0" lang="sv-SE" sz="1400" spc="-1" strike="noStrike">
              <a:latin typeface="Arial"/>
            </a:endParaRPr>
          </a:p>
          <a:p>
            <a:r>
              <a:rPr b="0" lang="sv-SE" sz="1400" spc="-1" strike="noStrike">
                <a:latin typeface="Arial"/>
              </a:rPr>
              <a:t>2) Läraren visar upp sina sökresultat i tur och ordning och uppmanar elever att räcka upp handen så länge det ser likadant ut för dem. Då kan läraren sedan fråga de som inte räcker upp handen hur det ser ut för dem.</a:t>
            </a:r>
            <a:endParaRPr b="0" lang="sv-SE" sz="1400" spc="-1" strike="noStrike">
              <a:latin typeface="Arial"/>
            </a:endParaRPr>
          </a:p>
          <a:p>
            <a:r>
              <a:rPr b="0" lang="sv-SE" sz="1400" spc="-1" strike="noStrike">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endParaRPr b="0" lang="sv-SE" sz="1400" spc="-1" strike="noStrike">
              <a:latin typeface="Arial"/>
            </a:endParaRPr>
          </a:p>
          <a:p>
            <a:r>
              <a:rPr b="0" lang="sv-SE" sz="1400" spc="-1" strike="noStrike">
                <a:latin typeface="Arial"/>
              </a:rPr>
              <a:t>• </a:t>
            </a:r>
            <a:r>
              <a:rPr b="0" lang="sv-SE" sz="1400" spc="-1" strike="noStrike">
                <a:latin typeface="Arial"/>
              </a:rPr>
              <a:t>Dolda nätverk – förklara att Google samlar in sökhistorik (data) för att gissa vad du vill du se i framtiden. De kan gissa vem du är genom dina sökningar, och då visa dig samma som andra som de tycker påminner om dig. De bygger alltså upp dolda nätverk.</a:t>
            </a:r>
            <a:endParaRPr b="0" lang="sv-SE" sz="1400" spc="-1" strike="noStrike">
              <a:latin typeface="Arial"/>
            </a:endParaRPr>
          </a:p>
          <a:p>
            <a:r>
              <a:rPr b="0" lang="sv-SE" sz="1400" spc="-1" strike="noStrike">
                <a:latin typeface="Arial"/>
              </a:rPr>
              <a:t>• </a:t>
            </a:r>
            <a:r>
              <a:rPr b="0" lang="sv-SE" sz="1400" spc="-1" strike="noStrike">
                <a:latin typeface="Arial"/>
              </a:rPr>
              <a:t>Hur använder sociala nätverk [...] liknande principer? - Såväl reklam, rekommendation på innehåll (artiklar etc.) och förslag på vänner.</a:t>
            </a:r>
            <a:endParaRPr b="0" lang="sv-SE" sz="1400" spc="-1" strike="noStrike">
              <a:latin typeface="Arial"/>
            </a:endParaRPr>
          </a:p>
          <a:p>
            <a:r>
              <a:rPr b="0" lang="sv-SE" sz="1400" spc="-1" strike="noStrike">
                <a:latin typeface="Arial"/>
              </a:rPr>
              <a:t>- Forskning om ’personalized medicine’ - denna forskning syftar till att kategorisera patienter och på så sätt se till att medicinen de får ska vara ”rätt för dem”.</a:t>
            </a:r>
            <a:endParaRPr b="0" lang="sv-SE" sz="1400" spc="-1" strike="noStrike">
              <a:latin typeface="Arial"/>
            </a:endParaRPr>
          </a:p>
          <a:p>
            <a:r>
              <a:rPr b="0" lang="sv-SE" sz="1400" spc="-1" strike="noStrike">
                <a:latin typeface="Arial"/>
              </a:rPr>
              <a:t>- Ekologi - med nätverk kartlägger man vilka arter som interagerar med varandra, för att ta reda på hur stabila ekosystem ser ut.</a:t>
            </a:r>
            <a:endParaRPr b="0" lang="sv-SE" sz="1400" spc="-1" strike="noStrike">
              <a:latin typeface="Arial"/>
            </a:endParaRPr>
          </a:p>
          <a:p>
            <a:r>
              <a:rPr b="0" lang="sv-SE" sz="1400" spc="-1" strike="noStrike">
                <a:latin typeface="Arial"/>
              </a:rPr>
              <a:t>- Matematik – handelsresandeproblemet (traveling salesman problem) och Königsbergs sju broar är två kända matematiska problem där man kan utnyttja nätverksteori.</a:t>
            </a:r>
            <a:endParaRPr b="0" lang="sv-SE" sz="1400" spc="-1" strike="noStrike">
              <a:latin typeface="Arial"/>
            </a:endParaRPr>
          </a:p>
          <a:p>
            <a:r>
              <a:rPr b="0" lang="sv-SE" sz="1400" spc="-1" strike="noStrike">
                <a:latin typeface="Arial"/>
              </a:rPr>
              <a:t>- Socialt ansvar – nätverk är tänkta att bl.a. minska antal dödsfall genom självkörande bilar, insamlad data bestämmer med hjälp av programmering och matematik hur bilen ska bete sig i olika situationer. (neurala nätverk)</a:t>
            </a:r>
            <a:endParaRPr b="0" lang="sv-SE" sz="1400" spc="-1" strike="noStrike">
              <a:latin typeface="Arial"/>
            </a:endParaRPr>
          </a:p>
        </p:txBody>
      </p:sp>
      <p:pic>
        <p:nvPicPr>
          <p:cNvPr id="279" name="" descr=""/>
          <p:cNvPicPr/>
          <p:nvPr/>
        </p:nvPicPr>
        <p:blipFill>
          <a:blip r:embed="rId1"/>
          <a:stretch/>
        </p:blipFill>
        <p:spPr>
          <a:xfrm>
            <a:off x="504000" y="4680000"/>
            <a:ext cx="4032000" cy="1171800"/>
          </a:xfrm>
          <a:prstGeom prst="rect">
            <a:avLst/>
          </a:prstGeom>
          <a:ln>
            <a:noFill/>
          </a:ln>
        </p:spPr>
      </p:pic>
      <p:sp>
        <p:nvSpPr>
          <p:cNvPr id="280" name="TextShape 3"/>
          <p:cNvSpPr txBox="1"/>
          <p:nvPr/>
        </p:nvSpPr>
        <p:spPr>
          <a:xfrm>
            <a:off x="792000" y="4437360"/>
            <a:ext cx="3528000" cy="602640"/>
          </a:xfrm>
          <a:prstGeom prst="rect">
            <a:avLst/>
          </a:prstGeom>
          <a:noFill/>
          <a:ln>
            <a:noFill/>
          </a:ln>
        </p:spPr>
        <p:txBody>
          <a:bodyPr lIns="90000" rIns="90000" tIns="45000" bIns="45000"/>
          <a:p>
            <a:r>
              <a:rPr b="0" lang="sv-SE" sz="1200" spc="-1" strike="noStrike">
                <a:latin typeface="Arial"/>
              </a:rPr>
              <a:t>Matematiska problemet ”Königsbergs sju broar”</a:t>
            </a:r>
            <a:endParaRPr b="0" lang="sv-S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423000" y="549720"/>
            <a:ext cx="4450680" cy="3338280"/>
          </a:xfrm>
          <a:prstGeom prst="rect">
            <a:avLst/>
          </a:prstGeom>
        </p:spPr>
      </p:sp>
      <p:sp>
        <p:nvSpPr>
          <p:cNvPr id="282" name="PlaceHolder 2"/>
          <p:cNvSpPr>
            <a:spLocks noGrp="1"/>
          </p:cNvSpPr>
          <p:nvPr>
            <p:ph type="body"/>
          </p:nvPr>
        </p:nvSpPr>
        <p:spPr>
          <a:xfrm>
            <a:off x="4994280" y="576000"/>
            <a:ext cx="5517720" cy="7449120"/>
          </a:xfrm>
          <a:prstGeom prst="rect">
            <a:avLst/>
          </a:prstGeom>
        </p:spPr>
        <p:txBody>
          <a:bodyPr lIns="0" rIns="0" tIns="0" bIns="0"/>
          <a:p>
            <a:r>
              <a:rPr b="0" lang="sv-SE" sz="1600" spc="-1" strike="noStrike">
                <a:latin typeface="Arial"/>
              </a:rPr>
              <a:t>• </a:t>
            </a:r>
            <a:r>
              <a:rPr b="0" lang="sv-SE" sz="1600" spc="-1" strike="noStrike">
                <a:latin typeface="Arial"/>
              </a:rPr>
              <a:t>I kolumnen ”Förnamnets första bokstav” finns kopplingarna Hjalmar-Helena och Amina-Axel. I kolumnen ”Höger- / vänsterhänt” finns kopplingarna Amina-Linda och ”alla andra med varandra”. Om man tar hänsyn till samtliga kolumner, kan detta visualiseras enligt bild till vänster.</a:t>
            </a:r>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a:p>
            <a:r>
              <a:rPr b="0" lang="sv-SE" sz="1600" spc="-1" strike="noStrike">
                <a:latin typeface="Arial"/>
              </a:rPr>
              <a:t>Detta kan arrangeras mer överskådligt, enligt högra bilden.</a:t>
            </a:r>
            <a:endParaRPr b="0" lang="sv-SE" sz="1600" spc="-1" strike="noStrike">
              <a:latin typeface="Arial"/>
            </a:endParaRPr>
          </a:p>
          <a:p>
            <a:endParaRPr b="0" lang="sv-SE" sz="1600" spc="-1" strike="noStrike">
              <a:latin typeface="Arial"/>
            </a:endParaRPr>
          </a:p>
          <a:p>
            <a:r>
              <a:rPr b="0" lang="sv-SE" sz="1600" spc="-1" strike="noStrike">
                <a:latin typeface="Arial"/>
              </a:rPr>
              <a:t>• </a:t>
            </a:r>
            <a:r>
              <a:rPr b="0" lang="sv-SE" sz="1600" spc="-1" strike="noStrike">
                <a:latin typeface="Arial"/>
              </a:rPr>
              <a:t>Använd gärna någon kollaborativ molntjänst, exempelvis Google Sheets för insamlande av data, så att eleverna snabbt kan fylla i tabellen.</a:t>
            </a:r>
            <a:endParaRPr b="0" lang="sv-SE" sz="1600" spc="-1" strike="noStrike">
              <a:latin typeface="Arial"/>
            </a:endParaRPr>
          </a:p>
          <a:p>
            <a:endParaRPr b="0" lang="sv-SE" sz="1600" spc="-1" strike="noStrike">
              <a:latin typeface="Arial"/>
            </a:endParaRPr>
          </a:p>
          <a:p>
            <a:r>
              <a:rPr b="0" lang="sv-SE" sz="1600" spc="-1" strike="noStrike">
                <a:latin typeface="Arial"/>
                <a:ea typeface="Microsoft YaHei"/>
              </a:rPr>
              <a:t>• </a:t>
            </a:r>
            <a:r>
              <a:rPr b="0" lang="sv-SE" sz="1600" spc="-1" strike="noStrike">
                <a:latin typeface="Arial"/>
                <a:ea typeface="Microsoft YaHei"/>
              </a:rPr>
              <a:t>Om man vill skapa ett digitalt nätverk likt bilderna ovan så användes </a:t>
            </a:r>
            <a:r>
              <a:rPr b="0" lang="sv-SE" sz="1600" spc="-1" strike="noStrike">
                <a:latin typeface="Arial"/>
                <a:ea typeface="Microsoft YaHei"/>
                <a:hlinkClick r:id="rId1"/>
              </a:rPr>
              <a:t>http://graphonline.ru/en</a:t>
            </a:r>
            <a:r>
              <a:rPr b="0" lang="sv-SE" sz="1600" spc="-1" strike="noStrike">
                <a:latin typeface="Arial"/>
                <a:ea typeface="Microsoft YaHei"/>
              </a:rPr>
              <a:t>. Förslagsvis skapar läraren noderna (och låter varje elev representeras av en numrerad nod för enkelhet och internet-anonymitet) och sedan väljer ”Graph→Save graph” och delar länken som då skapas med eleverna. Varje elevpar får en kolumn av datan som de ska sammanställa i en graf. Man skapar en ”kant” genom att välja ”Connect vertexes” och sedan trycka på två noder (välj </a:t>
            </a:r>
            <a:r>
              <a:rPr b="0" lang="sv-SE" sz="1600" spc="-1" strike="noStrike">
                <a:latin typeface="Arial"/>
              </a:rPr>
              <a:t>”has no weight” och ”Undirected”).</a:t>
            </a:r>
            <a:endParaRPr b="0" lang="sv-SE" sz="1600" spc="-1" strike="noStrike">
              <a:latin typeface="Arial"/>
            </a:endParaRPr>
          </a:p>
          <a:p>
            <a:endParaRPr b="0" lang="sv-SE" sz="1600" spc="-1" strike="noStrike">
              <a:latin typeface="Arial"/>
            </a:endParaRPr>
          </a:p>
          <a:p>
            <a:endParaRPr b="0" lang="sv-SE" sz="1600" spc="-1" strike="noStrike">
              <a:latin typeface="Arial"/>
            </a:endParaRPr>
          </a:p>
          <a:p>
            <a:endParaRPr b="0" lang="sv-SE" sz="1600" spc="-1" strike="noStrike">
              <a:latin typeface="Arial"/>
            </a:endParaRPr>
          </a:p>
        </p:txBody>
      </p:sp>
      <p:pic>
        <p:nvPicPr>
          <p:cNvPr id="283" name="" descr=""/>
          <p:cNvPicPr/>
          <p:nvPr/>
        </p:nvPicPr>
        <p:blipFill>
          <a:blip r:embed="rId2"/>
          <a:stretch/>
        </p:blipFill>
        <p:spPr>
          <a:xfrm>
            <a:off x="4907880" y="1756800"/>
            <a:ext cx="2940120" cy="2131200"/>
          </a:xfrm>
          <a:prstGeom prst="rect">
            <a:avLst/>
          </a:prstGeom>
          <a:ln>
            <a:noFill/>
          </a:ln>
        </p:spPr>
      </p:pic>
      <p:pic>
        <p:nvPicPr>
          <p:cNvPr id="284" name="" descr=""/>
          <p:cNvPicPr/>
          <p:nvPr/>
        </p:nvPicPr>
        <p:blipFill>
          <a:blip r:embed="rId3"/>
          <a:stretch/>
        </p:blipFill>
        <p:spPr>
          <a:xfrm>
            <a:off x="7619760" y="1697040"/>
            <a:ext cx="3072240" cy="2226960"/>
          </a:xfrm>
          <a:prstGeom prst="rect">
            <a:avLst/>
          </a:prstGeom>
          <a:ln>
            <a:noFill/>
          </a:ln>
        </p:spPr>
      </p:pic>
      <p:pic>
        <p:nvPicPr>
          <p:cNvPr id="285" name="" descr=""/>
          <p:cNvPicPr/>
          <p:nvPr/>
        </p:nvPicPr>
        <p:blipFill>
          <a:blip r:embed="rId4"/>
          <a:stretch/>
        </p:blipFill>
        <p:spPr>
          <a:xfrm>
            <a:off x="407160" y="4392000"/>
            <a:ext cx="3192840" cy="2314440"/>
          </a:xfrm>
          <a:prstGeom prst="rect">
            <a:avLst/>
          </a:prstGeom>
          <a:ln>
            <a:noFill/>
          </a:ln>
        </p:spPr>
      </p:pic>
      <p:sp>
        <p:nvSpPr>
          <p:cNvPr id="286" name="TextShape 3"/>
          <p:cNvSpPr txBox="1"/>
          <p:nvPr/>
        </p:nvSpPr>
        <p:spPr>
          <a:xfrm>
            <a:off x="348480" y="6768000"/>
            <a:ext cx="5051520" cy="602640"/>
          </a:xfrm>
          <a:prstGeom prst="rect">
            <a:avLst/>
          </a:prstGeom>
          <a:noFill/>
          <a:ln>
            <a:noFill/>
          </a:ln>
        </p:spPr>
        <p:txBody>
          <a:bodyPr lIns="90000" rIns="90000" tIns="45000" bIns="45000"/>
          <a:p>
            <a:r>
              <a:rPr b="0" lang="sv-SE" sz="1200" spc="-1" strike="noStrike">
                <a:latin typeface="Arial"/>
              </a:rPr>
              <a:t>För att låta programmet arrangera nätverket, </a:t>
            </a:r>
            <a:endParaRPr b="0" lang="sv-SE" sz="1200" spc="-1" strike="noStrike">
              <a:latin typeface="Arial"/>
            </a:endParaRPr>
          </a:p>
          <a:p>
            <a:r>
              <a:rPr b="0" lang="sv-SE" sz="1200" spc="-1" strike="noStrike">
                <a:latin typeface="Arial"/>
              </a:rPr>
              <a:t>trycker man på ”Algorithms→Arrange the graph”</a:t>
            </a:r>
            <a:endParaRPr b="0" lang="sv-S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44000" y="477360"/>
            <a:ext cx="5166000" cy="2833920"/>
          </a:xfrm>
          <a:prstGeom prst="rect">
            <a:avLst/>
          </a:prstGeom>
        </p:spPr>
      </p:sp>
      <p:sp>
        <p:nvSpPr>
          <p:cNvPr id="288" name="PlaceHolder 2"/>
          <p:cNvSpPr>
            <a:spLocks noGrp="1"/>
          </p:cNvSpPr>
          <p:nvPr>
            <p:ph type="body"/>
          </p:nvPr>
        </p:nvSpPr>
        <p:spPr>
          <a:xfrm>
            <a:off x="1069200" y="3590640"/>
            <a:ext cx="8552520" cy="3400920"/>
          </a:xfrm>
          <a:prstGeom prst="rect">
            <a:avLst/>
          </a:prstGeom>
        </p:spPr>
        <p:txBody>
          <a:bodyPr lIns="0" rIns="0" tIns="0" bIns="0"/>
          <a:p>
            <a:pPr marL="216000" indent="-215640">
              <a:lnSpc>
                <a:spcPct val="100000"/>
              </a:lnSpc>
            </a:pPr>
            <a:r>
              <a:rPr b="0" lang="sv-SE" sz="1400" spc="-1" strike="noStrike">
                <a:latin typeface="Arial"/>
              </a:rPr>
              <a:t>LOLOL!</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Sdksldk</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Dslkad</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endParaRPr b="0" lang="sv-SE"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sv-SE"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29" name="PlaceHolder 4"/>
          <p:cNvSpPr>
            <a:spLocks noGrp="1"/>
          </p:cNvSpPr>
          <p:nvPr>
            <p:ph type="body"/>
          </p:nvPr>
        </p:nvSpPr>
        <p:spPr>
          <a:xfrm>
            <a:off x="457200" y="3682080"/>
            <a:ext cx="4015440" cy="1896840"/>
          </a:xfrm>
          <a:prstGeom prst="rect">
            <a:avLst/>
          </a:prstGeom>
        </p:spPr>
        <p:txBody>
          <a:bodyPr lIns="0" rIns="0" tIns="0" bIns="0">
            <a:normAutofit/>
          </a:bodyPr>
          <a:p>
            <a:endParaRPr b="0" lang="sv-SE" sz="3200" spc="-1" strike="noStrike">
              <a:latin typeface="Arial"/>
            </a:endParaRPr>
          </a:p>
        </p:txBody>
      </p:sp>
      <p:sp>
        <p:nvSpPr>
          <p:cNvPr id="30" name="PlaceHolder 5"/>
          <p:cNvSpPr>
            <a:spLocks noGrp="1"/>
          </p:cNvSpPr>
          <p:nvPr>
            <p:ph type="body"/>
          </p:nvPr>
        </p:nvSpPr>
        <p:spPr>
          <a:xfrm>
            <a:off x="467388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41"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43" name="PlaceHolder 2"/>
          <p:cNvSpPr>
            <a:spLocks noGrp="1"/>
          </p:cNvSpPr>
          <p:nvPr>
            <p:ph type="body"/>
          </p:nvPr>
        </p:nvSpPr>
        <p:spPr>
          <a:xfrm>
            <a:off x="457200" y="1604520"/>
            <a:ext cx="8228880" cy="3976920"/>
          </a:xfrm>
          <a:prstGeom prst="rect">
            <a:avLst/>
          </a:prstGeom>
        </p:spPr>
        <p:txBody>
          <a:bodyPr lIns="0" rIns="0" tIns="0" bIns="0">
            <a:normAutofit/>
          </a:bodyPr>
          <a:p>
            <a:endParaRPr b="0" lang="sv-S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45" name="PlaceHolder 2"/>
          <p:cNvSpPr>
            <a:spLocks noGrp="1"/>
          </p:cNvSpPr>
          <p:nvPr>
            <p:ph type="body"/>
          </p:nvPr>
        </p:nvSpPr>
        <p:spPr>
          <a:xfrm>
            <a:off x="457200" y="1604520"/>
            <a:ext cx="4015440" cy="3976920"/>
          </a:xfrm>
          <a:prstGeom prst="rect">
            <a:avLst/>
          </a:prstGeom>
        </p:spPr>
        <p:txBody>
          <a:bodyPr lIns="0" rIns="0" tIns="0" bIns="0">
            <a:normAutofit/>
          </a:bodyPr>
          <a:p>
            <a:endParaRPr b="0" lang="sv-SE" sz="3200" spc="-1" strike="noStrike">
              <a:latin typeface="Arial"/>
            </a:endParaRPr>
          </a:p>
        </p:txBody>
      </p:sp>
      <p:sp>
        <p:nvSpPr>
          <p:cNvPr id="46" name="PlaceHolder 3"/>
          <p:cNvSpPr>
            <a:spLocks noGrp="1"/>
          </p:cNvSpPr>
          <p:nvPr>
            <p:ph type="body"/>
          </p:nvPr>
        </p:nvSpPr>
        <p:spPr>
          <a:xfrm>
            <a:off x="4673880" y="1604520"/>
            <a:ext cx="4015440" cy="3976920"/>
          </a:xfrm>
          <a:prstGeom prst="rect">
            <a:avLst/>
          </a:prstGeom>
        </p:spPr>
        <p:txBody>
          <a:bodyPr lIns="0" rIns="0" tIns="0" bIns="0">
            <a:normAutofit/>
          </a:bodyPr>
          <a:p>
            <a:endParaRPr b="0" lang="sv-S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50"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51" name="PlaceHolder 3"/>
          <p:cNvSpPr>
            <a:spLocks noGrp="1"/>
          </p:cNvSpPr>
          <p:nvPr>
            <p:ph type="body"/>
          </p:nvPr>
        </p:nvSpPr>
        <p:spPr>
          <a:xfrm>
            <a:off x="4673880" y="1604520"/>
            <a:ext cx="4015440" cy="3976920"/>
          </a:xfrm>
          <a:prstGeom prst="rect">
            <a:avLst/>
          </a:prstGeom>
        </p:spPr>
        <p:txBody>
          <a:bodyPr lIns="0" rIns="0" tIns="0" bIns="0">
            <a:normAutofit/>
          </a:bodyPr>
          <a:p>
            <a:endParaRPr b="0" lang="sv-SE" sz="3200" spc="-1" strike="noStrike">
              <a:latin typeface="Arial"/>
            </a:endParaRPr>
          </a:p>
        </p:txBody>
      </p:sp>
      <p:sp>
        <p:nvSpPr>
          <p:cNvPr id="52" name="PlaceHolder 4"/>
          <p:cNvSpPr>
            <a:spLocks noGrp="1"/>
          </p:cNvSpPr>
          <p:nvPr>
            <p:ph type="body"/>
          </p:nvPr>
        </p:nvSpPr>
        <p:spPr>
          <a:xfrm>
            <a:off x="45720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54" name="PlaceHolder 2"/>
          <p:cNvSpPr>
            <a:spLocks noGrp="1"/>
          </p:cNvSpPr>
          <p:nvPr>
            <p:ph type="body"/>
          </p:nvPr>
        </p:nvSpPr>
        <p:spPr>
          <a:xfrm>
            <a:off x="457200" y="1604520"/>
            <a:ext cx="4015440" cy="3976920"/>
          </a:xfrm>
          <a:prstGeom prst="rect">
            <a:avLst/>
          </a:prstGeom>
        </p:spPr>
        <p:txBody>
          <a:bodyPr lIns="0" rIns="0" tIns="0" bIns="0">
            <a:normAutofit/>
          </a:bodyPr>
          <a:p>
            <a:endParaRPr b="0" lang="sv-SE" sz="3200" spc="-1" strike="noStrike">
              <a:latin typeface="Arial"/>
            </a:endParaRPr>
          </a:p>
        </p:txBody>
      </p:sp>
      <p:sp>
        <p:nvSpPr>
          <p:cNvPr id="55"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56" name="PlaceHolder 4"/>
          <p:cNvSpPr>
            <a:spLocks noGrp="1"/>
          </p:cNvSpPr>
          <p:nvPr>
            <p:ph type="body"/>
          </p:nvPr>
        </p:nvSpPr>
        <p:spPr>
          <a:xfrm>
            <a:off x="467388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58"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59"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60" name="PlaceHolder 4"/>
          <p:cNvSpPr>
            <a:spLocks noGrp="1"/>
          </p:cNvSpPr>
          <p:nvPr>
            <p:ph type="body"/>
          </p:nvPr>
        </p:nvSpPr>
        <p:spPr>
          <a:xfrm>
            <a:off x="457200" y="3682080"/>
            <a:ext cx="82288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62" name="PlaceHolder 2"/>
          <p:cNvSpPr>
            <a:spLocks noGrp="1"/>
          </p:cNvSpPr>
          <p:nvPr>
            <p:ph type="body"/>
          </p:nvPr>
        </p:nvSpPr>
        <p:spPr>
          <a:xfrm>
            <a:off x="457200" y="1604520"/>
            <a:ext cx="8228880" cy="1896840"/>
          </a:xfrm>
          <a:prstGeom prst="rect">
            <a:avLst/>
          </a:prstGeom>
        </p:spPr>
        <p:txBody>
          <a:bodyPr lIns="0" rIns="0" tIns="0" bIns="0">
            <a:normAutofit/>
          </a:bodyPr>
          <a:p>
            <a:endParaRPr b="0" lang="sv-SE" sz="3200" spc="-1" strike="noStrike">
              <a:latin typeface="Arial"/>
            </a:endParaRPr>
          </a:p>
        </p:txBody>
      </p:sp>
      <p:sp>
        <p:nvSpPr>
          <p:cNvPr id="63" name="PlaceHolder 3"/>
          <p:cNvSpPr>
            <a:spLocks noGrp="1"/>
          </p:cNvSpPr>
          <p:nvPr>
            <p:ph type="body"/>
          </p:nvPr>
        </p:nvSpPr>
        <p:spPr>
          <a:xfrm>
            <a:off x="457200" y="3682080"/>
            <a:ext cx="82288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65"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66"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67" name="PlaceHolder 4"/>
          <p:cNvSpPr>
            <a:spLocks noGrp="1"/>
          </p:cNvSpPr>
          <p:nvPr>
            <p:ph type="body"/>
          </p:nvPr>
        </p:nvSpPr>
        <p:spPr>
          <a:xfrm>
            <a:off x="457200" y="3682080"/>
            <a:ext cx="4015440" cy="1896840"/>
          </a:xfrm>
          <a:prstGeom prst="rect">
            <a:avLst/>
          </a:prstGeom>
        </p:spPr>
        <p:txBody>
          <a:bodyPr lIns="0" rIns="0" tIns="0" bIns="0">
            <a:normAutofit/>
          </a:bodyPr>
          <a:p>
            <a:endParaRPr b="0" lang="sv-SE" sz="3200" spc="-1" strike="noStrike">
              <a:latin typeface="Arial"/>
            </a:endParaRPr>
          </a:p>
        </p:txBody>
      </p:sp>
      <p:sp>
        <p:nvSpPr>
          <p:cNvPr id="68" name="PlaceHolder 5"/>
          <p:cNvSpPr>
            <a:spLocks noGrp="1"/>
          </p:cNvSpPr>
          <p:nvPr>
            <p:ph type="body"/>
          </p:nvPr>
        </p:nvSpPr>
        <p:spPr>
          <a:xfrm>
            <a:off x="467388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sv-S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sv-SE"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sv-S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13" name="PlaceHolder 3"/>
          <p:cNvSpPr>
            <a:spLocks noGrp="1"/>
          </p:cNvSpPr>
          <p:nvPr>
            <p:ph type="body"/>
          </p:nvPr>
        </p:nvSpPr>
        <p:spPr>
          <a:xfrm>
            <a:off x="4673880" y="1604520"/>
            <a:ext cx="4015440" cy="3976920"/>
          </a:xfrm>
          <a:prstGeom prst="rect">
            <a:avLst/>
          </a:prstGeom>
        </p:spPr>
        <p:txBody>
          <a:bodyPr lIns="0" rIns="0" tIns="0" bIns="0">
            <a:normAutofit/>
          </a:bodyPr>
          <a:p>
            <a:endParaRPr b="0" lang="sv-SE" sz="3200" spc="-1" strike="noStrike">
              <a:latin typeface="Arial"/>
            </a:endParaRPr>
          </a:p>
        </p:txBody>
      </p:sp>
      <p:sp>
        <p:nvSpPr>
          <p:cNvPr id="14" name="PlaceHolder 4"/>
          <p:cNvSpPr>
            <a:spLocks noGrp="1"/>
          </p:cNvSpPr>
          <p:nvPr>
            <p:ph type="body"/>
          </p:nvPr>
        </p:nvSpPr>
        <p:spPr>
          <a:xfrm>
            <a:off x="45720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sv-SE"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8520" cy="1144080"/>
          </a:xfrm>
          <a:prstGeom prst="rect">
            <a:avLst/>
          </a:prstGeom>
        </p:spPr>
        <p:txBody>
          <a:bodyPr lIns="0" rIns="0" tIns="0" bIns="0" anchor="ctr"/>
          <a:p>
            <a:pPr algn="ctr"/>
            <a:endParaRPr b="0" lang="sv-SE"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sv-SE"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sv-SE"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sv-S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520" cy="1144080"/>
          </a:xfrm>
          <a:prstGeom prst="rect">
            <a:avLst/>
          </a:prstGeom>
        </p:spPr>
        <p:txBody>
          <a:bodyPr lIns="0" rIns="0" tIns="0" bIns="0" anchor="ctr"/>
          <a:p>
            <a:r>
              <a:rPr b="0" lang="sv-SE" sz="1800" spc="-1" strike="noStrike">
                <a:latin typeface="Arial"/>
              </a:rPr>
              <a:t>Click to edit the title text format</a:t>
            </a:r>
            <a:endParaRPr b="0" lang="sv-SE"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1800" spc="-1" strike="noStrike">
                <a:latin typeface="Arial"/>
              </a:rPr>
              <a:t>Click to edit the outline text format</a:t>
            </a:r>
            <a:endParaRPr b="0" lang="sv-SE" sz="1800" spc="-1" strike="noStrike">
              <a:latin typeface="Arial"/>
            </a:endParaRPr>
          </a:p>
          <a:p>
            <a:pPr lvl="1" marL="864000" indent="-324000">
              <a:spcBef>
                <a:spcPts val="1134"/>
              </a:spcBef>
              <a:buClr>
                <a:srgbClr val="000000"/>
              </a:buClr>
              <a:buSzPct val="75000"/>
              <a:buFont typeface="Symbol" charset="2"/>
              <a:buChar char=""/>
            </a:pPr>
            <a:r>
              <a:rPr b="0" lang="sv-SE" sz="1800" spc="-1" strike="noStrike">
                <a:latin typeface="Arial"/>
              </a:rPr>
              <a:t>Second Outline Level</a:t>
            </a:r>
            <a:endParaRPr b="0" lang="sv-SE" sz="1800" spc="-1" strike="noStrike">
              <a:latin typeface="Arial"/>
            </a:endParaRPr>
          </a:p>
          <a:p>
            <a:pPr lvl="2" marL="1296000" indent="-288000">
              <a:spcBef>
                <a:spcPts val="850"/>
              </a:spcBef>
              <a:buClr>
                <a:srgbClr val="000000"/>
              </a:buClr>
              <a:buSzPct val="45000"/>
              <a:buFont typeface="Wingdings" charset="2"/>
              <a:buChar char=""/>
            </a:pPr>
            <a:r>
              <a:rPr b="0" lang="sv-SE" sz="1800" spc="-1" strike="noStrike">
                <a:latin typeface="Arial"/>
              </a:rPr>
              <a:t>Third Outline Level</a:t>
            </a:r>
            <a:endParaRPr b="0" lang="sv-SE" sz="1800" spc="-1" strike="noStrike">
              <a:latin typeface="Arial"/>
            </a:endParaRPr>
          </a:p>
          <a:p>
            <a:pPr lvl="3" marL="1728000" indent="-216000">
              <a:spcBef>
                <a:spcPts val="567"/>
              </a:spcBef>
              <a:buClr>
                <a:srgbClr val="000000"/>
              </a:buClr>
              <a:buSzPct val="75000"/>
              <a:buFont typeface="Symbol" charset="2"/>
              <a:buChar char=""/>
            </a:pPr>
            <a:r>
              <a:rPr b="0" lang="sv-SE" sz="1800" spc="-1" strike="noStrike">
                <a:latin typeface="Arial"/>
              </a:rPr>
              <a:t>Fourth Outline Level</a:t>
            </a:r>
            <a:endParaRPr b="0" lang="sv-SE" sz="1800" spc="-1" strike="noStrike">
              <a:latin typeface="Arial"/>
            </a:endParaRPr>
          </a:p>
          <a:p>
            <a:pPr lvl="4" marL="2160000" indent="-216000">
              <a:spcBef>
                <a:spcPts val="283"/>
              </a:spcBef>
              <a:buClr>
                <a:srgbClr val="000000"/>
              </a:buClr>
              <a:buSzPct val="45000"/>
              <a:buFont typeface="Wingdings" charset="2"/>
              <a:buChar char=""/>
            </a:pPr>
            <a:r>
              <a:rPr b="0" lang="sv-SE" sz="1800" spc="-1" strike="noStrike">
                <a:latin typeface="Arial"/>
              </a:rPr>
              <a:t>Fifth Outline Level</a:t>
            </a:r>
            <a:endParaRPr b="0" lang="sv-SE" sz="1800" spc="-1" strike="noStrike">
              <a:latin typeface="Arial"/>
            </a:endParaRPr>
          </a:p>
          <a:p>
            <a:pPr lvl="5" marL="2592000" indent="-216000">
              <a:spcBef>
                <a:spcPts val="283"/>
              </a:spcBef>
              <a:buClr>
                <a:srgbClr val="000000"/>
              </a:buClr>
              <a:buSzPct val="45000"/>
              <a:buFont typeface="Wingdings" charset="2"/>
              <a:buChar char=""/>
            </a:pPr>
            <a:r>
              <a:rPr b="0" lang="sv-SE" sz="1800" spc="-1" strike="noStrike">
                <a:latin typeface="Arial"/>
              </a:rPr>
              <a:t>Sixth Outline Level</a:t>
            </a:r>
            <a:endParaRPr b="0" lang="sv-SE" sz="1800" spc="-1" strike="noStrike">
              <a:latin typeface="Arial"/>
            </a:endParaRPr>
          </a:p>
          <a:p>
            <a:pPr lvl="6" marL="3024000" indent="-216000">
              <a:spcBef>
                <a:spcPts val="283"/>
              </a:spcBef>
              <a:buClr>
                <a:srgbClr val="000000"/>
              </a:buClr>
              <a:buSzPct val="45000"/>
              <a:buFont typeface="Wingdings" charset="2"/>
              <a:buChar char=""/>
            </a:pPr>
            <a:r>
              <a:rPr b="0" lang="sv-SE" sz="1800" spc="-1" strike="noStrike">
                <a:latin typeface="Arial"/>
              </a:rPr>
              <a:t>Seventh Outline Level</a:t>
            </a:r>
            <a:endParaRPr b="0" lang="sv-S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sv-SE" sz="4400" spc="-1" strike="noStrike">
                <a:latin typeface="Arial"/>
              </a:rPr>
              <a:t>Click to edit the title text format</a:t>
            </a:r>
            <a:endParaRPr b="0" lang="sv-SE"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hyperlink" Target="https://www.acm.org/binaries/content/assets/public-policy/2017_usacm_statement_algorithms.pdf" TargetMode="External"/><Relationship Id="rId4" Type="http://schemas.openxmlformats.org/officeDocument/2006/relationships/hyperlink" Target="https://www.acm.org/binaries/content/assets/public-policy/2017_usacm_statement_algorithms.pdf" TargetMode="External"/><Relationship Id="rId5" Type="http://schemas.openxmlformats.org/officeDocument/2006/relationships/hyperlink" Target="https://www.acm.org/binaries/content/assets/public-policy/2017_usacm_statement_algorithms.pdf" TargetMode="External"/><Relationship Id="rId6" Type="http://schemas.openxmlformats.org/officeDocument/2006/relationships/hyperlink" Target="https://www.acm.org/binaries/content/assets/public-policy/2017_usacm_statement_algorithms.pdf" TargetMode="External"/><Relationship Id="rId7" Type="http://schemas.openxmlformats.org/officeDocument/2006/relationships/hyperlink" Target="https://www.acm.org/binaries/content/assets/public-policy/2017_usacm_statement_algorithms.pdf" TargetMode="External"/><Relationship Id="rId8"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www.acm.org/binaries/content/assets/public-policy/2017_usacm_statement_algorithms.pdf" TargetMode="External"/><Relationship Id="rId10" Type="http://schemas.openxmlformats.org/officeDocument/2006/relationships/hyperlink" Target="https://www.acm.org/binaries/content/assets/public-policy/2017_usacm_statement_algorithms.pdf" TargetMode="External"/><Relationship Id="rId11" Type="http://schemas.openxmlformats.org/officeDocument/2006/relationships/hyperlink" Target="https://www.acm.org/binaries/content/assets/public-policy/2017_usacm_statement_algorithms.pdf" TargetMode="External"/><Relationship Id="rId12" Type="http://schemas.openxmlformats.org/officeDocument/2006/relationships/hyperlink" Target="https://www.acm.org/binaries/content/assets/public-policy/2017_usacm_statement_algorithms.pdf" TargetMode="External"/><Relationship Id="rId13" Type="http://schemas.openxmlformats.org/officeDocument/2006/relationships/hyperlink" Target="https://www.acm.org/binaries/content/assets/public-policy/2017_usacm_statement_algorithms.pdf" TargetMode="External"/><Relationship Id="rId14" Type="http://schemas.openxmlformats.org/officeDocument/2006/relationships/hyperlink" Target="https://www.acm.org/binaries/content/assets/public-policy/2017_usacm_statement_algorithms.pdf" TargetMode="External"/><Relationship Id="rId15" Type="http://schemas.openxmlformats.org/officeDocument/2006/relationships/hyperlink" Target="https://www.acm.org/binaries/content/assets/public-policy/2017_usacm_statement_algorithms.pdf" TargetMode="External"/><Relationship Id="rId16" Type="http://schemas.openxmlformats.org/officeDocument/2006/relationships/hyperlink" Target="https://www.acm.org/binaries/content/assets/public-policy/2017_usacm_statement_algorithms.pdf" TargetMode="External"/><Relationship Id="rId17" Type="http://schemas.openxmlformats.org/officeDocument/2006/relationships/hyperlink" Target="https://www.acm.org/binaries/content/assets/public-policy/2017_usacm_statement_algorithms.pdf" TargetMode="External"/><Relationship Id="rId18" Type="http://schemas.openxmlformats.org/officeDocument/2006/relationships/hyperlink" Target="https://www.acm.org/binaries/content/assets/public-policy/2017_usacm_statement_algorithms.pdf" TargetMode="External"/><Relationship Id="rId19" Type="http://schemas.openxmlformats.org/officeDocument/2006/relationships/hyperlink" Target="https://www.acm.org/binaries/content/assets/public-policy/2017_usacm_statement_algorithms.pdf" TargetMode="External"/><Relationship Id="rId20" Type="http://schemas.openxmlformats.org/officeDocument/2006/relationships/hyperlink" Target="https://www.acm.org/binaries/content/assets/public-policy/2017_usacm_statement_algorithms.pdf" TargetMode="External"/><Relationship Id="rId21" Type="http://schemas.openxmlformats.org/officeDocument/2006/relationships/hyperlink" Target="https://www.acm.org/binaries/content/assets/public-policy/2017_usacm_statement_algorithms.pdf" TargetMode="External"/><Relationship Id="rId22" Type="http://schemas.openxmlformats.org/officeDocument/2006/relationships/hyperlink" Target="https://www.acm.org/binaries/content/assets/public-policy/2017_usacm_statement_algorithms.pdf" TargetMode="External"/><Relationship Id="rId23" Type="http://schemas.openxmlformats.org/officeDocument/2006/relationships/hyperlink" Target="https://www.acm.org/binaries/content/assets/public-policy/2017_usacm_statement_algorithms.pdf" TargetMode="External"/><Relationship Id="rId24" Type="http://schemas.openxmlformats.org/officeDocument/2006/relationships/hyperlink" Target="https://www.acm.org/binaries/content/assets/public-policy/2017_usacm_statement_algorithms.pdf" TargetMode="External"/><Relationship Id="rId25" Type="http://schemas.openxmlformats.org/officeDocument/2006/relationships/hyperlink" Target="https://www.acm.org/binaries/content/assets/public-policy/2017_usacm_statement_algorithms.pdf" TargetMode="External"/><Relationship Id="rId26" Type="http://schemas.openxmlformats.org/officeDocument/2006/relationships/hyperlink" Target="https://www.acm.org/binaries/content/assets/public-policy/2017_usacm_statement_algorithms.pdf" TargetMode="External"/><Relationship Id="rId27" Type="http://schemas.openxmlformats.org/officeDocument/2006/relationships/hyperlink" Target="https://www.acm.org/binaries/content/assets/public-policy/2017_usacm_statement_algorithms.pdf" TargetMode="External"/><Relationship Id="rId28" Type="http://schemas.openxmlformats.org/officeDocument/2006/relationships/hyperlink" Target="https://www.acm.org/binaries/content/assets/public-policy/2017_usacm_statement_algorithms.pdf" TargetMode="External"/><Relationship Id="rId29" Type="http://schemas.openxmlformats.org/officeDocument/2006/relationships/hyperlink" Target="https://www.acm.org/binaries/content/assets/public-policy/2017_usacm_statement_algorithms.pdf" TargetMode="External"/><Relationship Id="rId30" Type="http://schemas.openxmlformats.org/officeDocument/2006/relationships/hyperlink" Target="https://www.acm.org/binaries/content/assets/public-policy/2017_usacm_statement_algorithms.pdf" TargetMode="External"/><Relationship Id="rId31" Type="http://schemas.openxmlformats.org/officeDocument/2006/relationships/hyperlink" Target="https://www.acm.org/binaries/content/assets/public-policy/2017_usacm_statement_algorithms.pdf" TargetMode="External"/><Relationship Id="rId32" Type="http://schemas.openxmlformats.org/officeDocument/2006/relationships/hyperlink" Target="https://www.acm.org/binaries/content/assets/public-policy/2017_usacm_statement_algorithms.pdf" TargetMode="External"/><Relationship Id="rId33" Type="http://schemas.openxmlformats.org/officeDocument/2006/relationships/hyperlink" Target="https://www.acm.org/binaries/content/assets/public-policy/2017_usacm_statement_algorithms.pdf" TargetMode="External"/><Relationship Id="rId34" Type="http://schemas.openxmlformats.org/officeDocument/2006/relationships/hyperlink" Target="https://www.acm.org/binaries/content/assets/public-policy/2017_usacm_statement_algorithms.pdf" TargetMode="External"/><Relationship Id="rId35" Type="http://schemas.openxmlformats.org/officeDocument/2006/relationships/hyperlink" Target="https://www.acm.org/binaries/content/assets/public-policy/2017_usacm_statement_algorithms.pdf" TargetMode="External"/><Relationship Id="rId36" Type="http://schemas.openxmlformats.org/officeDocument/2006/relationships/hyperlink" Target="https://www.acm.org/binaries/content/assets/public-policy/2017_usacm_statement_algorithms.pdf" TargetMode="External"/><Relationship Id="rId37" Type="http://schemas.openxmlformats.org/officeDocument/2006/relationships/hyperlink" Target="https://www.acm.org/binaries/content/assets/public-policy/2017_usacm_statement_algorithms.pdf" TargetMode="External"/><Relationship Id="rId38" Type="http://schemas.openxmlformats.org/officeDocument/2006/relationships/hyperlink" Target="https://www.acm.org/binaries/content/assets/public-policy/2017_usacm_statement_algorithms.pdf" TargetMode="External"/><Relationship Id="rId39" Type="http://schemas.openxmlformats.org/officeDocument/2006/relationships/hyperlink" Target="https://www.acm.org/binaries/content/assets/public-policy/2017_usacm_statement_algorithms.pdf" TargetMode="External"/><Relationship Id="rId40" Type="http://schemas.openxmlformats.org/officeDocument/2006/relationships/hyperlink" Target="https://www.acm.org/binaries/content/assets/public-policy/2017_usacm_statement_algorithms.pdf" TargetMode="External"/><Relationship Id="rId41" Type="http://schemas.openxmlformats.org/officeDocument/2006/relationships/hyperlink" Target="https://www.acm.org/binaries/content/assets/public-policy/2017_usacm_statement_algorithms.pdf" TargetMode="External"/><Relationship Id="rId42" Type="http://schemas.openxmlformats.org/officeDocument/2006/relationships/hyperlink" Target="https://www.acm.org/binaries/content/assets/public-policy/2017_usacm_statement_algorithms.pdf" TargetMode="External"/><Relationship Id="rId43" Type="http://schemas.openxmlformats.org/officeDocument/2006/relationships/hyperlink" Target="https://www.acm.org/binaries/content/assets/public-policy/2017_usacm_statement_algorithms.pdf" TargetMode="External"/><Relationship Id="rId44" Type="http://schemas.openxmlformats.org/officeDocument/2006/relationships/hyperlink" Target="https://www.acm.org/binaries/content/assets/public-policy/2017_usacm_statement_algorithms.pdf" TargetMode="External"/><Relationship Id="rId45" Type="http://schemas.openxmlformats.org/officeDocument/2006/relationships/hyperlink" Target="https://www.acm.org/binaries/content/assets/public-policy/2017_usacm_statement_algorithms.pdf" TargetMode="External"/><Relationship Id="rId46" Type="http://schemas.openxmlformats.org/officeDocument/2006/relationships/hyperlink" Target="https://www.acm.org/binaries/content/assets/public-policy/2017_usacm_statement_algorithms.pdf" TargetMode="External"/><Relationship Id="rId47" Type="http://schemas.openxmlformats.org/officeDocument/2006/relationships/hyperlink" Target="https://www.acm.org/binaries/content/assets/public-policy/2017_usacm_statement_algorithms.pdf" TargetMode="External"/><Relationship Id="rId48" Type="http://schemas.openxmlformats.org/officeDocument/2006/relationships/hyperlink" Target="https://www.acm.org/binaries/content/assets/public-policy/2017_usacm_statement_algorithms.pdf" TargetMode="External"/><Relationship Id="rId49" Type="http://schemas.openxmlformats.org/officeDocument/2006/relationships/hyperlink" Target="https://www.acm.org/binaries/content/assets/public-policy/2017_usacm_statement_algorithms.pdf" TargetMode="External"/><Relationship Id="rId50" Type="http://schemas.openxmlformats.org/officeDocument/2006/relationships/hyperlink" Target="https://www.acm.org/binaries/content/assets/public-policy/2017_usacm_statement_algorithms.pdf" TargetMode="External"/><Relationship Id="rId51" Type="http://schemas.openxmlformats.org/officeDocument/2006/relationships/hyperlink" Target="https://www.acm.org/binaries/content/assets/public-policy/2017_usacm_statement_algorithms.pdf" TargetMode="External"/><Relationship Id="rId52" Type="http://schemas.openxmlformats.org/officeDocument/2006/relationships/hyperlink" Target="https://www.acm.org/binaries/content/assets/public-policy/2017_usacm_statement_algorithms.pdf" TargetMode="External"/><Relationship Id="rId53" Type="http://schemas.openxmlformats.org/officeDocument/2006/relationships/hyperlink" Target="https://www.acm.org/binaries/content/assets/public-policy/2017_usacm_statement_algorithms.pdf" TargetMode="External"/><Relationship Id="rId54" Type="http://schemas.openxmlformats.org/officeDocument/2006/relationships/hyperlink" Target="https://www.acm.org/binaries/content/assets/public-policy/2017_usacm_statement_algorithms.pdf" TargetMode="External"/><Relationship Id="rId55" Type="http://schemas.openxmlformats.org/officeDocument/2006/relationships/hyperlink" Target="https://www.acm.org/binaries/content/assets/public-policy/2017_usacm_statement_algorithms.pdf" TargetMode="External"/><Relationship Id="rId56" Type="http://schemas.openxmlformats.org/officeDocument/2006/relationships/hyperlink" Target="https://www.acm.org/binaries/content/assets/public-policy/2017_usacm_statement_algorithms.pdf" TargetMode="External"/><Relationship Id="rId57" Type="http://schemas.openxmlformats.org/officeDocument/2006/relationships/hyperlink" Target="https://www.acm.org/binaries/content/assets/public-policy/2017_usacm_statement_algorithms.pdf" TargetMode="External"/><Relationship Id="rId58" Type="http://schemas.openxmlformats.org/officeDocument/2006/relationships/hyperlink" Target="https://www.acm.org/binaries/content/assets/public-policy/2017_usacm_statement_algorithms.pdf" TargetMode="External"/><Relationship Id="rId59" Type="http://schemas.openxmlformats.org/officeDocument/2006/relationships/hyperlink" Target="https://www.acm.org/binaries/content/assets/public-policy/2017_usacm_statement_algorithms.pdf" TargetMode="External"/><Relationship Id="rId60" Type="http://schemas.openxmlformats.org/officeDocument/2006/relationships/hyperlink" Target="https://www.acm.org/binaries/content/assets/public-policy/2017_usacm_statement_algorithms.pdf" TargetMode="External"/><Relationship Id="rId61" Type="http://schemas.openxmlformats.org/officeDocument/2006/relationships/hyperlink" Target="https://www.acm.org/binaries/content/assets/public-policy/2017_usacm_statement_algorithms.pdf" TargetMode="External"/><Relationship Id="rId62" Type="http://schemas.openxmlformats.org/officeDocument/2006/relationships/hyperlink" Target="https://www.acm.org/binaries/content/assets/public-policy/2017_usacm_statement_algorithms.pdf" TargetMode="External"/><Relationship Id="rId63" Type="http://schemas.openxmlformats.org/officeDocument/2006/relationships/hyperlink" Target="https://www.acm.org/binaries/content/assets/public-policy/2017_usacm_statement_algorithms.pdf" TargetMode="External"/><Relationship Id="rId64" Type="http://schemas.openxmlformats.org/officeDocument/2006/relationships/hyperlink" Target="https://www.acm.org/binaries/content/assets/public-policy/2017_usacm_statement_algorithms.pdf" TargetMode="External"/><Relationship Id="rId65" Type="http://schemas.openxmlformats.org/officeDocument/2006/relationships/hyperlink" Target="https://www.acm.org/binaries/content/assets/public-policy/2017_usacm_statement_algorithms.pdf" TargetMode="External"/><Relationship Id="rId66" Type="http://schemas.openxmlformats.org/officeDocument/2006/relationships/hyperlink" Target="https://www.acm.org/binaries/content/assets/public-policy/2017_usacm_statement_algorithms.pdf" TargetMode="External"/><Relationship Id="rId67" Type="http://schemas.openxmlformats.org/officeDocument/2006/relationships/hyperlink" Target="https://www.acm.org/binaries/content/assets/public-policy/2017_usacm_statement_algorithms.pdf" TargetMode="External"/><Relationship Id="rId68" Type="http://schemas.openxmlformats.org/officeDocument/2006/relationships/hyperlink" Target="https://www.acm.org/binaries/content/assets/public-policy/2017_usacm_statement_algorithms.pdf" TargetMode="External"/><Relationship Id="rId69" Type="http://schemas.openxmlformats.org/officeDocument/2006/relationships/hyperlink" Target="https://www.acm.org/binaries/content/assets/public-policy/2017_usacm_statement_algorithms.pdf" TargetMode="External"/><Relationship Id="rId70" Type="http://schemas.openxmlformats.org/officeDocument/2006/relationships/hyperlink" Target="https://www.acm.org/binaries/content/assets/public-policy/2017_usacm_statement_algorithms.pdf" TargetMode="External"/><Relationship Id="rId71" Type="http://schemas.openxmlformats.org/officeDocument/2006/relationships/hyperlink" Target="https://www.acm.org/binaries/content/assets/public-policy/2017_usacm_statement_algorithms.pdf" TargetMode="External"/><Relationship Id="rId72" Type="http://schemas.openxmlformats.org/officeDocument/2006/relationships/hyperlink" Target="https://www.acm.org/binaries/content/assets/public-policy/2017_usacm_statement_algorithms.pdf" TargetMode="External"/><Relationship Id="rId73" Type="http://schemas.openxmlformats.org/officeDocument/2006/relationships/hyperlink" Target="https://www.acm.org/binaries/content/assets/public-policy/2017_usacm_statement_algorithms.pdf" TargetMode="External"/><Relationship Id="rId74" Type="http://schemas.openxmlformats.org/officeDocument/2006/relationships/hyperlink" Target="https://www.acm.org/binaries/content/assets/public-policy/2017_usacm_statement_algorithms.pdf" TargetMode="External"/><Relationship Id="rId75" Type="http://schemas.openxmlformats.org/officeDocument/2006/relationships/hyperlink" Target="https://www.acm.org/binaries/content/assets/public-policy/2017_usacm_statement_algorithms.pdf" TargetMode="External"/><Relationship Id="rId76" Type="http://schemas.openxmlformats.org/officeDocument/2006/relationships/hyperlink" Target="https://www.acm.org/binaries/content/assets/public-policy/2017_usacm_statement_algorithms.pdf" TargetMode="External"/><Relationship Id="rId77" Type="http://schemas.openxmlformats.org/officeDocument/2006/relationships/hyperlink" Target="https://www.acm.org/binaries/content/assets/public-policy/2017_usacm_statement_algorithms.pdf" TargetMode="External"/><Relationship Id="rId78" Type="http://schemas.openxmlformats.org/officeDocument/2006/relationships/hyperlink" Target="https://www.acm.org/binaries/content/assets/public-policy/2017_usacm_statement_algorithms.pdf" TargetMode="External"/><Relationship Id="rId79" Type="http://schemas.openxmlformats.org/officeDocument/2006/relationships/hyperlink" Target="https://www.acm.org/binaries/content/assets/public-policy/2017_usacm_statement_algorithms.pdf" TargetMode="External"/><Relationship Id="rId80" Type="http://schemas.openxmlformats.org/officeDocument/2006/relationships/hyperlink" Target="https://www.acm.org/binaries/content/assets/public-policy/2017_usacm_statement_algorithms.pdf" TargetMode="External"/><Relationship Id="rId81" Type="http://schemas.openxmlformats.org/officeDocument/2006/relationships/hyperlink" Target="https://www.acm.org/binaries/content/assets/public-policy/2017_usacm_statement_algorithms.pdf" TargetMode="External"/><Relationship Id="rId82" Type="http://schemas.openxmlformats.org/officeDocument/2006/relationships/hyperlink" Target="https://www.acm.org/binaries/content/assets/public-policy/2017_usacm_statement_algorithms.pdf" TargetMode="External"/><Relationship Id="rId83" Type="http://schemas.openxmlformats.org/officeDocument/2006/relationships/hyperlink" Target="https://www.acm.org/binaries/content/assets/public-policy/2017_usacm_statement_algorithms.pdf" TargetMode="External"/><Relationship Id="rId84" Type="http://schemas.openxmlformats.org/officeDocument/2006/relationships/hyperlink" Target="https://www.acm.org/binaries/content/assets/public-policy/2017_usacm_statement_algorithms.pdf" TargetMode="External"/><Relationship Id="rId85" Type="http://schemas.openxmlformats.org/officeDocument/2006/relationships/hyperlink" Target="https://www.acm.org/binaries/content/assets/public-policy/2017_usacm_statement_algorithms.pdf" TargetMode="External"/><Relationship Id="rId86" Type="http://schemas.openxmlformats.org/officeDocument/2006/relationships/hyperlink" Target="https://www.acm.org/binaries/content/assets/public-policy/2017_usacm_statement_algorithms.pdf" TargetMode="External"/><Relationship Id="rId87" Type="http://schemas.openxmlformats.org/officeDocument/2006/relationships/hyperlink" Target="https://www.acm.org/binaries/content/assets/public-policy/2017_usacm_statement_algorithms.pdf" TargetMode="External"/><Relationship Id="rId88" Type="http://schemas.openxmlformats.org/officeDocument/2006/relationships/hyperlink" Target="https://royalsociety.org/topics-policy/projects/data-governance/" TargetMode="External"/><Relationship Id="rId89" Type="http://schemas.openxmlformats.org/officeDocument/2006/relationships/hyperlink" Target="https://royalsociety.org/topics-policy/projects/data-governance/" TargetMode="External"/><Relationship Id="rId90" Type="http://schemas.openxmlformats.org/officeDocument/2006/relationships/hyperlink" Target="https://royalsociety.org/topics-policy/projects/data-governance/" TargetMode="External"/><Relationship Id="rId91" Type="http://schemas.openxmlformats.org/officeDocument/2006/relationships/hyperlink" Target="https://royalsociety.org/topics-policy/projects/data-governance/" TargetMode="External"/><Relationship Id="rId92" Type="http://schemas.openxmlformats.org/officeDocument/2006/relationships/hyperlink" Target="https://royalsociety.org/topics-policy/projects/data-governance/" TargetMode="External"/><Relationship Id="rId93" Type="http://schemas.openxmlformats.org/officeDocument/2006/relationships/hyperlink" Target="https://royalsociety.org/topics-policy/projects/data-governance/" TargetMode="External"/><Relationship Id="rId94" Type="http://schemas.openxmlformats.org/officeDocument/2006/relationships/hyperlink" Target="https://royalsociety.org/topics-policy/projects/data-governance/" TargetMode="External"/><Relationship Id="rId95" Type="http://schemas.openxmlformats.org/officeDocument/2006/relationships/hyperlink" Target="https://royalsociety.org/topics-policy/projects/data-governance/" TargetMode="External"/><Relationship Id="rId96" Type="http://schemas.openxmlformats.org/officeDocument/2006/relationships/hyperlink" Target="https://royalsociety.org/topics-policy/projects/data-governance/" TargetMode="External"/><Relationship Id="rId97" Type="http://schemas.openxmlformats.org/officeDocument/2006/relationships/hyperlink" Target="https://royalsociety.org/topics-policy/projects/data-governance/" TargetMode="External"/><Relationship Id="rId98" Type="http://schemas.openxmlformats.org/officeDocument/2006/relationships/hyperlink" Target="https://royalsociety.org/topics-policy/projects/data-governance/" TargetMode="External"/><Relationship Id="rId99" Type="http://schemas.openxmlformats.org/officeDocument/2006/relationships/hyperlink" Target="https://royalsociety.org/topics-policy/projects/data-governance/" TargetMode="External"/><Relationship Id="rId100" Type="http://schemas.openxmlformats.org/officeDocument/2006/relationships/hyperlink" Target="https://royalsociety.org/topics-policy/projects/data-governance/" TargetMode="External"/><Relationship Id="rId101" Type="http://schemas.openxmlformats.org/officeDocument/2006/relationships/hyperlink" Target="https://royalsociety.org/topics-policy/projects/data-governance/" TargetMode="External"/><Relationship Id="rId102" Type="http://schemas.openxmlformats.org/officeDocument/2006/relationships/hyperlink" Target="https://royalsociety.org/topics-policy/projects/data-governance/" TargetMode="External"/><Relationship Id="rId103" Type="http://schemas.openxmlformats.org/officeDocument/2006/relationships/hyperlink" Target="https://royalsociety.org/topics-policy/projects/data-governance/" TargetMode="External"/><Relationship Id="rId104" Type="http://schemas.openxmlformats.org/officeDocument/2006/relationships/hyperlink" Target="https://royalsociety.org/topics-policy/projects/data-governance/" TargetMode="External"/><Relationship Id="rId105" Type="http://schemas.openxmlformats.org/officeDocument/2006/relationships/hyperlink" Target="https://royalsociety.org/topics-policy/projects/data-governance/" TargetMode="External"/><Relationship Id="rId106" Type="http://schemas.openxmlformats.org/officeDocument/2006/relationships/hyperlink" Target="https://royalsociety.org/topics-policy/projects/data-governance/" TargetMode="External"/><Relationship Id="rId107" Type="http://schemas.openxmlformats.org/officeDocument/2006/relationships/hyperlink" Target="https://royalsociety.org/topics-policy/projects/data-governance/" TargetMode="External"/><Relationship Id="rId108" Type="http://schemas.openxmlformats.org/officeDocument/2006/relationships/hyperlink" Target="https://royalsociety.org/topics-policy/projects/data-governance/" TargetMode="External"/><Relationship Id="rId109" Type="http://schemas.openxmlformats.org/officeDocument/2006/relationships/hyperlink" Target="https://royalsociety.org/topics-policy/projects/data-governance/" TargetMode="External"/><Relationship Id="rId110" Type="http://schemas.openxmlformats.org/officeDocument/2006/relationships/hyperlink" Target="https://royalsociety.org/topics-policy/projects/data-governance/" TargetMode="External"/><Relationship Id="rId111" Type="http://schemas.openxmlformats.org/officeDocument/2006/relationships/hyperlink" Target="https://royalsociety.org/topics-policy/projects/data-governance/" TargetMode="External"/><Relationship Id="rId112" Type="http://schemas.openxmlformats.org/officeDocument/2006/relationships/hyperlink" Target="https://royalsociety.org/topics-policy/projects/data-governance/" TargetMode="External"/><Relationship Id="rId113" Type="http://schemas.openxmlformats.org/officeDocument/2006/relationships/hyperlink" Target="https://royalsociety.org/topics-policy/projects/data-governance/" TargetMode="External"/><Relationship Id="rId114" Type="http://schemas.openxmlformats.org/officeDocument/2006/relationships/hyperlink" Target="https://royalsociety.org/topics-policy/projects/data-governance/" TargetMode="External"/><Relationship Id="rId115" Type="http://schemas.openxmlformats.org/officeDocument/2006/relationships/hyperlink" Target="https://royalsociety.org/topics-policy/projects/data-governance/" TargetMode="External"/><Relationship Id="rId116" Type="http://schemas.openxmlformats.org/officeDocument/2006/relationships/hyperlink" Target="https://royalsociety.org/topics-policy/projects/data-governance/" TargetMode="External"/><Relationship Id="rId117" Type="http://schemas.openxmlformats.org/officeDocument/2006/relationships/hyperlink" Target="https://royalsociety.org/topics-policy/projects/data-governance/" TargetMode="External"/><Relationship Id="rId118" Type="http://schemas.openxmlformats.org/officeDocument/2006/relationships/hyperlink" Target="https://royalsociety.org/topics-policy/projects/data-governance/" TargetMode="External"/><Relationship Id="rId119" Type="http://schemas.openxmlformats.org/officeDocument/2006/relationships/hyperlink" Target="https://royalsociety.org/topics-policy/projects/data-governance/" TargetMode="External"/><Relationship Id="rId120" Type="http://schemas.openxmlformats.org/officeDocument/2006/relationships/hyperlink" Target="https://royalsociety.org/topics-policy/projects/data-governance/" TargetMode="External"/><Relationship Id="rId121" Type="http://schemas.openxmlformats.org/officeDocument/2006/relationships/hyperlink" Target="https://royalsociety.org/topics-policy/projects/data-governance/" TargetMode="External"/><Relationship Id="rId122" Type="http://schemas.openxmlformats.org/officeDocument/2006/relationships/hyperlink" Target="https://royalsociety.org/topics-policy/projects/data-governance/" TargetMode="External"/><Relationship Id="rId123" Type="http://schemas.openxmlformats.org/officeDocument/2006/relationships/hyperlink" Target="https://royalsociety.org/topics-policy/projects/data-governance/" TargetMode="External"/><Relationship Id="rId124" Type="http://schemas.openxmlformats.org/officeDocument/2006/relationships/hyperlink" Target="https://royalsociety.org/topics-policy/projects/data-governance/" TargetMode="External"/><Relationship Id="rId125" Type="http://schemas.openxmlformats.org/officeDocument/2006/relationships/hyperlink" Target="https://royalsociety.org/topics-policy/projects/data-governance/" TargetMode="External"/><Relationship Id="rId126" Type="http://schemas.openxmlformats.org/officeDocument/2006/relationships/hyperlink" Target="https://royalsociety.org/topics-policy/projects/data-governance/" TargetMode="External"/><Relationship Id="rId127" Type="http://schemas.openxmlformats.org/officeDocument/2006/relationships/hyperlink" Target="https://royalsociety.org/topics-policy/projects/data-governance/" TargetMode="External"/><Relationship Id="rId128" Type="http://schemas.openxmlformats.org/officeDocument/2006/relationships/hyperlink" Target="https://royalsociety.org/topics-policy/projects/data-governance/" TargetMode="External"/><Relationship Id="rId129" Type="http://schemas.openxmlformats.org/officeDocument/2006/relationships/hyperlink" Target="https://royalsociety.org/topics-policy/projects/data-governance/" TargetMode="External"/><Relationship Id="rId130" Type="http://schemas.openxmlformats.org/officeDocument/2006/relationships/hyperlink" Target="https://royalsociety.org/topics-policy/projects/data-governance/" TargetMode="External"/><Relationship Id="rId131" Type="http://schemas.openxmlformats.org/officeDocument/2006/relationships/hyperlink" Target="https://royalsociety.org/topics-policy/projects/data-governance/" TargetMode="External"/><Relationship Id="rId132" Type="http://schemas.openxmlformats.org/officeDocument/2006/relationships/hyperlink" Target="https://royalsociety.org/topics-policy/projects/data-governance/" TargetMode="External"/><Relationship Id="rId133" Type="http://schemas.openxmlformats.org/officeDocument/2006/relationships/hyperlink" Target="https://royalsociety.org/topics-policy/projects/data-governance/" TargetMode="External"/><Relationship Id="rId134" Type="http://schemas.openxmlformats.org/officeDocument/2006/relationships/hyperlink" Target="https://royalsociety.org/topics-policy/projects/data-governance/" TargetMode="External"/><Relationship Id="rId135" Type="http://schemas.openxmlformats.org/officeDocument/2006/relationships/hyperlink" Target="https://royalsociety.org/topics-policy/projects/data-governance/" TargetMode="External"/><Relationship Id="rId136" Type="http://schemas.openxmlformats.org/officeDocument/2006/relationships/hyperlink" Target="https://royalsociety.org/topics-policy/projects/data-governance/" TargetMode="External"/><Relationship Id="rId137" Type="http://schemas.openxmlformats.org/officeDocument/2006/relationships/hyperlink" Target="https://royalsociety.org/topics-policy/projects/data-governance/" TargetMode="External"/><Relationship Id="rId138" Type="http://schemas.openxmlformats.org/officeDocument/2006/relationships/hyperlink" Target="https://royalsociety.org/topics-policy/projects/data-governance/" TargetMode="External"/><Relationship Id="rId139" Type="http://schemas.openxmlformats.org/officeDocument/2006/relationships/hyperlink" Target="https://royalsociety.org/topics-policy/projects/data-governance/" TargetMode="External"/><Relationship Id="rId140" Type="http://schemas.openxmlformats.org/officeDocument/2006/relationships/hyperlink" Target="https://royalsociety.org/topics-policy/projects/data-governance/" TargetMode="External"/><Relationship Id="rId141" Type="http://schemas.openxmlformats.org/officeDocument/2006/relationships/hyperlink" Target="https://royalsociety.org/topics-policy/projects/data-governance/" TargetMode="External"/><Relationship Id="rId142" Type="http://schemas.openxmlformats.org/officeDocument/2006/relationships/hyperlink" Target="https://royalsociety.org/topics-policy/projects/data-governance/" TargetMode="External"/><Relationship Id="rId143" Type="http://schemas.openxmlformats.org/officeDocument/2006/relationships/hyperlink" Target="https://royalsociety.org/topics-policy/projects/data-governance/" TargetMode="External"/><Relationship Id="rId144" Type="http://schemas.openxmlformats.org/officeDocument/2006/relationships/hyperlink" Target="https://royalsociety.org/topics-policy/projects/data-governance/" TargetMode="External"/><Relationship Id="rId145" Type="http://schemas.openxmlformats.org/officeDocument/2006/relationships/hyperlink" Target="https://royalsociety.org/topics-policy/projects/data-governance/" TargetMode="External"/><Relationship Id="rId146" Type="http://schemas.openxmlformats.org/officeDocument/2006/relationships/hyperlink" Target="https://royalsociety.org/topics-policy/projects/data-governance/" TargetMode="External"/><Relationship Id="rId147" Type="http://schemas.openxmlformats.org/officeDocument/2006/relationships/hyperlink" Target="https://royalsociety.org/topics-policy/projects/data-governance/" TargetMode="External"/><Relationship Id="rId148" Type="http://schemas.openxmlformats.org/officeDocument/2006/relationships/hyperlink" Target="https://ico.org.uk/for-organisations/data-protection-reform/overview-of-the-gdpr/" TargetMode="External"/><Relationship Id="rId149" Type="http://schemas.openxmlformats.org/officeDocument/2006/relationships/hyperlink" Target="https://ico.org.uk/for-organisations/data-protection-reform/overview-of-the-gdpr/" TargetMode="External"/><Relationship Id="rId150" Type="http://schemas.openxmlformats.org/officeDocument/2006/relationships/hyperlink" Target="https://ico.org.uk/for-organisations/data-protection-reform/overview-of-the-gdpr/" TargetMode="External"/><Relationship Id="rId151" Type="http://schemas.openxmlformats.org/officeDocument/2006/relationships/hyperlink" Target="https://ico.org.uk/for-organisations/data-protection-reform/overview-of-the-gdpr/" TargetMode="External"/><Relationship Id="rId152" Type="http://schemas.openxmlformats.org/officeDocument/2006/relationships/hyperlink" Target="https://ico.org.uk/for-organisations/data-protection-reform/overview-of-the-gdpr/" TargetMode="External"/><Relationship Id="rId153" Type="http://schemas.openxmlformats.org/officeDocument/2006/relationships/hyperlink" Target="https://ico.org.uk/for-organisations/data-protection-reform/overview-of-the-gdpr/" TargetMode="External"/><Relationship Id="rId154" Type="http://schemas.openxmlformats.org/officeDocument/2006/relationships/hyperlink" Target="https://ico.org.uk/for-organisations/data-protection-reform/overview-of-the-gdpr/" TargetMode="External"/><Relationship Id="rId155" Type="http://schemas.openxmlformats.org/officeDocument/2006/relationships/hyperlink" Target="https://ico.org.uk/for-organisations/data-protection-reform/overview-of-the-gdpr/" TargetMode="External"/><Relationship Id="rId156" Type="http://schemas.openxmlformats.org/officeDocument/2006/relationships/hyperlink" Target="https://ico.org.uk/for-organisations/data-protection-reform/overview-of-the-gdpr/" TargetMode="External"/><Relationship Id="rId157" Type="http://schemas.openxmlformats.org/officeDocument/2006/relationships/hyperlink" Target="https://ico.org.uk/for-organisations/data-protection-reform/overview-of-the-gdpr/" TargetMode="External"/><Relationship Id="rId158" Type="http://schemas.openxmlformats.org/officeDocument/2006/relationships/hyperlink" Target="https://ico.org.uk/for-organisations/data-protection-reform/overview-of-the-gdpr/" TargetMode="External"/><Relationship Id="rId159" Type="http://schemas.openxmlformats.org/officeDocument/2006/relationships/hyperlink" Target="https://ico.org.uk/for-organisations/data-protection-reform/overview-of-the-gdpr/" TargetMode="External"/><Relationship Id="rId160" Type="http://schemas.openxmlformats.org/officeDocument/2006/relationships/hyperlink" Target="https://ico.org.uk/for-organisations/data-protection-reform/overview-of-the-gdpr/" TargetMode="External"/><Relationship Id="rId161" Type="http://schemas.openxmlformats.org/officeDocument/2006/relationships/hyperlink" Target="https://ico.org.uk/for-organisations/data-protection-reform/overview-of-the-gdpr/" TargetMode="External"/><Relationship Id="rId162" Type="http://schemas.openxmlformats.org/officeDocument/2006/relationships/hyperlink" Target="https://ico.org.uk/for-organisations/data-protection-reform/overview-of-the-gdpr/" TargetMode="External"/><Relationship Id="rId163" Type="http://schemas.openxmlformats.org/officeDocument/2006/relationships/hyperlink" Target="https://ico.org.uk/for-organisations/data-protection-reform/overview-of-the-gdpr/" TargetMode="External"/><Relationship Id="rId164" Type="http://schemas.openxmlformats.org/officeDocument/2006/relationships/hyperlink" Target="https://ico.org.uk/for-organisations/data-protection-reform/overview-of-the-gdpr/" TargetMode="External"/><Relationship Id="rId165" Type="http://schemas.openxmlformats.org/officeDocument/2006/relationships/hyperlink" Target="https://ico.org.uk/for-organisations/data-protection-reform/overview-of-the-gdpr/" TargetMode="External"/><Relationship Id="rId166" Type="http://schemas.openxmlformats.org/officeDocument/2006/relationships/hyperlink" Target="https://ico.org.uk/for-organisations/data-protection-reform/overview-of-the-gdpr/" TargetMode="External"/><Relationship Id="rId167" Type="http://schemas.openxmlformats.org/officeDocument/2006/relationships/hyperlink" Target="https://ico.org.uk/for-organisations/data-protection-reform/overview-of-the-gdpr/" TargetMode="External"/><Relationship Id="rId168" Type="http://schemas.openxmlformats.org/officeDocument/2006/relationships/hyperlink" Target="https://ico.org.uk/for-organisations/data-protection-reform/overview-of-the-gdpr/" TargetMode="External"/><Relationship Id="rId169" Type="http://schemas.openxmlformats.org/officeDocument/2006/relationships/hyperlink" Target="https://ico.org.uk/for-organisations/data-protection-reform/overview-of-the-gdpr/" TargetMode="External"/><Relationship Id="rId170" Type="http://schemas.openxmlformats.org/officeDocument/2006/relationships/hyperlink" Target="https://ico.org.uk/for-organisations/data-protection-reform/overview-of-the-gdpr/" TargetMode="External"/><Relationship Id="rId171" Type="http://schemas.openxmlformats.org/officeDocument/2006/relationships/hyperlink" Target="https://ico.org.uk/for-organisations/data-protection-reform/overview-of-the-gdpr/" TargetMode="External"/><Relationship Id="rId172" Type="http://schemas.openxmlformats.org/officeDocument/2006/relationships/hyperlink" Target="https://ico.org.uk/for-organisations/data-protection-reform/overview-of-the-gdpr/" TargetMode="External"/><Relationship Id="rId173" Type="http://schemas.openxmlformats.org/officeDocument/2006/relationships/hyperlink" Target="https://ico.org.uk/for-organisations/data-protection-reform/overview-of-the-gdpr/" TargetMode="External"/><Relationship Id="rId174" Type="http://schemas.openxmlformats.org/officeDocument/2006/relationships/hyperlink" Target="https://ico.org.uk/for-organisations/data-protection-reform/overview-of-the-gdpr/" TargetMode="External"/><Relationship Id="rId175" Type="http://schemas.openxmlformats.org/officeDocument/2006/relationships/hyperlink" Target="https://ico.org.uk/for-organisations/data-protection-reform/overview-of-the-gdpr/" TargetMode="External"/><Relationship Id="rId176" Type="http://schemas.openxmlformats.org/officeDocument/2006/relationships/hyperlink" Target="https://ico.org.uk/for-organisations/data-protection-reform/overview-of-the-gdpr/" TargetMode="External"/><Relationship Id="rId177" Type="http://schemas.openxmlformats.org/officeDocument/2006/relationships/hyperlink" Target="https://ico.org.uk/for-organisations/data-protection-reform/overview-of-the-gdpr/" TargetMode="External"/><Relationship Id="rId178" Type="http://schemas.openxmlformats.org/officeDocument/2006/relationships/hyperlink" Target="https://ico.org.uk/for-organisations/data-protection-reform/overview-of-the-gdpr/" TargetMode="External"/><Relationship Id="rId179" Type="http://schemas.openxmlformats.org/officeDocument/2006/relationships/hyperlink" Target="https://ico.org.uk/for-organisations/data-protection-reform/overview-of-the-gdpr/" TargetMode="External"/><Relationship Id="rId180" Type="http://schemas.openxmlformats.org/officeDocument/2006/relationships/hyperlink" Target="https://ico.org.uk/for-organisations/data-protection-reform/overview-of-the-gdpr/" TargetMode="External"/><Relationship Id="rId181" Type="http://schemas.openxmlformats.org/officeDocument/2006/relationships/hyperlink" Target="https://ico.org.uk/for-organisations/data-protection-reform/overview-of-the-gdpr/" TargetMode="External"/><Relationship Id="rId182" Type="http://schemas.openxmlformats.org/officeDocument/2006/relationships/hyperlink" Target="https://ico.org.uk/for-organisations/data-protection-reform/overview-of-the-gdpr/" TargetMode="External"/><Relationship Id="rId183" Type="http://schemas.openxmlformats.org/officeDocument/2006/relationships/hyperlink" Target="https://ico.org.uk/for-organisations/data-protection-reform/overview-of-the-gdpr/" TargetMode="External"/><Relationship Id="rId184" Type="http://schemas.openxmlformats.org/officeDocument/2006/relationships/hyperlink" Target="https://ico.org.uk/for-organisations/data-protection-reform/overview-of-the-gdpr/" TargetMode="External"/><Relationship Id="rId185" Type="http://schemas.openxmlformats.org/officeDocument/2006/relationships/hyperlink" Target="https://ico.org.uk/for-organisations/data-protection-reform/overview-of-the-gdpr/" TargetMode="External"/><Relationship Id="rId186" Type="http://schemas.openxmlformats.org/officeDocument/2006/relationships/hyperlink" Target="https://ico.org.uk/for-organisations/data-protection-reform/overview-of-the-gdpr/" TargetMode="External"/><Relationship Id="rId187" Type="http://schemas.openxmlformats.org/officeDocument/2006/relationships/hyperlink" Target="https://ico.org.uk/for-organisations/data-protection-reform/overview-of-the-gdpr/" TargetMode="External"/><Relationship Id="rId188" Type="http://schemas.openxmlformats.org/officeDocument/2006/relationships/hyperlink" Target="https://ico.org.uk/for-organisations/data-protection-reform/overview-of-the-gdpr/" TargetMode="External"/><Relationship Id="rId189" Type="http://schemas.openxmlformats.org/officeDocument/2006/relationships/hyperlink" Target="https://ico.org.uk/for-organisations/data-protection-reform/overview-of-the-gdpr/" TargetMode="External"/><Relationship Id="rId190" Type="http://schemas.openxmlformats.org/officeDocument/2006/relationships/hyperlink" Target="https://ico.org.uk/for-organisations/data-protection-reform/overview-of-the-gdpr/" TargetMode="External"/><Relationship Id="rId191" Type="http://schemas.openxmlformats.org/officeDocument/2006/relationships/hyperlink" Target="https://ico.org.uk/for-organisations/data-protection-reform/overview-of-the-gdpr/" TargetMode="External"/><Relationship Id="rId192" Type="http://schemas.openxmlformats.org/officeDocument/2006/relationships/hyperlink" Target="https://ico.org.uk/for-organisations/data-protection-reform/overview-of-the-gdpr/" TargetMode="External"/><Relationship Id="rId193" Type="http://schemas.openxmlformats.org/officeDocument/2006/relationships/hyperlink" Target="https://ico.org.uk/for-organisations/data-protection-reform/overview-of-the-gdpr/" TargetMode="External"/><Relationship Id="rId194" Type="http://schemas.openxmlformats.org/officeDocument/2006/relationships/hyperlink" Target="https://ico.org.uk/for-organisations/data-protection-reform/overview-of-the-gdpr/" TargetMode="External"/><Relationship Id="rId195" Type="http://schemas.openxmlformats.org/officeDocument/2006/relationships/hyperlink" Target="https://ico.org.uk/for-organisations/data-protection-reform/overview-of-the-gdpr/" TargetMode="External"/><Relationship Id="rId196" Type="http://schemas.openxmlformats.org/officeDocument/2006/relationships/hyperlink" Target="https://ico.org.uk/for-organisations/data-protection-reform/overview-of-the-gdpr/" TargetMode="External"/><Relationship Id="rId197" Type="http://schemas.openxmlformats.org/officeDocument/2006/relationships/hyperlink" Target="https://ico.org.uk/for-organisations/data-protection-reform/overview-of-the-gdpr/" TargetMode="External"/><Relationship Id="rId198" Type="http://schemas.openxmlformats.org/officeDocument/2006/relationships/hyperlink" Target="https://ico.org.uk/for-organisations/data-protection-reform/overview-of-the-gdpr/" TargetMode="External"/><Relationship Id="rId199" Type="http://schemas.openxmlformats.org/officeDocument/2006/relationships/hyperlink" Target="https://ico.org.uk/for-organisations/data-protection-reform/overview-of-the-gdpr/" TargetMode="External"/><Relationship Id="rId200" Type="http://schemas.openxmlformats.org/officeDocument/2006/relationships/hyperlink" Target="https://ico.org.uk/for-organisations/data-protection-reform/overview-of-the-gdpr/" TargetMode="External"/><Relationship Id="rId201" Type="http://schemas.openxmlformats.org/officeDocument/2006/relationships/hyperlink" Target="https://ico.org.uk/for-organisations/data-protection-reform/overview-of-the-gdpr/" TargetMode="External"/><Relationship Id="rId202" Type="http://schemas.openxmlformats.org/officeDocument/2006/relationships/hyperlink" Target="https://ico.org.uk/for-organisations/data-protection-reform/overview-of-the-gdpr/" TargetMode="External"/><Relationship Id="rId203" Type="http://schemas.openxmlformats.org/officeDocument/2006/relationships/hyperlink" Target="https://ico.org.uk/for-organisations/data-protection-reform/overview-of-the-gdpr/" TargetMode="External"/><Relationship Id="rId204" Type="http://schemas.openxmlformats.org/officeDocument/2006/relationships/hyperlink" Target="https://ico.org.uk/for-organisations/data-protection-reform/overview-of-the-gdpr/" TargetMode="External"/><Relationship Id="rId205" Type="http://schemas.openxmlformats.org/officeDocument/2006/relationships/hyperlink" Target="https://ico.org.uk/for-organisations/data-protection-reform/overview-of-the-gdpr/" TargetMode="External"/><Relationship Id="rId206" Type="http://schemas.openxmlformats.org/officeDocument/2006/relationships/hyperlink" Target="https://ico.org.uk/for-organisations/data-protection-reform/overview-of-the-gdpr/" TargetMode="External"/><Relationship Id="rId207" Type="http://schemas.openxmlformats.org/officeDocument/2006/relationships/hyperlink" Target="https://ico.org.uk/for-organisations/data-protection-reform/overview-of-the-gdpr/" TargetMode="External"/><Relationship Id="rId208" Type="http://schemas.openxmlformats.org/officeDocument/2006/relationships/hyperlink" Target="https://ico.org.uk/for-organisations/data-protection-reform/overview-of-the-gdpr/" TargetMode="External"/><Relationship Id="rId209" Type="http://schemas.openxmlformats.org/officeDocument/2006/relationships/hyperlink" Target="https://ico.org.uk/for-organisations/data-protection-reform/overview-of-the-gdpr/" TargetMode="External"/><Relationship Id="rId210" Type="http://schemas.openxmlformats.org/officeDocument/2006/relationships/hyperlink" Target="https://ico.org.uk/for-organisations/data-protection-reform/overview-of-the-gdpr/" TargetMode="External"/><Relationship Id="rId211" Type="http://schemas.openxmlformats.org/officeDocument/2006/relationships/hyperlink" Target="https://ico.org.uk/for-organisations/data-protection-reform/overview-of-the-gdpr/" TargetMode="External"/><Relationship Id="rId212" Type="http://schemas.openxmlformats.org/officeDocument/2006/relationships/hyperlink" Target="https://ico.org.uk/for-organisations/data-protection-reform/overview-of-the-gdpr/" TargetMode="External"/><Relationship Id="rId213" Type="http://schemas.openxmlformats.org/officeDocument/2006/relationships/hyperlink" Target="https://ico.org.uk/for-organisations/data-protection-reform/overview-of-the-gdpr/" TargetMode="External"/><Relationship Id="rId214" Type="http://schemas.openxmlformats.org/officeDocument/2006/relationships/hyperlink" Target="https://ico.org.uk/for-organisations/data-protection-reform/overview-of-the-gdpr/" TargetMode="External"/><Relationship Id="rId215" Type="http://schemas.openxmlformats.org/officeDocument/2006/relationships/hyperlink" Target="https://ico.org.uk/for-organisations/data-protection-reform/overview-of-the-gdpr/" TargetMode="External"/><Relationship Id="rId216" Type="http://schemas.openxmlformats.org/officeDocument/2006/relationships/hyperlink" Target="https://ico.org.uk/for-organisations/data-protection-reform/overview-of-the-gdpr/" TargetMode="External"/><Relationship Id="rId217" Type="http://schemas.openxmlformats.org/officeDocument/2006/relationships/hyperlink" Target="https://ico.org.uk/for-organisations/data-protection-reform/overview-of-the-gdpr/" TargetMode="External"/><Relationship Id="rId218" Type="http://schemas.openxmlformats.org/officeDocument/2006/relationships/hyperlink" Target="https://ico.org.uk/for-organisations/data-protection-reform/overview-of-the-gdpr/" TargetMode="External"/><Relationship Id="rId219" Type="http://schemas.openxmlformats.org/officeDocument/2006/relationships/hyperlink" Target="https://ico.org.uk/for-organisations/data-protection-reform/overview-of-the-gdpr/" TargetMode="External"/><Relationship Id="rId220" Type="http://schemas.openxmlformats.org/officeDocument/2006/relationships/hyperlink" Target="https://ico.org.uk/for-organisations/data-protection-reform/overview-of-the-gdpr/" TargetMode="External"/><Relationship Id="rId221" Type="http://schemas.openxmlformats.org/officeDocument/2006/relationships/hyperlink" Target="https://ico.org.uk/for-organisations/data-protection-reform/overview-of-the-gdpr/" TargetMode="External"/><Relationship Id="rId222" Type="http://schemas.openxmlformats.org/officeDocument/2006/relationships/hyperlink" Target="https://ico.org.uk/for-organisations/data-protection-reform/overview-of-the-gdpr/" TargetMode="External"/><Relationship Id="rId223" Type="http://schemas.openxmlformats.org/officeDocument/2006/relationships/hyperlink" Target="https://ico.org.uk/for-organisations/data-protection-reform/overview-of-the-gdpr/" TargetMode="External"/><Relationship Id="rId224" Type="http://schemas.openxmlformats.org/officeDocument/2006/relationships/hyperlink" Target="http://www-personal.umich.edu/%7Emejn/netdata/" TargetMode="External"/><Relationship Id="rId225" Type="http://schemas.openxmlformats.org/officeDocument/2006/relationships/hyperlink" Target="http://www-personal.umich.edu/%7Emejn/netdata/" TargetMode="External"/><Relationship Id="rId226" Type="http://schemas.openxmlformats.org/officeDocument/2006/relationships/hyperlink" Target="http://www-personal.umich.edu/%7Emejn/netdata/" TargetMode="External"/><Relationship Id="rId227" Type="http://schemas.openxmlformats.org/officeDocument/2006/relationships/hyperlink" Target="http://www-personal.umich.edu/%7Emejn/netdata/" TargetMode="External"/><Relationship Id="rId228" Type="http://schemas.openxmlformats.org/officeDocument/2006/relationships/hyperlink" Target="http://www-personal.umich.edu/%7Emejn/netdata/" TargetMode="External"/><Relationship Id="rId229" Type="http://schemas.openxmlformats.org/officeDocument/2006/relationships/hyperlink" Target="http://www-personal.umich.edu/%7Emejn/netdata/" TargetMode="External"/><Relationship Id="rId230" Type="http://schemas.openxmlformats.org/officeDocument/2006/relationships/hyperlink" Target="http://www-personal.umich.edu/%7Emejn/netdata/" TargetMode="External"/><Relationship Id="rId231" Type="http://schemas.openxmlformats.org/officeDocument/2006/relationships/hyperlink" Target="http://www-personal.umich.edu/%7Emejn/netdata/" TargetMode="External"/><Relationship Id="rId232" Type="http://schemas.openxmlformats.org/officeDocument/2006/relationships/hyperlink" Target="http://www-personal.umich.edu/%7Emejn/netdata/" TargetMode="External"/><Relationship Id="rId233" Type="http://schemas.openxmlformats.org/officeDocument/2006/relationships/hyperlink" Target="http://www-personal.umich.edu/%7Emejn/netdata/" TargetMode="External"/><Relationship Id="rId234" Type="http://schemas.openxmlformats.org/officeDocument/2006/relationships/hyperlink" Target="http://www-personal.umich.edu/%7Emejn/netdata/" TargetMode="External"/><Relationship Id="rId235" Type="http://schemas.openxmlformats.org/officeDocument/2006/relationships/hyperlink" Target="http://www-personal.umich.edu/%7Emejn/netdata/" TargetMode="External"/><Relationship Id="rId236" Type="http://schemas.openxmlformats.org/officeDocument/2006/relationships/hyperlink" Target="http://www-personal.umich.edu/%7Emejn/netdata/" TargetMode="External"/><Relationship Id="rId237" Type="http://schemas.openxmlformats.org/officeDocument/2006/relationships/hyperlink" Target="http://www-personal.umich.edu/%7Emejn/netdata/" TargetMode="External"/><Relationship Id="rId238" Type="http://schemas.openxmlformats.org/officeDocument/2006/relationships/hyperlink" Target="http://www-personal.umich.edu/%7Emejn/netdata/" TargetMode="External"/><Relationship Id="rId239" Type="http://schemas.openxmlformats.org/officeDocument/2006/relationships/hyperlink" Target="http://www-personal.umich.edu/%7Emejn/netdata/" TargetMode="External"/><Relationship Id="rId240" Type="http://schemas.openxmlformats.org/officeDocument/2006/relationships/hyperlink" Target="http://www-personal.umich.edu/%7Emejn/netdata/" TargetMode="External"/><Relationship Id="rId241" Type="http://schemas.openxmlformats.org/officeDocument/2006/relationships/hyperlink" Target="http://www-personal.umich.edu/%7Emejn/netdata/" TargetMode="External"/><Relationship Id="rId242" Type="http://schemas.openxmlformats.org/officeDocument/2006/relationships/hyperlink" Target="http://www-personal.umich.edu/%7Emejn/netdata/" TargetMode="External"/><Relationship Id="rId243" Type="http://schemas.openxmlformats.org/officeDocument/2006/relationships/hyperlink" Target="http://www-personal.umich.edu/%7Emejn/netdata/" TargetMode="External"/><Relationship Id="rId244" Type="http://schemas.openxmlformats.org/officeDocument/2006/relationships/hyperlink" Target="http://www-personal.umich.edu/%7Emejn/netdata/" TargetMode="External"/><Relationship Id="rId245" Type="http://schemas.openxmlformats.org/officeDocument/2006/relationships/hyperlink" Target="http://www-personal.umich.edu/%7Emejn/netdata/" TargetMode="External"/><Relationship Id="rId246" Type="http://schemas.openxmlformats.org/officeDocument/2006/relationships/hyperlink" Target="http://www-personal.umich.edu/%7Emejn/netdata/" TargetMode="External"/><Relationship Id="rId247" Type="http://schemas.openxmlformats.org/officeDocument/2006/relationships/hyperlink" Target="http://www-personal.umich.edu/%7Emejn/netdata/" TargetMode="External"/><Relationship Id="rId248" Type="http://schemas.openxmlformats.org/officeDocument/2006/relationships/hyperlink" Target="http://www-personal.umich.edu/%7Emejn/netdata/" TargetMode="External"/><Relationship Id="rId249" Type="http://schemas.openxmlformats.org/officeDocument/2006/relationships/hyperlink" Target="http://www-personal.umich.edu/%7Emejn/netdata/" TargetMode="External"/><Relationship Id="rId250" Type="http://schemas.openxmlformats.org/officeDocument/2006/relationships/hyperlink" Target="http://www-personal.umich.edu/%7Emejn/netdata/" TargetMode="External"/><Relationship Id="rId251" Type="http://schemas.openxmlformats.org/officeDocument/2006/relationships/hyperlink" Target="http://www-personal.umich.edu/%7Emejn/netdata/" TargetMode="External"/><Relationship Id="rId252" Type="http://schemas.openxmlformats.org/officeDocument/2006/relationships/hyperlink" Target="http://www-personal.umich.edu/%7Emejn/netdata/" TargetMode="External"/><Relationship Id="rId253" Type="http://schemas.openxmlformats.org/officeDocument/2006/relationships/hyperlink" Target="http://www-personal.umich.edu/%7Emejn/netdata/" TargetMode="External"/><Relationship Id="rId254" Type="http://schemas.openxmlformats.org/officeDocument/2006/relationships/hyperlink" Target="http://www-personal.umich.edu/%7Emejn/netdata/" TargetMode="External"/><Relationship Id="rId255" Type="http://schemas.openxmlformats.org/officeDocument/2006/relationships/hyperlink" Target="http://www-personal.umich.edu/%7Emejn/netdata/" TargetMode="External"/><Relationship Id="rId256" Type="http://schemas.openxmlformats.org/officeDocument/2006/relationships/hyperlink" Target="http://www-personal.umich.edu/%7Emejn/netdata/" TargetMode="External"/><Relationship Id="rId257" Type="http://schemas.openxmlformats.org/officeDocument/2006/relationships/hyperlink" Target="http://www-personal.umich.edu/%7Emejn/netdata/" TargetMode="External"/><Relationship Id="rId258" Type="http://schemas.openxmlformats.org/officeDocument/2006/relationships/hyperlink" Target="http://www-personal.umich.edu/%7Emejn/netdata/" TargetMode="External"/><Relationship Id="rId259" Type="http://schemas.openxmlformats.org/officeDocument/2006/relationships/hyperlink" Target="http://www-personal.umich.edu/%7Emejn/netdata/" TargetMode="External"/><Relationship Id="rId260" Type="http://schemas.openxmlformats.org/officeDocument/2006/relationships/hyperlink" Target="http://www-personal.umich.edu/%7Emejn/netdata/" TargetMode="External"/><Relationship Id="rId261" Type="http://schemas.openxmlformats.org/officeDocument/2006/relationships/hyperlink" Target="http://www-personal.umich.edu/%7Emejn/netdata/" TargetMode="External"/><Relationship Id="rId262" Type="http://schemas.openxmlformats.org/officeDocument/2006/relationships/hyperlink" Target="http://www-personal.umich.edu/%7Emejn/netdata/" TargetMode="External"/><Relationship Id="rId263" Type="http://schemas.openxmlformats.org/officeDocument/2006/relationships/hyperlink" Target="http://www-personal.umich.edu/%7Emejn/papers/npcommunities.pdf" TargetMode="External"/><Relationship Id="rId264" Type="http://schemas.openxmlformats.org/officeDocument/2006/relationships/hyperlink" Target="http://www-personal.umich.edu/%7Emejn/papers/npcommunities.pdf" TargetMode="External"/><Relationship Id="rId265" Type="http://schemas.openxmlformats.org/officeDocument/2006/relationships/hyperlink" Target="http://www-personal.umich.edu/%7Emejn/papers/npcommunities.pdf" TargetMode="External"/><Relationship Id="rId266" Type="http://schemas.openxmlformats.org/officeDocument/2006/relationships/hyperlink" Target="http://www-personal.umich.edu/%7Emejn/papers/npcommunities.pdf" TargetMode="External"/><Relationship Id="rId267" Type="http://schemas.openxmlformats.org/officeDocument/2006/relationships/hyperlink" Target="http://www-personal.umich.edu/%7Emejn/papers/npcommunities.pdf" TargetMode="External"/><Relationship Id="rId268" Type="http://schemas.openxmlformats.org/officeDocument/2006/relationships/hyperlink" Target="http://www-personal.umich.edu/%7Emejn/papers/npcommunities.pdf" TargetMode="External"/><Relationship Id="rId269" Type="http://schemas.openxmlformats.org/officeDocument/2006/relationships/hyperlink" Target="http://www-personal.umich.edu/%7Emejn/papers/npcommunities.pdf" TargetMode="External"/><Relationship Id="rId270" Type="http://schemas.openxmlformats.org/officeDocument/2006/relationships/hyperlink" Target="http://www-personal.umich.edu/%7Emejn/papers/npcommunities.pdf" TargetMode="External"/><Relationship Id="rId271" Type="http://schemas.openxmlformats.org/officeDocument/2006/relationships/hyperlink" Target="http://www-personal.umich.edu/%7Emejn/papers/npcommunities.pdf" TargetMode="External"/><Relationship Id="rId272" Type="http://schemas.openxmlformats.org/officeDocument/2006/relationships/hyperlink" Target="http://www-personal.umich.edu/%7Emejn/papers/npcommunities.pdf" TargetMode="External"/><Relationship Id="rId273" Type="http://schemas.openxmlformats.org/officeDocument/2006/relationships/hyperlink" Target="http://www-personal.umich.edu/%7Emejn/papers/npcommunities.pdf" TargetMode="External"/><Relationship Id="rId274" Type="http://schemas.openxmlformats.org/officeDocument/2006/relationships/hyperlink" Target="http://www-personal.umich.edu/%7Emejn/papers/npcommunities.pdf" TargetMode="External"/><Relationship Id="rId275" Type="http://schemas.openxmlformats.org/officeDocument/2006/relationships/hyperlink" Target="http://www-personal.umich.edu/%7Emejn/papers/npcommunities.pdf" TargetMode="External"/><Relationship Id="rId276" Type="http://schemas.openxmlformats.org/officeDocument/2006/relationships/hyperlink" Target="http://www-personal.umich.edu/%7Emejn/papers/npcommunities.pdf" TargetMode="External"/><Relationship Id="rId277" Type="http://schemas.openxmlformats.org/officeDocument/2006/relationships/hyperlink" Target="http://www-personal.umich.edu/%7Emejn/papers/npcommunities.pdf" TargetMode="External"/><Relationship Id="rId278" Type="http://schemas.openxmlformats.org/officeDocument/2006/relationships/hyperlink" Target="http://www-personal.umich.edu/%7Emejn/papers/npcommunities.pdf" TargetMode="External"/><Relationship Id="rId279" Type="http://schemas.openxmlformats.org/officeDocument/2006/relationships/hyperlink" Target="http://www-personal.umich.edu/%7Emejn/papers/npcommunities.pdf" TargetMode="External"/><Relationship Id="rId280" Type="http://schemas.openxmlformats.org/officeDocument/2006/relationships/hyperlink" Target="http://www-personal.umich.edu/%7Emejn/papers/npcommunities.pdf" TargetMode="External"/><Relationship Id="rId281" Type="http://schemas.openxmlformats.org/officeDocument/2006/relationships/hyperlink" Target="http://www-personal.umich.edu/%7Emejn/papers/npcommunities.pdf" TargetMode="External"/><Relationship Id="rId282" Type="http://schemas.openxmlformats.org/officeDocument/2006/relationships/hyperlink" Target="http://www-personal.umich.edu/%7Emejn/papers/npcommunities.pdf" TargetMode="External"/><Relationship Id="rId283" Type="http://schemas.openxmlformats.org/officeDocument/2006/relationships/hyperlink" Target="http://www-personal.umich.edu/%7Emejn/papers/npcommunities.pdf" TargetMode="External"/><Relationship Id="rId284" Type="http://schemas.openxmlformats.org/officeDocument/2006/relationships/hyperlink" Target="http://www-personal.umich.edu/%7Emejn/papers/npcommunities.pdf" TargetMode="External"/><Relationship Id="rId285" Type="http://schemas.openxmlformats.org/officeDocument/2006/relationships/hyperlink" Target="http://www-personal.umich.edu/%7Emejn/papers/npcommunities.pdf" TargetMode="External"/><Relationship Id="rId286" Type="http://schemas.openxmlformats.org/officeDocument/2006/relationships/hyperlink" Target="http://www-personal.umich.edu/%7Emejn/papers/npcommunities.pdf" TargetMode="External"/><Relationship Id="rId287" Type="http://schemas.openxmlformats.org/officeDocument/2006/relationships/hyperlink" Target="http://www-personal.umich.edu/%7Emejn/papers/npcommunities.pdf" TargetMode="External"/><Relationship Id="rId288" Type="http://schemas.openxmlformats.org/officeDocument/2006/relationships/hyperlink" Target="http://www-personal.umich.edu/%7Emejn/papers/npcommunities.pdf" TargetMode="External"/><Relationship Id="rId289" Type="http://schemas.openxmlformats.org/officeDocument/2006/relationships/hyperlink" Target="http://www-personal.umich.edu/%7Emejn/papers/npcommunities.pdf" TargetMode="External"/><Relationship Id="rId290" Type="http://schemas.openxmlformats.org/officeDocument/2006/relationships/hyperlink" Target="http://www-personal.umich.edu/%7Emejn/papers/npcommunities.pdf" TargetMode="External"/><Relationship Id="rId291" Type="http://schemas.openxmlformats.org/officeDocument/2006/relationships/hyperlink" Target="http://www-personal.umich.edu/%7Emejn/papers/npcommunities.pdf" TargetMode="External"/><Relationship Id="rId292" Type="http://schemas.openxmlformats.org/officeDocument/2006/relationships/hyperlink" Target="http://www-personal.umich.edu/%7Emejn/papers/npcommunities.pdf" TargetMode="External"/><Relationship Id="rId293" Type="http://schemas.openxmlformats.org/officeDocument/2006/relationships/hyperlink" Target="http://www-personal.umich.edu/%7Emejn/papers/npcommunities.pdf" TargetMode="External"/><Relationship Id="rId294" Type="http://schemas.openxmlformats.org/officeDocument/2006/relationships/hyperlink" Target="http://www-personal.umich.edu/%7Emejn/papers/npcommunities.pdf" TargetMode="External"/><Relationship Id="rId295" Type="http://schemas.openxmlformats.org/officeDocument/2006/relationships/hyperlink" Target="http://www-personal.umich.edu/%7Emejn/papers/npcommunities.pdf" TargetMode="External"/><Relationship Id="rId296" Type="http://schemas.openxmlformats.org/officeDocument/2006/relationships/hyperlink" Target="http://www-personal.umich.edu/%7Emejn/papers/npcommunities.pdf" TargetMode="External"/><Relationship Id="rId297" Type="http://schemas.openxmlformats.org/officeDocument/2006/relationships/hyperlink" Target="http://www-personal.umich.edu/%7Emejn/papers/npcommunities.pdf" TargetMode="External"/><Relationship Id="rId298" Type="http://schemas.openxmlformats.org/officeDocument/2006/relationships/hyperlink" Target="http://www-personal.umich.edu/%7Emejn/papers/npcommunities.pdf" TargetMode="External"/><Relationship Id="rId299" Type="http://schemas.openxmlformats.org/officeDocument/2006/relationships/hyperlink" Target="http://www-personal.umich.edu/%7Emejn/papers/npcommunities.pdf" TargetMode="External"/><Relationship Id="rId300" Type="http://schemas.openxmlformats.org/officeDocument/2006/relationships/hyperlink" Target="http://www-personal.umich.edu/%7Emejn/papers/npcommunities.pdf" TargetMode="External"/><Relationship Id="rId301" Type="http://schemas.openxmlformats.org/officeDocument/2006/relationships/hyperlink" Target="http://www-personal.umich.edu/%7Emejn/papers/npcommunities.pdf" TargetMode="External"/><Relationship Id="rId302" Type="http://schemas.openxmlformats.org/officeDocument/2006/relationships/hyperlink" Target="http://www-personal.umich.edu/%7Emejn/papers/npcommunities.pdf" TargetMode="External"/><Relationship Id="rId303" Type="http://schemas.openxmlformats.org/officeDocument/2006/relationships/hyperlink" Target="http://www-personal.umich.edu/%7Emejn/papers/npcommunities.pdf" TargetMode="External"/><Relationship Id="rId304" Type="http://schemas.openxmlformats.org/officeDocument/2006/relationships/hyperlink" Target="http://www-personal.umich.edu/%7Emejn/papers/npcommunities.pdf" TargetMode="External"/><Relationship Id="rId305" Type="http://schemas.openxmlformats.org/officeDocument/2006/relationships/hyperlink" Target="http://www-personal.umich.edu/%7Emejn/papers/npcommunities.pdf" TargetMode="External"/><Relationship Id="rId306" Type="http://schemas.openxmlformats.org/officeDocument/2006/relationships/hyperlink" Target="http://www-personal.umich.edu/%7Emejn/papers/npcommunities.pdf" TargetMode="External"/><Relationship Id="rId307" Type="http://schemas.openxmlformats.org/officeDocument/2006/relationships/hyperlink" Target="http://www-personal.umich.edu/%7Emejn/papers/npcommunities.pdf" TargetMode="External"/><Relationship Id="rId308" Type="http://schemas.openxmlformats.org/officeDocument/2006/relationships/hyperlink" Target="http://www-personal.umich.edu/%7Emejn/papers/npcommunities.pdf" TargetMode="External"/><Relationship Id="rId309" Type="http://schemas.openxmlformats.org/officeDocument/2006/relationships/hyperlink" Target="http://www-personal.umich.edu/%7Emejn/papers/npcommunities.pdf" TargetMode="External"/><Relationship Id="rId310" Type="http://schemas.openxmlformats.org/officeDocument/2006/relationships/hyperlink" Target="http://www-personal.umich.edu/%7Emejn/papers/npcommunities.pdf" TargetMode="External"/><Relationship Id="rId311" Type="http://schemas.openxmlformats.org/officeDocument/2006/relationships/hyperlink" Target="http://www-personal.umich.edu/%7Emejn/papers/npcommunities.pdf" TargetMode="External"/><Relationship Id="rId312" Type="http://schemas.openxmlformats.org/officeDocument/2006/relationships/hyperlink" Target="http://www-personal.umich.edu/%7Emejn/papers/npcommunities.pdf" TargetMode="External"/><Relationship Id="rId313" Type="http://schemas.openxmlformats.org/officeDocument/2006/relationships/hyperlink" Target="http://www-personal.umich.edu/%7Emejn/papers/npcommunities.pdf" TargetMode="External"/><Relationship Id="rId314" Type="http://schemas.openxmlformats.org/officeDocument/2006/relationships/hyperlink" Target="http://www-personal.umich.edu/%7Emejn/papers/npcommunities.pdf" TargetMode="External"/><Relationship Id="rId315" Type="http://schemas.openxmlformats.org/officeDocument/2006/relationships/hyperlink" Target="https://arxiv.org/abs/1205.6822" TargetMode="External"/><Relationship Id="rId316" Type="http://schemas.openxmlformats.org/officeDocument/2006/relationships/hyperlink" Target="https://arxiv.org/abs/1205.6822" TargetMode="External"/><Relationship Id="rId317" Type="http://schemas.openxmlformats.org/officeDocument/2006/relationships/hyperlink" Target="https://arxiv.org/abs/1205.6822" TargetMode="External"/><Relationship Id="rId318" Type="http://schemas.openxmlformats.org/officeDocument/2006/relationships/hyperlink" Target="https://arxiv.org/abs/1205.6822" TargetMode="External"/><Relationship Id="rId319" Type="http://schemas.openxmlformats.org/officeDocument/2006/relationships/hyperlink" Target="https://arxiv.org/abs/1205.6822" TargetMode="External"/><Relationship Id="rId320" Type="http://schemas.openxmlformats.org/officeDocument/2006/relationships/hyperlink" Target="https://arxiv.org/abs/1205.6822" TargetMode="External"/><Relationship Id="rId321" Type="http://schemas.openxmlformats.org/officeDocument/2006/relationships/hyperlink" Target="https://arxiv.org/abs/1205.6822" TargetMode="External"/><Relationship Id="rId322" Type="http://schemas.openxmlformats.org/officeDocument/2006/relationships/hyperlink" Target="https://arxiv.org/abs/1205.6822" TargetMode="External"/><Relationship Id="rId323" Type="http://schemas.openxmlformats.org/officeDocument/2006/relationships/hyperlink" Target="https://arxiv.org/abs/1205.6822" TargetMode="External"/><Relationship Id="rId324" Type="http://schemas.openxmlformats.org/officeDocument/2006/relationships/hyperlink" Target="https://arxiv.org/abs/1205.6822" TargetMode="External"/><Relationship Id="rId325" Type="http://schemas.openxmlformats.org/officeDocument/2006/relationships/hyperlink" Target="https://arxiv.org/abs/1205.6822" TargetMode="External"/><Relationship Id="rId326" Type="http://schemas.openxmlformats.org/officeDocument/2006/relationships/hyperlink" Target="https://arxiv.org/abs/1205.6822" TargetMode="External"/><Relationship Id="rId327" Type="http://schemas.openxmlformats.org/officeDocument/2006/relationships/hyperlink" Target="https://arxiv.org/abs/1205.6822" TargetMode="External"/><Relationship Id="rId328" Type="http://schemas.openxmlformats.org/officeDocument/2006/relationships/hyperlink" Target="https://arxiv.org/abs/1205.6822" TargetMode="External"/><Relationship Id="rId329" Type="http://schemas.openxmlformats.org/officeDocument/2006/relationships/hyperlink" Target="https://arxiv.org/abs/1205.6822" TargetMode="External"/><Relationship Id="rId330" Type="http://schemas.openxmlformats.org/officeDocument/2006/relationships/hyperlink" Target="https://arxiv.org/abs/1205.6822" TargetMode="External"/><Relationship Id="rId331" Type="http://schemas.openxmlformats.org/officeDocument/2006/relationships/hyperlink" Target="https://arxiv.org/abs/1205.6822" TargetMode="External"/><Relationship Id="rId332" Type="http://schemas.openxmlformats.org/officeDocument/2006/relationships/hyperlink" Target="https://arxiv.org/abs/1205.6822" TargetMode="External"/><Relationship Id="rId333" Type="http://schemas.openxmlformats.org/officeDocument/2006/relationships/hyperlink" Target="https://arxiv.org/abs/1205.6822" TargetMode="External"/><Relationship Id="rId334" Type="http://schemas.openxmlformats.org/officeDocument/2006/relationships/hyperlink" Target="https://arxiv.org/abs/1205.6822" TargetMode="External"/><Relationship Id="rId335" Type="http://schemas.openxmlformats.org/officeDocument/2006/relationships/hyperlink" Target="https://arxiv.org/abs/1205.6822" TargetMode="External"/><Relationship Id="rId336" Type="http://schemas.openxmlformats.org/officeDocument/2006/relationships/hyperlink" Target="https://arxiv.org/abs/1205.6822" TargetMode="External"/><Relationship Id="rId337" Type="http://schemas.openxmlformats.org/officeDocument/2006/relationships/hyperlink" Target="https://arxiv.org/abs/1205.6822" TargetMode="External"/><Relationship Id="rId338" Type="http://schemas.openxmlformats.org/officeDocument/2006/relationships/hyperlink" Target="https://arxiv.org/abs/1205.6822" TargetMode="External"/><Relationship Id="rId339" Type="http://schemas.openxmlformats.org/officeDocument/2006/relationships/hyperlink" Target="https://arxiv.org/abs/1205.6822" TargetMode="External"/><Relationship Id="rId340" Type="http://schemas.openxmlformats.org/officeDocument/2006/relationships/hyperlink" Target="https://research.fb.com/three-and-a-half-degrees-of-separation/" TargetMode="External"/><Relationship Id="rId341" Type="http://schemas.openxmlformats.org/officeDocument/2006/relationships/hyperlink" Target="https://research.fb.com/three-and-a-half-degrees-of-separation/" TargetMode="External"/><Relationship Id="rId342" Type="http://schemas.openxmlformats.org/officeDocument/2006/relationships/hyperlink" Target="https://research.fb.com/three-and-a-half-degrees-of-separation/" TargetMode="External"/><Relationship Id="rId343" Type="http://schemas.openxmlformats.org/officeDocument/2006/relationships/hyperlink" Target="https://research.fb.com/three-and-a-half-degrees-of-separation/" TargetMode="External"/><Relationship Id="rId344" Type="http://schemas.openxmlformats.org/officeDocument/2006/relationships/hyperlink" Target="https://research.fb.com/three-and-a-half-degrees-of-separation/" TargetMode="External"/><Relationship Id="rId345" Type="http://schemas.openxmlformats.org/officeDocument/2006/relationships/hyperlink" Target="https://research.fb.com/three-and-a-half-degrees-of-separation/" TargetMode="External"/><Relationship Id="rId346" Type="http://schemas.openxmlformats.org/officeDocument/2006/relationships/hyperlink" Target="https://research.fb.com/three-and-a-half-degrees-of-separation/" TargetMode="External"/><Relationship Id="rId347" Type="http://schemas.openxmlformats.org/officeDocument/2006/relationships/hyperlink" Target="https://research.fb.com/three-and-a-half-degrees-of-separation/" TargetMode="External"/><Relationship Id="rId348" Type="http://schemas.openxmlformats.org/officeDocument/2006/relationships/hyperlink" Target="https://research.fb.com/three-and-a-half-degrees-of-separation/" TargetMode="External"/><Relationship Id="rId349" Type="http://schemas.openxmlformats.org/officeDocument/2006/relationships/hyperlink" Target="https://research.fb.com/three-and-a-half-degrees-of-separation/" TargetMode="External"/><Relationship Id="rId350" Type="http://schemas.openxmlformats.org/officeDocument/2006/relationships/hyperlink" Target="https://research.fb.com/three-and-a-half-degrees-of-separation/" TargetMode="External"/><Relationship Id="rId351" Type="http://schemas.openxmlformats.org/officeDocument/2006/relationships/hyperlink" Target="https://research.fb.com/three-and-a-half-degrees-of-separation/" TargetMode="External"/><Relationship Id="rId352" Type="http://schemas.openxmlformats.org/officeDocument/2006/relationships/hyperlink" Target="https://research.fb.com/three-and-a-half-degrees-of-separation/" TargetMode="External"/><Relationship Id="rId353" Type="http://schemas.openxmlformats.org/officeDocument/2006/relationships/hyperlink" Target="https://research.fb.com/three-and-a-half-degrees-of-separation/" TargetMode="External"/><Relationship Id="rId354" Type="http://schemas.openxmlformats.org/officeDocument/2006/relationships/hyperlink" Target="https://research.fb.com/three-and-a-half-degrees-of-separation/" TargetMode="External"/><Relationship Id="rId355" Type="http://schemas.openxmlformats.org/officeDocument/2006/relationships/hyperlink" Target="https://research.fb.com/three-and-a-half-degrees-of-separation/" TargetMode="External"/><Relationship Id="rId356" Type="http://schemas.openxmlformats.org/officeDocument/2006/relationships/hyperlink" Target="https://research.fb.com/three-and-a-half-degrees-of-separation/" TargetMode="External"/><Relationship Id="rId357" Type="http://schemas.openxmlformats.org/officeDocument/2006/relationships/hyperlink" Target="https://research.fb.com/three-and-a-half-degrees-of-separation/" TargetMode="External"/><Relationship Id="rId358" Type="http://schemas.openxmlformats.org/officeDocument/2006/relationships/hyperlink" Target="https://research.fb.com/three-and-a-half-degrees-of-separation/" TargetMode="External"/><Relationship Id="rId359" Type="http://schemas.openxmlformats.org/officeDocument/2006/relationships/hyperlink" Target="https://research.fb.com/three-and-a-half-degrees-of-separation/" TargetMode="External"/><Relationship Id="rId360" Type="http://schemas.openxmlformats.org/officeDocument/2006/relationships/hyperlink" Target="https://research.fb.com/three-and-a-half-degrees-of-separation/" TargetMode="External"/><Relationship Id="rId361" Type="http://schemas.openxmlformats.org/officeDocument/2006/relationships/hyperlink" Target="https://research.fb.com/three-and-a-half-degrees-of-separation/" TargetMode="External"/><Relationship Id="rId362" Type="http://schemas.openxmlformats.org/officeDocument/2006/relationships/hyperlink" Target="https://research.fb.com/three-and-a-half-degrees-of-separation/" TargetMode="External"/><Relationship Id="rId363" Type="http://schemas.openxmlformats.org/officeDocument/2006/relationships/hyperlink" Target="https://research.fb.com/three-and-a-half-degrees-of-separation/" TargetMode="External"/><Relationship Id="rId364" Type="http://schemas.openxmlformats.org/officeDocument/2006/relationships/hyperlink" Target="https://research.fb.com/three-and-a-half-degrees-of-separation/" TargetMode="External"/><Relationship Id="rId365" Type="http://schemas.openxmlformats.org/officeDocument/2006/relationships/hyperlink" Target="https://research.fb.com/three-and-a-half-degrees-of-separation/" TargetMode="External"/><Relationship Id="rId366" Type="http://schemas.openxmlformats.org/officeDocument/2006/relationships/hyperlink" Target="https://research.fb.com/three-and-a-half-degrees-of-separation/" TargetMode="External"/><Relationship Id="rId367" Type="http://schemas.openxmlformats.org/officeDocument/2006/relationships/hyperlink" Target="https://research.fb.com/three-and-a-half-degrees-of-separation/" TargetMode="External"/><Relationship Id="rId368" Type="http://schemas.openxmlformats.org/officeDocument/2006/relationships/hyperlink" Target="https://research.fb.com/three-and-a-half-degrees-of-separation/" TargetMode="External"/><Relationship Id="rId369" Type="http://schemas.openxmlformats.org/officeDocument/2006/relationships/hyperlink" Target="https://research.fb.com/three-and-a-half-degrees-of-separation/" TargetMode="External"/><Relationship Id="rId370" Type="http://schemas.openxmlformats.org/officeDocument/2006/relationships/hyperlink" Target="https://research.fb.com/three-and-a-half-degrees-of-separation/" TargetMode="External"/><Relationship Id="rId371" Type="http://schemas.openxmlformats.org/officeDocument/2006/relationships/hyperlink" Target="https://research.fb.com/three-and-a-half-degrees-of-separation/" TargetMode="External"/><Relationship Id="rId372" Type="http://schemas.openxmlformats.org/officeDocument/2006/relationships/hyperlink" Target="https://research.fb.com/three-and-a-half-degrees-of-separation/" TargetMode="External"/><Relationship Id="rId373" Type="http://schemas.openxmlformats.org/officeDocument/2006/relationships/hyperlink" Target="https://research.fb.com/three-and-a-half-degrees-of-separation/" TargetMode="External"/><Relationship Id="rId374" Type="http://schemas.openxmlformats.org/officeDocument/2006/relationships/hyperlink" Target="https://research.fb.com/three-and-a-half-degrees-of-separation/" TargetMode="External"/><Relationship Id="rId375" Type="http://schemas.openxmlformats.org/officeDocument/2006/relationships/hyperlink" Target="https://research.fb.com/three-and-a-half-degrees-of-separation/" TargetMode="External"/><Relationship Id="rId376" Type="http://schemas.openxmlformats.org/officeDocument/2006/relationships/hyperlink" Target="https://research.fb.com/three-and-a-half-degrees-of-separation/" TargetMode="External"/><Relationship Id="rId377" Type="http://schemas.openxmlformats.org/officeDocument/2006/relationships/hyperlink" Target="https://research.fb.com/three-and-a-half-degrees-of-separation/" TargetMode="External"/><Relationship Id="rId378" Type="http://schemas.openxmlformats.org/officeDocument/2006/relationships/hyperlink" Target="https://research.fb.com/three-and-a-half-degrees-of-separation/" TargetMode="External"/><Relationship Id="rId379" Type="http://schemas.openxmlformats.org/officeDocument/2006/relationships/hyperlink" Target="https://research.fb.com/three-and-a-half-degrees-of-separation/" TargetMode="External"/><Relationship Id="rId380" Type="http://schemas.openxmlformats.org/officeDocument/2006/relationships/hyperlink" Target="https://research.fb.com/three-and-a-half-degrees-of-separation/" TargetMode="External"/><Relationship Id="rId381" Type="http://schemas.openxmlformats.org/officeDocument/2006/relationships/hyperlink" Target="https://research.fb.com/three-and-a-half-degrees-of-separation/" TargetMode="External"/><Relationship Id="rId382" Type="http://schemas.openxmlformats.org/officeDocument/2006/relationships/hyperlink" Target="https://research.fb.com/three-and-a-half-degrees-of-separation/" TargetMode="External"/><Relationship Id="rId383" Type="http://schemas.openxmlformats.org/officeDocument/2006/relationships/hyperlink" Target="https://research.fb.com/three-and-a-half-degrees-of-separation/" TargetMode="External"/><Relationship Id="rId384" Type="http://schemas.openxmlformats.org/officeDocument/2006/relationships/hyperlink" Target="https://research.fb.com/three-and-a-half-degrees-of-separation/" TargetMode="External"/><Relationship Id="rId385" Type="http://schemas.openxmlformats.org/officeDocument/2006/relationships/hyperlink" Target="https://research.fb.com/three-and-a-half-degrees-of-separation/" TargetMode="External"/><Relationship Id="rId386" Type="http://schemas.openxmlformats.org/officeDocument/2006/relationships/hyperlink" Target="https://research.fb.com/three-and-a-half-degrees-of-separation/" TargetMode="External"/><Relationship Id="rId387" Type="http://schemas.openxmlformats.org/officeDocument/2006/relationships/hyperlink" Target="https://research.fb.com/three-and-a-half-degrees-of-separation/" TargetMode="External"/><Relationship Id="rId388" Type="http://schemas.openxmlformats.org/officeDocument/2006/relationships/hyperlink" Target="https://research.fb.com/three-and-a-half-degrees-of-separation/" TargetMode="External"/><Relationship Id="rId389" Type="http://schemas.openxmlformats.org/officeDocument/2006/relationships/hyperlink" Target="https://research.fb.com/three-and-a-half-degrees-of-separation/" TargetMode="External"/><Relationship Id="rId390" Type="http://schemas.openxmlformats.org/officeDocument/2006/relationships/hyperlink" Target="https://research.fb.com/three-and-a-half-degrees-of-separation/" TargetMode="External"/><Relationship Id="rId391" Type="http://schemas.openxmlformats.org/officeDocument/2006/relationships/hyperlink" Target="https://research.fb.com/three-and-a-half-degrees-of-separation/" TargetMode="External"/><Relationship Id="rId392" Type="http://schemas.openxmlformats.org/officeDocument/2006/relationships/hyperlink" Target="https://research.fb.com/three-and-a-half-degrees-of-separation/" TargetMode="External"/><Relationship Id="rId393" Type="http://schemas.openxmlformats.org/officeDocument/2006/relationships/hyperlink" Target="https://research.fb.com/three-and-a-half-degrees-of-separation/" TargetMode="External"/><Relationship Id="rId394" Type="http://schemas.openxmlformats.org/officeDocument/2006/relationships/hyperlink" Target="https://research.fb.com/three-and-a-half-degrees-of-separation/" TargetMode="External"/><Relationship Id="rId395" Type="http://schemas.openxmlformats.org/officeDocument/2006/relationships/hyperlink" Target="https://research.fb.com/three-and-a-half-degrees-of-separation/" TargetMode="External"/><Relationship Id="rId396" Type="http://schemas.openxmlformats.org/officeDocument/2006/relationships/hyperlink" Target="https://research.fb.com/three-and-a-half-degrees-of-separation/" TargetMode="External"/><Relationship Id="rId397" Type="http://schemas.openxmlformats.org/officeDocument/2006/relationships/hyperlink" Target="https://research.fb.com/three-and-a-half-degrees-of-separation/" TargetMode="External"/><Relationship Id="rId398" Type="http://schemas.openxmlformats.org/officeDocument/2006/relationships/hyperlink" Target="https://research.fb.com/three-and-a-half-degrees-of-separation/" TargetMode="External"/><Relationship Id="rId399" Type="http://schemas.openxmlformats.org/officeDocument/2006/relationships/hyperlink" Target="https://research.fb.com/three-and-a-half-degrees-of-separation/" TargetMode="External"/><Relationship Id="rId400" Type="http://schemas.openxmlformats.org/officeDocument/2006/relationships/hyperlink" Target="https://research.fb.com/three-and-a-half-degrees-of-separation/" TargetMode="External"/><Relationship Id="rId401" Type="http://schemas.openxmlformats.org/officeDocument/2006/relationships/hyperlink" Target="https://research.fb.com/three-and-a-half-degrees-of-separation/" TargetMode="External"/><Relationship Id="rId40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83"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84"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85"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86" name="CustomShape 5"/>
          <p:cNvSpPr/>
          <p:nvPr/>
        </p:nvSpPr>
        <p:spPr>
          <a:xfrm>
            <a:off x="2030400" y="324684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Medelsvår</a:t>
            </a:r>
            <a:endParaRPr b="0" lang="sv-SE" sz="1000" spc="-1" strike="noStrike">
              <a:latin typeface="Arial"/>
            </a:endParaRPr>
          </a:p>
        </p:txBody>
      </p:sp>
      <p:sp>
        <p:nvSpPr>
          <p:cNvPr id="87" name="CustomShape 6"/>
          <p:cNvSpPr/>
          <p:nvPr/>
        </p:nvSpPr>
        <p:spPr>
          <a:xfrm>
            <a:off x="2042640" y="3746880"/>
            <a:ext cx="5877000" cy="89640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Presentation med läraranteckningar (kan t.ex. läsas med Alt+F5, eller skrivas ut)</a:t>
            </a:r>
            <a:endParaRPr b="0" lang="sv-SE" sz="1000" spc="-1" strike="noStrike">
              <a:latin typeface="Arial"/>
            </a:endParaRPr>
          </a:p>
          <a:p>
            <a:pPr>
              <a:lnSpc>
                <a:spcPct val="100000"/>
              </a:lnSpc>
            </a:pPr>
            <a:r>
              <a:rPr b="0" lang="sv-SE" sz="1000" spc="-1" strike="noStrike">
                <a:solidFill>
                  <a:srgbClr val="000000"/>
                </a:solidFill>
                <a:latin typeface="Tahoma"/>
                <a:ea typeface="DejaVu Sans"/>
              </a:rPr>
              <a:t>Följer undervisningsmetoden 5E </a:t>
            </a:r>
            <a:endParaRPr b="0" lang="sv-SE" sz="1000" spc="-1" strike="noStrike">
              <a:latin typeface="Arial"/>
            </a:endParaRPr>
          </a:p>
          <a:p>
            <a:pPr>
              <a:lnSpc>
                <a:spcPct val="100000"/>
              </a:lnSpc>
            </a:pPr>
            <a:endParaRPr b="0" lang="sv-SE" sz="1000" spc="-1" strike="noStrike">
              <a:latin typeface="Arial"/>
            </a:endParaRPr>
          </a:p>
          <a:p>
            <a:pPr>
              <a:lnSpc>
                <a:spcPct val="100000"/>
              </a:lnSpc>
            </a:pPr>
            <a:r>
              <a:rPr b="0" lang="sv-SE" sz="1000" spc="-1" strike="noStrike">
                <a:solidFill>
                  <a:srgbClr val="000000"/>
                </a:solidFill>
                <a:latin typeface="Tahoma"/>
                <a:ea typeface="DejaVu Sans"/>
              </a:rPr>
              <a:t>(förklaring av 5E finns på denna sidas läraranteckningar)</a:t>
            </a:r>
            <a:endParaRPr b="0" lang="sv-SE" sz="1000" spc="-1" strike="noStrike">
              <a:latin typeface="Arial"/>
            </a:endParaRPr>
          </a:p>
          <a:p>
            <a:pPr marL="108720">
              <a:lnSpc>
                <a:spcPct val="100000"/>
              </a:lnSpc>
            </a:pPr>
            <a:endParaRPr b="0" lang="sv-SE" sz="1000" spc="-1" strike="noStrike">
              <a:latin typeface="Arial"/>
            </a:endParaRPr>
          </a:p>
          <a:p>
            <a:pPr marL="108720">
              <a:lnSpc>
                <a:spcPct val="100000"/>
              </a:lnSpc>
            </a:pPr>
            <a:endParaRPr b="0" lang="sv-SE" sz="1000" spc="-1" strike="noStrike">
              <a:latin typeface="Arial"/>
            </a:endParaRPr>
          </a:p>
        </p:txBody>
      </p:sp>
      <p:sp>
        <p:nvSpPr>
          <p:cNvPr id="88" name="CustomShape 7"/>
          <p:cNvSpPr/>
          <p:nvPr/>
        </p:nvSpPr>
        <p:spPr>
          <a:xfrm>
            <a:off x="2042640" y="4768920"/>
            <a:ext cx="5877000" cy="88272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Ta fram Sofias föreläsningsmaterial (Addhealth)</a:t>
            </a:r>
            <a:endParaRPr b="0" lang="sv-SE" sz="1000" spc="-1" strike="noStrike">
              <a:latin typeface="Arial"/>
            </a:endParaRPr>
          </a:p>
          <a:p>
            <a:pPr>
              <a:lnSpc>
                <a:spcPct val="100000"/>
              </a:lnSpc>
            </a:pPr>
            <a:r>
              <a:rPr b="0" lang="sv-SE" sz="1000" spc="-1" strike="noStrike">
                <a:solidFill>
                  <a:srgbClr val="000000"/>
                </a:solidFill>
                <a:latin typeface="Tahoma"/>
                <a:ea typeface="DejaVu Sans"/>
              </a:rPr>
              <a:t>Generera en slumprad för varje elev (1-0) ex. via miniräknaren</a:t>
            </a:r>
            <a:endParaRPr b="0" lang="sv-SE" sz="1000" spc="-1" strike="noStrike">
              <a:latin typeface="Arial"/>
            </a:endParaRPr>
          </a:p>
        </p:txBody>
      </p:sp>
      <p:sp>
        <p:nvSpPr>
          <p:cNvPr id="89" name="CustomShape 8"/>
          <p:cNvSpPr/>
          <p:nvPr/>
        </p:nvSpPr>
        <p:spPr>
          <a:xfrm>
            <a:off x="2063520" y="5759280"/>
            <a:ext cx="5875560" cy="89964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Sofias föreläsningsmaterial (Addhealth)</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länk? Ska detta delas ut, annars varför material?</a:t>
            </a:r>
            <a:endParaRPr b="0" lang="sv-SE" sz="1000" spc="-1" strike="noStrike">
              <a:latin typeface="Arial"/>
            </a:endParaRPr>
          </a:p>
          <a:p>
            <a:pPr>
              <a:lnSpc>
                <a:spcPct val="100000"/>
              </a:lnSpc>
            </a:pPr>
            <a:r>
              <a:rPr b="0" lang="sv-SE" sz="1000" spc="-1" strike="noStrike">
                <a:solidFill>
                  <a:srgbClr val="000000"/>
                </a:solidFill>
                <a:latin typeface="Tahoma"/>
                <a:ea typeface="DejaVu Sans"/>
              </a:rPr>
              <a:t>Alla behöver varsin dator, iPad eller smartphone </a:t>
            </a:r>
            <a:endParaRPr b="0" lang="sv-SE" sz="1000" spc="-1" strike="noStrike">
              <a:latin typeface="Arial"/>
            </a:endParaRPr>
          </a:p>
          <a:p>
            <a:pPr>
              <a:lnSpc>
                <a:spcPct val="100000"/>
              </a:lnSpc>
            </a:pPr>
            <a:r>
              <a:rPr b="0" lang="sv-SE" sz="1000" spc="-1" strike="noStrike">
                <a:solidFill>
                  <a:srgbClr val="000000"/>
                </a:solidFill>
                <a:latin typeface="Tahoma"/>
                <a:ea typeface="DejaVu Sans"/>
              </a:rPr>
              <a:t>Miniräknare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Är det en miniräknare eller flera?</a:t>
            </a:r>
            <a:br/>
            <a:r>
              <a:rPr b="0" lang="sv-SE" sz="1000" spc="-1" strike="noStrike">
                <a:solidFill>
                  <a:srgbClr val="000000"/>
                </a:solidFill>
                <a:latin typeface="Tahoma"/>
                <a:ea typeface="DejaVu Sans"/>
              </a:rPr>
              <a:t>Excel (skicka e-mail till läraren)</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Var står det något om denna inlämning?</a:t>
            </a:r>
            <a:endParaRPr b="0" lang="sv-SE" sz="1000" spc="-1" strike="noStrike">
              <a:latin typeface="Arial"/>
            </a:endParaRPr>
          </a:p>
          <a:p>
            <a:pPr>
              <a:lnSpc>
                <a:spcPct val="100000"/>
              </a:lnSpc>
            </a:pPr>
            <a:r>
              <a:rPr b="0" lang="sv-SE" sz="1000" spc="-1" strike="noStrike">
                <a:solidFill>
                  <a:srgbClr val="000000"/>
                </a:solidFill>
                <a:latin typeface="Tahoma"/>
                <a:ea typeface="DejaVu Sans"/>
              </a:rPr>
              <a:t>Octave?</a:t>
            </a:r>
            <a:endParaRPr b="0" lang="sv-SE" sz="1000" spc="-1" strike="noStrike">
              <a:latin typeface="Arial"/>
            </a:endParaRPr>
          </a:p>
        </p:txBody>
      </p:sp>
      <p:sp>
        <p:nvSpPr>
          <p:cNvPr id="90" name="CustomShape 9"/>
          <p:cNvSpPr/>
          <p:nvPr/>
        </p:nvSpPr>
        <p:spPr>
          <a:xfrm>
            <a:off x="449640" y="3367080"/>
            <a:ext cx="156600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69" strike="noStrike">
                <a:solidFill>
                  <a:srgbClr val="000000"/>
                </a:solidFill>
                <a:latin typeface="Tahoma"/>
                <a:ea typeface="DejaVu Sans"/>
              </a:rPr>
              <a:t>SVÅRIGHETSGRAD:</a:t>
            </a:r>
            <a:endParaRPr b="0" lang="sv-SE" sz="1200" spc="-1" strike="noStrike">
              <a:latin typeface="Arial"/>
            </a:endParaRPr>
          </a:p>
        </p:txBody>
      </p:sp>
      <p:sp>
        <p:nvSpPr>
          <p:cNvPr id="91" name="CustomShape 10"/>
          <p:cNvSpPr/>
          <p:nvPr/>
        </p:nvSpPr>
        <p:spPr>
          <a:xfrm>
            <a:off x="425880" y="3796560"/>
            <a:ext cx="13629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TYP AV LEKTIONS-MATERIAL:</a:t>
            </a:r>
            <a:endParaRPr b="0" lang="sv-SE" sz="1200" spc="-1" strike="noStrike">
              <a:latin typeface="Arial"/>
            </a:endParaRPr>
          </a:p>
        </p:txBody>
      </p:sp>
      <p:sp>
        <p:nvSpPr>
          <p:cNvPr id="92" name="CustomShape 11"/>
          <p:cNvSpPr/>
          <p:nvPr/>
        </p:nvSpPr>
        <p:spPr>
          <a:xfrm>
            <a:off x="425880" y="4817520"/>
            <a:ext cx="137988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FÖRBEREDELSER:</a:t>
            </a:r>
            <a:endParaRPr b="0" lang="sv-SE" sz="1200" spc="-1" strike="noStrike">
              <a:latin typeface="Arial"/>
            </a:endParaRPr>
          </a:p>
        </p:txBody>
      </p:sp>
      <p:sp>
        <p:nvSpPr>
          <p:cNvPr id="93" name="CustomShape 12"/>
          <p:cNvSpPr/>
          <p:nvPr/>
        </p:nvSpPr>
        <p:spPr>
          <a:xfrm>
            <a:off x="449640" y="5886360"/>
            <a:ext cx="113940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MATERIAL:</a:t>
            </a:r>
            <a:endParaRPr b="0" lang="sv-SE" sz="1200" spc="-1" strike="noStrike">
              <a:latin typeface="Arial"/>
            </a:endParaRPr>
          </a:p>
        </p:txBody>
      </p:sp>
      <p:sp>
        <p:nvSpPr>
          <p:cNvPr id="94" name="CustomShape 13"/>
          <p:cNvSpPr/>
          <p:nvPr/>
        </p:nvSpPr>
        <p:spPr>
          <a:xfrm>
            <a:off x="2048760" y="219348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Ma 1 - statistik</a:t>
            </a:r>
            <a:endParaRPr b="0" lang="sv-SE" sz="1000" spc="-1" strike="noStrike">
              <a:latin typeface="Arial"/>
            </a:endParaRPr>
          </a:p>
        </p:txBody>
      </p:sp>
      <p:sp>
        <p:nvSpPr>
          <p:cNvPr id="95" name="CustomShape 14"/>
          <p:cNvSpPr/>
          <p:nvPr/>
        </p:nvSpPr>
        <p:spPr>
          <a:xfrm>
            <a:off x="432000" y="2317680"/>
            <a:ext cx="118620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75" strike="noStrike">
                <a:solidFill>
                  <a:srgbClr val="000000"/>
                </a:solidFill>
                <a:latin typeface="Tahoma"/>
                <a:ea typeface="DejaVu Sans"/>
              </a:rPr>
              <a:t>LÄMPLIG FÖR:</a:t>
            </a:r>
            <a:endParaRPr b="0" lang="sv-SE" sz="1200" spc="-1" strike="noStrike">
              <a:latin typeface="Arial"/>
            </a:endParaRPr>
          </a:p>
        </p:txBody>
      </p:sp>
      <p:sp>
        <p:nvSpPr>
          <p:cNvPr id="96" name="CustomShape 15"/>
          <p:cNvSpPr/>
          <p:nvPr/>
        </p:nvSpPr>
        <p:spPr>
          <a:xfrm>
            <a:off x="2066400" y="271512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75 min ev. två lektioner</a:t>
            </a:r>
            <a:endParaRPr b="0" lang="sv-SE" sz="1000" spc="-1" strike="noStrike">
              <a:latin typeface="Arial"/>
            </a:endParaRPr>
          </a:p>
        </p:txBody>
      </p:sp>
      <p:sp>
        <p:nvSpPr>
          <p:cNvPr id="97" name="CustomShape 16"/>
          <p:cNvSpPr/>
          <p:nvPr/>
        </p:nvSpPr>
        <p:spPr>
          <a:xfrm>
            <a:off x="449640" y="2832120"/>
            <a:ext cx="13233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8" strike="noStrike">
                <a:solidFill>
                  <a:srgbClr val="000000"/>
                </a:solidFill>
                <a:latin typeface="Tahoma"/>
                <a:ea typeface="DejaVu Sans"/>
              </a:rPr>
              <a:t>TIDSÅTGÅNG:</a:t>
            </a:r>
            <a:endParaRPr b="0" lang="sv-SE" sz="1200" spc="-1" strike="noStrike">
              <a:latin typeface="Arial"/>
            </a:endParaRPr>
          </a:p>
        </p:txBody>
      </p:sp>
      <p:sp>
        <p:nvSpPr>
          <p:cNvPr id="98" name="CustomShape 17"/>
          <p:cNvSpPr/>
          <p:nvPr/>
        </p:nvSpPr>
        <p:spPr>
          <a:xfrm>
            <a:off x="432000" y="1561680"/>
            <a:ext cx="13629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OM MATERIALET:</a:t>
            </a:r>
            <a:endParaRPr b="0" lang="sv-SE" sz="1200" spc="-1" strike="noStrike">
              <a:latin typeface="Arial"/>
            </a:endParaRPr>
          </a:p>
        </p:txBody>
      </p:sp>
      <p:sp>
        <p:nvSpPr>
          <p:cNvPr id="99" name="CustomShape 18"/>
          <p:cNvSpPr/>
          <p:nvPr/>
        </p:nvSpPr>
        <p:spPr>
          <a:xfrm>
            <a:off x="2048760" y="1476000"/>
            <a:ext cx="5877000" cy="61164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ts val="751"/>
              </a:lnSpc>
            </a:pPr>
            <a:r>
              <a:rPr b="0" lang="sv-SE" sz="1000" spc="-1" strike="noStrike">
                <a:solidFill>
                  <a:srgbClr val="000000"/>
                </a:solidFill>
                <a:latin typeface="Tahoma"/>
                <a:ea typeface="DejaVu Sans"/>
              </a:rPr>
              <a:t>Nätverksmatematik i samhället</a:t>
            </a:r>
            <a:endParaRPr b="0" lang="sv-SE" sz="1000" spc="-1" strike="noStrike">
              <a:latin typeface="Arial"/>
            </a:endParaRPr>
          </a:p>
        </p:txBody>
      </p:sp>
      <p:grpSp>
        <p:nvGrpSpPr>
          <p:cNvPr id="100" name="Group 19"/>
          <p:cNvGrpSpPr/>
          <p:nvPr/>
        </p:nvGrpSpPr>
        <p:grpSpPr>
          <a:xfrm>
            <a:off x="576000" y="175680"/>
            <a:ext cx="6083640" cy="255960"/>
            <a:chOff x="576000" y="175680"/>
            <a:chExt cx="6083640" cy="255960"/>
          </a:xfrm>
        </p:grpSpPr>
        <p:sp>
          <p:nvSpPr>
            <p:cNvPr id="101" name="CustomShape 20"/>
            <p:cNvSpPr/>
            <p:nvPr/>
          </p:nvSpPr>
          <p:spPr>
            <a:xfrm>
              <a:off x="5416560" y="2044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2" name="CustomShape 21"/>
            <p:cNvSpPr/>
            <p:nvPr/>
          </p:nvSpPr>
          <p:spPr>
            <a:xfrm>
              <a:off x="576000" y="175680"/>
              <a:ext cx="8802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Översikt  </a:t>
              </a:r>
              <a:endParaRPr b="0" lang="sv-SE" sz="1800" spc="-1" strike="noStrike">
                <a:latin typeface="Arial"/>
              </a:endParaRPr>
            </a:p>
          </p:txBody>
        </p:sp>
        <p:sp>
          <p:nvSpPr>
            <p:cNvPr id="103" name="CustomShape 22"/>
            <p:cNvSpPr/>
            <p:nvPr/>
          </p:nvSpPr>
          <p:spPr>
            <a:xfrm>
              <a:off x="1712160" y="1796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104" name="CustomShape 23"/>
            <p:cNvSpPr/>
            <p:nvPr/>
          </p:nvSpPr>
          <p:spPr>
            <a:xfrm>
              <a:off x="2864160" y="183600"/>
              <a:ext cx="1331640" cy="227160"/>
            </a:xfrm>
            <a:prstGeom prst="rect">
              <a:avLst/>
            </a:prstGeom>
            <a:noFill/>
            <a:ln>
              <a:noFill/>
            </a:ln>
          </p:spPr>
          <p:style>
            <a:lnRef idx="0"/>
            <a:fillRef idx="0"/>
            <a:effectRef idx="0"/>
            <a:fontRef idx="minor"/>
          </p:style>
          <p:txBody>
            <a:bodyPr lIns="0" rIns="0" tIns="0" bIns="0"/>
            <a:p>
              <a:pPr>
                <a:lnSpc>
                  <a:spcPct val="100000"/>
                </a:lnSpc>
              </a:pPr>
              <a:r>
                <a:rPr b="1" lang="sv-SE" sz="1800" spc="-1" strike="noStrike">
                  <a:solidFill>
                    <a:srgbClr val="50003a"/>
                  </a:solidFill>
                  <a:latin typeface="Times New Roman"/>
                  <a:ea typeface="DejaVu Sans"/>
                </a:rPr>
                <a:t>LEKTION</a:t>
              </a:r>
              <a:endParaRPr b="0" lang="sv-SE" sz="1800" spc="-1" strike="noStrike">
                <a:latin typeface="Arial"/>
              </a:endParaRPr>
            </a:p>
          </p:txBody>
        </p:sp>
        <p:sp>
          <p:nvSpPr>
            <p:cNvPr id="105" name="CustomShape 24"/>
            <p:cNvSpPr/>
            <p:nvPr/>
          </p:nvSpPr>
          <p:spPr>
            <a:xfrm>
              <a:off x="5667840" y="1875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106" name="CustomShape 25"/>
            <p:cNvSpPr/>
            <p:nvPr/>
          </p:nvSpPr>
          <p:spPr>
            <a:xfrm>
              <a:off x="4284000" y="1875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107" name="CustomShape 26"/>
            <p:cNvSpPr/>
            <p:nvPr/>
          </p:nvSpPr>
          <p:spPr>
            <a:xfrm>
              <a:off x="1456560" y="2044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8" name="CustomShape 27"/>
            <p:cNvSpPr/>
            <p:nvPr/>
          </p:nvSpPr>
          <p:spPr>
            <a:xfrm>
              <a:off x="2608560" y="2044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9" name="CustomShape 28"/>
            <p:cNvSpPr/>
            <p:nvPr/>
          </p:nvSpPr>
          <p:spPr>
            <a:xfrm>
              <a:off x="4048560" y="2044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
        <p:nvSpPr>
          <p:cNvPr id="110" name="CustomShape 29"/>
          <p:cNvSpPr/>
          <p:nvPr/>
        </p:nvSpPr>
        <p:spPr>
          <a:xfrm>
            <a:off x="577080" y="483120"/>
            <a:ext cx="388656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123516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txBody>
          <a:bodyPr lIns="90000" rIns="90000" tIns="45000" bIns="45000"/>
          <a:p>
            <a:pPr>
              <a:lnSpc>
                <a:spcPct val="100000"/>
              </a:lnSpc>
            </a:pPr>
            <a:r>
              <a:rPr b="0" lang="sv-SE" sz="1800" spc="-1" strike="noStrike">
                <a:solidFill>
                  <a:srgbClr val="000000"/>
                </a:solidFill>
                <a:latin typeface="Arial"/>
                <a:ea typeface="DejaVu Sans"/>
              </a:rPr>
              <a:t>	</a:t>
            </a:r>
            <a:endParaRPr b="0" lang="sv-SE" sz="1800" spc="-1" strike="noStrike">
              <a:latin typeface="Arial"/>
            </a:endParaRPr>
          </a:p>
        </p:txBody>
      </p:sp>
      <p:sp>
        <p:nvSpPr>
          <p:cNvPr id="112"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13"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114"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115"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graphicFrame>
        <p:nvGraphicFramePr>
          <p:cNvPr id="116" name="Table 6"/>
          <p:cNvGraphicFramePr/>
          <p:nvPr/>
        </p:nvGraphicFramePr>
        <p:xfrm>
          <a:off x="619200" y="1935000"/>
          <a:ext cx="7175160" cy="2385000"/>
        </p:xfrm>
        <a:graphic>
          <a:graphicData uri="http://schemas.openxmlformats.org/drawingml/2006/table">
            <a:tbl>
              <a:tblPr/>
              <a:tblGrid>
                <a:gridCol w="1508040"/>
                <a:gridCol w="3159000"/>
                <a:gridCol w="1206720"/>
                <a:gridCol w="1301760"/>
              </a:tblGrid>
              <a:tr h="397440">
                <a:tc>
                  <a:txBody>
                    <a:bodyPr lIns="90000" rIns="90000"/>
                    <a:p>
                      <a:pPr>
                        <a:lnSpc>
                          <a:spcPct val="100000"/>
                        </a:lnSpc>
                      </a:pPr>
                      <a:r>
                        <a:rPr b="1" lang="sv-SE" sz="1500" spc="-1" strike="noStrike">
                          <a:latin typeface="Arial"/>
                        </a:rPr>
                        <a:t>Moment</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Beskrivning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Tidsåtgång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Tidsstämpel</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97440">
                <a:tc>
                  <a:txBody>
                    <a:bodyPr lIns="90000" rIns="90000"/>
                    <a:p>
                      <a:pPr>
                        <a:lnSpc>
                          <a:spcPct val="100000"/>
                        </a:lnSpc>
                      </a:pPr>
                      <a:r>
                        <a:rPr b="0" lang="sv-SE" sz="1500" spc="-1" strike="noStrike">
                          <a:latin typeface="Arial"/>
                        </a:rPr>
                        <a:t>Engage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Aktivitet: Google-sökning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0-20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Explore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Aktivitet: Skapa nätverk</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20-40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440">
                <a:tc>
                  <a:txBody>
                    <a:bodyPr lIns="90000" rIns="90000"/>
                    <a:p>
                      <a:pPr>
                        <a:lnSpc>
                          <a:spcPct val="100000"/>
                        </a:lnSpc>
                      </a:pPr>
                      <a:r>
                        <a:rPr b="0" lang="sv-SE" sz="1500" spc="-1" strike="noStrike">
                          <a:latin typeface="Arial"/>
                        </a:rPr>
                        <a:t>Explain</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Nätverksteori</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40-55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Elaborate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Algoritmer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55-65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800">
                <a:tc>
                  <a:txBody>
                    <a:bodyPr lIns="90000" rIns="90000"/>
                    <a:p>
                      <a:pPr>
                        <a:lnSpc>
                          <a:spcPct val="100000"/>
                        </a:lnSpc>
                      </a:pPr>
                      <a:r>
                        <a:rPr b="0" lang="sv-SE" sz="1500" spc="-1" strike="noStrike">
                          <a:latin typeface="Arial"/>
                        </a:rPr>
                        <a:t>Evaluate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Dagens lärdomar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65-75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pSp>
        <p:nvGrpSpPr>
          <p:cNvPr id="117" name="Group 7"/>
          <p:cNvGrpSpPr/>
          <p:nvPr/>
        </p:nvGrpSpPr>
        <p:grpSpPr>
          <a:xfrm>
            <a:off x="576000" y="192240"/>
            <a:ext cx="6083640" cy="255960"/>
            <a:chOff x="576000" y="192240"/>
            <a:chExt cx="6083640" cy="255960"/>
          </a:xfrm>
        </p:grpSpPr>
        <p:sp>
          <p:nvSpPr>
            <p:cNvPr id="118" name="CustomShape 8"/>
            <p:cNvSpPr/>
            <p:nvPr/>
          </p:nvSpPr>
          <p:spPr>
            <a:xfrm>
              <a:off x="541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19" name="CustomShape 9"/>
            <p:cNvSpPr/>
            <p:nvPr/>
          </p:nvSpPr>
          <p:spPr>
            <a:xfrm>
              <a:off x="576000" y="192240"/>
              <a:ext cx="8802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120" name="CustomShape 10"/>
            <p:cNvSpPr/>
            <p:nvPr/>
          </p:nvSpPr>
          <p:spPr>
            <a:xfrm>
              <a:off x="1712160" y="1962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Moment</a:t>
              </a:r>
              <a:endParaRPr b="0" lang="sv-SE" sz="1800" spc="-1" strike="noStrike">
                <a:latin typeface="Arial"/>
              </a:endParaRPr>
            </a:p>
          </p:txBody>
        </p:sp>
        <p:sp>
          <p:nvSpPr>
            <p:cNvPr id="121" name="CustomShape 11"/>
            <p:cNvSpPr/>
            <p:nvPr/>
          </p:nvSpPr>
          <p:spPr>
            <a:xfrm>
              <a:off x="2864160" y="200160"/>
              <a:ext cx="1331640" cy="227160"/>
            </a:xfrm>
            <a:prstGeom prst="rect">
              <a:avLst/>
            </a:prstGeom>
            <a:noFill/>
            <a:ln>
              <a:noFill/>
            </a:ln>
          </p:spPr>
          <p:style>
            <a:lnRef idx="0"/>
            <a:fillRef idx="0"/>
            <a:effectRef idx="0"/>
            <a:fontRef idx="minor"/>
          </p:style>
          <p:txBody>
            <a:bodyPr lIns="0" rIns="0" tIns="0" bIns="0"/>
            <a:p>
              <a:pPr>
                <a:lnSpc>
                  <a:spcPct val="100000"/>
                </a:lnSpc>
              </a:pPr>
              <a:r>
                <a:rPr b="1" lang="sv-SE" sz="1800" spc="-1" strike="noStrike">
                  <a:solidFill>
                    <a:srgbClr val="50003a"/>
                  </a:solidFill>
                  <a:latin typeface="Times New Roman"/>
                  <a:ea typeface="DejaVu Sans"/>
                </a:rPr>
                <a:t>LEKTION</a:t>
              </a:r>
              <a:endParaRPr b="0" lang="sv-SE" sz="1800" spc="-1" strike="noStrike">
                <a:latin typeface="Arial"/>
              </a:endParaRPr>
            </a:p>
          </p:txBody>
        </p:sp>
        <p:sp>
          <p:nvSpPr>
            <p:cNvPr id="122" name="CustomShape 12"/>
            <p:cNvSpPr/>
            <p:nvPr/>
          </p:nvSpPr>
          <p:spPr>
            <a:xfrm>
              <a:off x="5667840" y="20412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123" name="CustomShape 13"/>
            <p:cNvSpPr/>
            <p:nvPr/>
          </p:nvSpPr>
          <p:spPr>
            <a:xfrm>
              <a:off x="4284000" y="20412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124" name="CustomShape 14"/>
            <p:cNvSpPr/>
            <p:nvPr/>
          </p:nvSpPr>
          <p:spPr>
            <a:xfrm>
              <a:off x="145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25" name="CustomShape 15"/>
            <p:cNvSpPr/>
            <p:nvPr/>
          </p:nvSpPr>
          <p:spPr>
            <a:xfrm>
              <a:off x="260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26" name="CustomShape 16"/>
            <p:cNvSpPr/>
            <p:nvPr/>
          </p:nvSpPr>
          <p:spPr>
            <a:xfrm>
              <a:off x="404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28"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29"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130"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131"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132" name="CustomShape 6"/>
          <p:cNvSpPr/>
          <p:nvPr/>
        </p:nvSpPr>
        <p:spPr>
          <a:xfrm>
            <a:off x="576000" y="88848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Engage</a:t>
            </a:r>
            <a:endParaRPr b="0" lang="sv-SE" sz="1800" spc="-1" strike="noStrike">
              <a:latin typeface="Arial"/>
            </a:endParaRPr>
          </a:p>
        </p:txBody>
      </p:sp>
      <p:sp>
        <p:nvSpPr>
          <p:cNvPr id="133" name="CustomShape 7"/>
          <p:cNvSpPr/>
          <p:nvPr/>
        </p:nvSpPr>
        <p:spPr>
          <a:xfrm>
            <a:off x="577080" y="2198520"/>
            <a:ext cx="439056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Sök på ordet </a:t>
            </a:r>
            <a:r>
              <a:rPr b="1" i="1" lang="sv-SE" sz="1600" spc="-1" strike="noStrike">
                <a:solidFill>
                  <a:srgbClr val="000000"/>
                </a:solidFill>
                <a:latin typeface="Tahoma"/>
                <a:ea typeface="DejaVu Sans"/>
              </a:rPr>
              <a:t>fem </a:t>
            </a:r>
            <a:r>
              <a:rPr b="0" lang="sv-SE" sz="1600" spc="-1" strike="noStrike">
                <a:solidFill>
                  <a:srgbClr val="000000"/>
                </a:solidFill>
                <a:latin typeface="Tahoma"/>
                <a:ea typeface="DejaVu Sans"/>
              </a:rPr>
              <a:t>på Google</a:t>
            </a:r>
            <a:br/>
            <a:r>
              <a:rPr b="0" lang="sv-SE" sz="1600" spc="-1" strike="noStrike">
                <a:solidFill>
                  <a:srgbClr val="000000"/>
                </a:solidFill>
                <a:latin typeface="Tahoma"/>
                <a:ea typeface="DejaVu Sans"/>
              </a:rPr>
              <a:t> </a:t>
            </a:r>
            <a:endParaRPr b="0" lang="sv-SE" sz="1600" spc="-1" strike="noStrike">
              <a:latin typeface="Arial"/>
            </a:endParaRPr>
          </a:p>
          <a:p>
            <a:pPr marL="12600" indent="-21600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Jämför lärarens sökresultat med elevernas.</a:t>
            </a:r>
            <a:br/>
            <a:r>
              <a:rPr b="0" lang="sv-SE" sz="1600" spc="-1" strike="noStrike">
                <a:solidFill>
                  <a:srgbClr val="000000"/>
                </a:solidFill>
                <a:latin typeface="Tahoma"/>
                <a:ea typeface="DejaVu Sans"/>
              </a:rPr>
              <a:t>    Är de olika eller är alla samma?</a:t>
            </a: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är de olika (eller samma)?</a:t>
            </a: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Dolda nätverk</a:t>
            </a: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Hur använder sociala nätverk, </a:t>
            </a:r>
            <a:br/>
            <a:r>
              <a:rPr b="0" lang="sv-SE" sz="1600" spc="-1" strike="noStrike">
                <a:solidFill>
                  <a:srgbClr val="000000"/>
                </a:solidFill>
                <a:latin typeface="Tahoma"/>
                <a:ea typeface="DejaVu Sans"/>
              </a:rPr>
              <a:t>  t.ex. Facebook, liknande principer?</a:t>
            </a: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Nätverk används bl.a. även för:</a:t>
            </a:r>
            <a:endParaRPr b="0" lang="sv-SE" sz="1600" spc="-1" strike="noStrike">
              <a:latin typeface="Arial"/>
            </a:endParaRPr>
          </a:p>
          <a:p>
            <a:pPr marL="12600" indent="-216000">
              <a:lnSpc>
                <a:spcPts val="1755"/>
              </a:lnSpc>
              <a:buClr>
                <a:srgbClr val="000000"/>
              </a:buClr>
              <a:buFont typeface="StarSymbol"/>
              <a:buAutoNum type="arabicParenR"/>
            </a:pPr>
            <a:br/>
            <a:r>
              <a:rPr b="0" lang="sv-SE" sz="1600" spc="-1" strike="noStrike">
                <a:solidFill>
                  <a:srgbClr val="000000"/>
                </a:solidFill>
                <a:latin typeface="Tahoma"/>
                <a:ea typeface="DejaVu Sans"/>
              </a:rPr>
              <a:t> </a:t>
            </a:r>
            <a:endParaRPr b="0" lang="sv-SE" sz="1600" spc="-1" strike="noStrike">
              <a:latin typeface="Arial"/>
            </a:endParaRPr>
          </a:p>
        </p:txBody>
      </p:sp>
      <p:sp>
        <p:nvSpPr>
          <p:cNvPr id="134" name="CustomShape 8"/>
          <p:cNvSpPr/>
          <p:nvPr/>
        </p:nvSpPr>
        <p:spPr>
          <a:xfrm>
            <a:off x="758880" y="5148000"/>
            <a:ext cx="5324760" cy="405360"/>
          </a:xfrm>
          <a:prstGeom prst="rect">
            <a:avLst/>
          </a:prstGeom>
          <a:noFill/>
          <a:ln>
            <a:noFill/>
          </a:ln>
        </p:spPr>
        <p:style>
          <a:lnRef idx="0"/>
          <a:fillRef idx="0"/>
          <a:effectRef idx="0"/>
          <a:fontRef idx="minor"/>
        </p:style>
        <p:txBody>
          <a:bodyPr lIns="0" rIns="0" tIns="33120" bIns="0"/>
          <a:p>
            <a:pPr>
              <a:lnSpc>
                <a:spcPts val="1930"/>
              </a:lnSpc>
            </a:pPr>
            <a:r>
              <a:rPr b="0" lang="sv-SE" sz="1600" spc="-1" strike="noStrike">
                <a:solidFill>
                  <a:srgbClr val="000000"/>
                </a:solidFill>
                <a:latin typeface="Tahoma"/>
                <a:ea typeface="DejaVu Sans"/>
              </a:rPr>
              <a:t>- Forskning om ’personalized medicine’</a:t>
            </a:r>
            <a:endParaRPr b="0" lang="sv-SE" sz="1600" spc="-1" strike="noStrike">
              <a:latin typeface="Arial"/>
            </a:endParaRPr>
          </a:p>
          <a:p>
            <a:pPr>
              <a:lnSpc>
                <a:spcPts val="1930"/>
              </a:lnSpc>
            </a:pPr>
            <a:r>
              <a:rPr b="0" lang="sv-SE" sz="1600" spc="-1" strike="noStrike">
                <a:solidFill>
                  <a:srgbClr val="000000"/>
                </a:solidFill>
                <a:latin typeface="Tahoma"/>
                <a:ea typeface="DejaVu Sans"/>
              </a:rPr>
              <a:t>- Ekologi</a:t>
            </a:r>
            <a:endParaRPr b="0" lang="sv-SE" sz="1600" spc="-1" strike="noStrike">
              <a:latin typeface="Arial"/>
            </a:endParaRPr>
          </a:p>
          <a:p>
            <a:pPr>
              <a:lnSpc>
                <a:spcPts val="1930"/>
              </a:lnSpc>
            </a:pPr>
            <a:r>
              <a:rPr b="0" lang="sv-SE" sz="1600" spc="-1" strike="noStrike">
                <a:solidFill>
                  <a:srgbClr val="000000"/>
                </a:solidFill>
                <a:latin typeface="Tahoma"/>
                <a:ea typeface="DejaVu Sans"/>
              </a:rPr>
              <a:t>- Matematik</a:t>
            </a:r>
            <a:endParaRPr b="0" lang="sv-SE" sz="1600" spc="-1" strike="noStrike">
              <a:latin typeface="Arial"/>
            </a:endParaRPr>
          </a:p>
          <a:p>
            <a:pPr>
              <a:lnSpc>
                <a:spcPts val="1930"/>
              </a:lnSpc>
            </a:pPr>
            <a:r>
              <a:rPr b="0" lang="sv-SE" sz="1600" spc="-1" strike="noStrike">
                <a:solidFill>
                  <a:srgbClr val="000000"/>
                </a:solidFill>
                <a:latin typeface="Tahoma"/>
                <a:ea typeface="DejaVu Sans"/>
              </a:rPr>
              <a:t>- Socialt ansvar</a:t>
            </a:r>
            <a:endParaRPr b="0" lang="sv-SE" sz="1600" spc="-1" strike="noStrike">
              <a:latin typeface="Arial"/>
            </a:endParaRPr>
          </a:p>
        </p:txBody>
      </p:sp>
      <p:sp>
        <p:nvSpPr>
          <p:cNvPr id="135" name="CustomShape 9"/>
          <p:cNvSpPr/>
          <p:nvPr/>
        </p:nvSpPr>
        <p:spPr>
          <a:xfrm>
            <a:off x="1712160" y="8924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36" name="CustomShape 10"/>
          <p:cNvSpPr/>
          <p:nvPr/>
        </p:nvSpPr>
        <p:spPr>
          <a:xfrm>
            <a:off x="2864160" y="8964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37" name="CustomShape 11"/>
          <p:cNvSpPr/>
          <p:nvPr/>
        </p:nvSpPr>
        <p:spPr>
          <a:xfrm>
            <a:off x="5343840" y="9003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38" name="CustomShape 12"/>
          <p:cNvSpPr/>
          <p:nvPr/>
        </p:nvSpPr>
        <p:spPr>
          <a:xfrm>
            <a:off x="4032000" y="9003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39" name="CustomShape 13"/>
          <p:cNvSpPr/>
          <p:nvPr/>
        </p:nvSpPr>
        <p:spPr>
          <a:xfrm>
            <a:off x="14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0" name="CustomShape 14"/>
          <p:cNvSpPr/>
          <p:nvPr/>
        </p:nvSpPr>
        <p:spPr>
          <a:xfrm>
            <a:off x="2608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1" name="CustomShape 15"/>
          <p:cNvSpPr/>
          <p:nvPr/>
        </p:nvSpPr>
        <p:spPr>
          <a:xfrm>
            <a:off x="3724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2" name="CustomShape 16"/>
          <p:cNvSpPr/>
          <p:nvPr/>
        </p:nvSpPr>
        <p:spPr>
          <a:xfrm>
            <a:off x="50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3" name="CustomShape 17"/>
          <p:cNvSpPr/>
          <p:nvPr/>
        </p:nvSpPr>
        <p:spPr>
          <a:xfrm>
            <a:off x="612000" y="1824480"/>
            <a:ext cx="3203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Font typeface="StarSymbol"/>
              <a:buAutoNum type="arabicParenR"/>
            </a:pPr>
            <a:r>
              <a:rPr b="1" lang="sv-SE" sz="1600" spc="-1" strike="noStrike">
                <a:solidFill>
                  <a:srgbClr val="000000"/>
                </a:solidFill>
                <a:latin typeface="Tahoma"/>
                <a:ea typeface="DejaVu Sans"/>
              </a:rPr>
              <a:t>Aktivitet: Google-sökning</a:t>
            </a:r>
            <a:endParaRPr b="0" lang="sv-SE"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45"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46"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147"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148"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149" name="CustomShape 6"/>
          <p:cNvSpPr/>
          <p:nvPr/>
        </p:nvSpPr>
        <p:spPr>
          <a:xfrm>
            <a:off x="576000" y="88848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150" name="CustomShape 7"/>
          <p:cNvSpPr/>
          <p:nvPr/>
        </p:nvSpPr>
        <p:spPr>
          <a:xfrm>
            <a:off x="865080" y="2702520"/>
            <a:ext cx="4390560" cy="227160"/>
          </a:xfrm>
          <a:prstGeom prst="rect">
            <a:avLst/>
          </a:prstGeom>
          <a:noFill/>
          <a:ln>
            <a:noFill/>
          </a:ln>
        </p:spPr>
        <p:style>
          <a:lnRef idx="0"/>
          <a:fillRef idx="0"/>
          <a:effectRef idx="0"/>
          <a:fontRef idx="minor"/>
        </p:style>
      </p:sp>
      <p:sp>
        <p:nvSpPr>
          <p:cNvPr id="151" name="CustomShape 8"/>
          <p:cNvSpPr/>
          <p:nvPr/>
        </p:nvSpPr>
        <p:spPr>
          <a:xfrm>
            <a:off x="1712160" y="8924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Explore</a:t>
            </a:r>
            <a:endParaRPr b="0" lang="sv-SE" sz="1800" spc="-1" strike="noStrike">
              <a:latin typeface="Arial"/>
            </a:endParaRPr>
          </a:p>
        </p:txBody>
      </p:sp>
      <p:sp>
        <p:nvSpPr>
          <p:cNvPr id="152" name="CustomShape 9"/>
          <p:cNvSpPr/>
          <p:nvPr/>
        </p:nvSpPr>
        <p:spPr>
          <a:xfrm>
            <a:off x="2864160" y="8964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53" name="CustomShape 10"/>
          <p:cNvSpPr/>
          <p:nvPr/>
        </p:nvSpPr>
        <p:spPr>
          <a:xfrm>
            <a:off x="5343840" y="9003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54" name="CustomShape 11"/>
          <p:cNvSpPr/>
          <p:nvPr/>
        </p:nvSpPr>
        <p:spPr>
          <a:xfrm>
            <a:off x="4032000" y="9003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55" name="CustomShape 12"/>
          <p:cNvSpPr/>
          <p:nvPr/>
        </p:nvSpPr>
        <p:spPr>
          <a:xfrm>
            <a:off x="14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6" name="CustomShape 13"/>
          <p:cNvSpPr/>
          <p:nvPr/>
        </p:nvSpPr>
        <p:spPr>
          <a:xfrm>
            <a:off x="2608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7" name="CustomShape 14"/>
          <p:cNvSpPr/>
          <p:nvPr/>
        </p:nvSpPr>
        <p:spPr>
          <a:xfrm>
            <a:off x="3724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8" name="CustomShape 15"/>
          <p:cNvSpPr/>
          <p:nvPr/>
        </p:nvSpPr>
        <p:spPr>
          <a:xfrm>
            <a:off x="50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9" name="CustomShape 16"/>
          <p:cNvSpPr/>
          <p:nvPr/>
        </p:nvSpPr>
        <p:spPr>
          <a:xfrm>
            <a:off x="612000" y="1824480"/>
            <a:ext cx="3347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Font typeface="StarSymbol"/>
              <a:buAutoNum type="arabicParenR"/>
            </a:pPr>
            <a:r>
              <a:rPr b="1" lang="sv-SE" sz="1600" spc="-1" strike="noStrike">
                <a:solidFill>
                  <a:srgbClr val="000000"/>
                </a:solidFill>
                <a:latin typeface="Tahoma"/>
                <a:ea typeface="DejaVu Sans"/>
              </a:rPr>
              <a:t>Aktivitet: Skapa nätverk</a:t>
            </a:r>
            <a:endParaRPr b="0" lang="sv-SE" sz="1600" spc="-1" strike="noStrike">
              <a:latin typeface="Arial"/>
            </a:endParaRPr>
          </a:p>
        </p:txBody>
      </p:sp>
      <p:sp>
        <p:nvSpPr>
          <p:cNvPr id="160" name="CustomShape 17"/>
          <p:cNvSpPr/>
          <p:nvPr/>
        </p:nvSpPr>
        <p:spPr>
          <a:xfrm>
            <a:off x="612000" y="2220480"/>
            <a:ext cx="3995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Vilka elever har kopplingar till varandra?</a:t>
            </a:r>
            <a:endParaRPr b="0" lang="sv-SE" sz="1600" spc="-1" strike="noStrike">
              <a:latin typeface="Arial"/>
            </a:endParaRPr>
          </a:p>
        </p:txBody>
      </p:sp>
      <p:sp>
        <p:nvSpPr>
          <p:cNvPr id="161" name="CustomShape 18"/>
          <p:cNvSpPr/>
          <p:nvPr/>
        </p:nvSpPr>
        <p:spPr>
          <a:xfrm>
            <a:off x="587880" y="4968000"/>
            <a:ext cx="5363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SzPct val="45000"/>
              <a:buFont typeface="Wingdings" charset="2"/>
              <a:buChar char=""/>
            </a:pPr>
            <a:endParaRPr b="0" lang="sv-SE" sz="18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Samla in liknande data för er klass</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Varje elevpar ritar ”streck” mellan ”cirklar”</a:t>
            </a:r>
            <a:br/>
            <a:r>
              <a:rPr b="0" lang="sv-SE" sz="1800" spc="-1" strike="noStrike">
                <a:solidFill>
                  <a:srgbClr val="000000"/>
                </a:solidFill>
                <a:latin typeface="Arial"/>
                <a:ea typeface="DejaVu Sans"/>
              </a:rPr>
              <a:t>  </a:t>
            </a:r>
            <a:r>
              <a:rPr b="0" lang="sv-SE" sz="1600" spc="-1" strike="noStrike">
                <a:solidFill>
                  <a:srgbClr val="000000"/>
                </a:solidFill>
                <a:latin typeface="Tahoma"/>
                <a:ea typeface="DejaVu Sans"/>
              </a:rPr>
              <a:t>(skapar nätverk) baserat på datan i deras kolumner</a:t>
            </a:r>
            <a:endParaRPr b="0" lang="sv-SE" sz="1600" spc="-1" strike="noStrike">
              <a:latin typeface="Arial"/>
            </a:endParaRPr>
          </a:p>
        </p:txBody>
      </p:sp>
      <p:graphicFrame>
        <p:nvGraphicFramePr>
          <p:cNvPr id="162" name="Table 19"/>
          <p:cNvGraphicFramePr/>
          <p:nvPr/>
        </p:nvGraphicFramePr>
        <p:xfrm>
          <a:off x="771480" y="2474280"/>
          <a:ext cx="7255080" cy="486720"/>
        </p:xfrm>
        <a:graphic>
          <a:graphicData uri="http://schemas.openxmlformats.org/drawingml/2006/table">
            <a:tbl>
              <a:tblPr/>
              <a:tblGrid>
                <a:gridCol w="960120"/>
                <a:gridCol w="1298880"/>
                <a:gridCol w="1402920"/>
                <a:gridCol w="1359360"/>
                <a:gridCol w="1117080"/>
                <a:gridCol w="1117080"/>
              </a:tblGrid>
              <a:tr h="691200">
                <a:tc>
                  <a:txBody>
                    <a:bodyPr lIns="90000" rIns="90000"/>
                    <a:p>
                      <a:pPr>
                        <a:lnSpc>
                          <a:spcPct val="100000"/>
                        </a:lnSpc>
                      </a:pPr>
                      <a:r>
                        <a:rPr b="0" lang="sv-SE" sz="1400" spc="-1" strike="noStrike">
                          <a:latin typeface="Arial"/>
                        </a:rPr>
                        <a:t>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Förnamnets första bokstav</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Antal bokstäver i förnamn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Födelsemånad (jan-dec)</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Födelsedag (1-31)</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Höger-/ vänsterhänt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62440">
                <a:tc>
                  <a:txBody>
                    <a:bodyPr lIns="90000" rIns="90000"/>
                    <a:p>
                      <a:pPr>
                        <a:lnSpc>
                          <a:spcPct val="100000"/>
                        </a:lnSpc>
                      </a:pPr>
                      <a:r>
                        <a:rPr b="0" lang="sv-SE" sz="1200" spc="-1" strike="noStrike">
                          <a:latin typeface="Arial"/>
                        </a:rPr>
                        <a:t>Hjalmar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apr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Amina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Vänster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Olle</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O</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Saleh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S</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maj</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Linda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19</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Vänster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Helena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nov</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10</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Axel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64"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65"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166"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167"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168" name="CustomShape 6"/>
          <p:cNvSpPr/>
          <p:nvPr/>
        </p:nvSpPr>
        <p:spPr>
          <a:xfrm>
            <a:off x="576000" y="88848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169" name="CustomShape 7"/>
          <p:cNvSpPr/>
          <p:nvPr/>
        </p:nvSpPr>
        <p:spPr>
          <a:xfrm>
            <a:off x="1712160" y="8924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70" name="CustomShape 8"/>
          <p:cNvSpPr/>
          <p:nvPr/>
        </p:nvSpPr>
        <p:spPr>
          <a:xfrm>
            <a:off x="2864160" y="8964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Explain</a:t>
            </a:r>
            <a:endParaRPr b="0" lang="sv-SE" sz="1800" spc="-1" strike="noStrike">
              <a:latin typeface="Arial"/>
            </a:endParaRPr>
          </a:p>
        </p:txBody>
      </p:sp>
      <p:sp>
        <p:nvSpPr>
          <p:cNvPr id="171" name="CustomShape 9"/>
          <p:cNvSpPr/>
          <p:nvPr/>
        </p:nvSpPr>
        <p:spPr>
          <a:xfrm>
            <a:off x="5343840" y="9003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72" name="CustomShape 10"/>
          <p:cNvSpPr/>
          <p:nvPr/>
        </p:nvSpPr>
        <p:spPr>
          <a:xfrm>
            <a:off x="4032000" y="9003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73" name="CustomShape 11"/>
          <p:cNvSpPr/>
          <p:nvPr/>
        </p:nvSpPr>
        <p:spPr>
          <a:xfrm>
            <a:off x="14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4" name="CustomShape 12"/>
          <p:cNvSpPr/>
          <p:nvPr/>
        </p:nvSpPr>
        <p:spPr>
          <a:xfrm>
            <a:off x="2608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5" name="CustomShape 13"/>
          <p:cNvSpPr/>
          <p:nvPr/>
        </p:nvSpPr>
        <p:spPr>
          <a:xfrm>
            <a:off x="3724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6" name="CustomShape 14"/>
          <p:cNvSpPr/>
          <p:nvPr/>
        </p:nvSpPr>
        <p:spPr>
          <a:xfrm>
            <a:off x="50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7" name="CustomShape 15"/>
          <p:cNvSpPr/>
          <p:nvPr/>
        </p:nvSpPr>
        <p:spPr>
          <a:xfrm>
            <a:off x="612000" y="1824480"/>
            <a:ext cx="2123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Font typeface="StarSymbol"/>
              <a:buAutoNum type="arabicParenR"/>
            </a:pPr>
            <a:r>
              <a:rPr b="1" lang="sv-SE" sz="1600" spc="-1" strike="noStrike">
                <a:solidFill>
                  <a:srgbClr val="000000"/>
                </a:solidFill>
                <a:latin typeface="Tahoma"/>
                <a:ea typeface="DejaVu Sans"/>
              </a:rPr>
              <a:t>Nätverksteori</a:t>
            </a:r>
            <a:endParaRPr b="0" lang="sv-SE" sz="1600" spc="-1" strike="noStrike">
              <a:latin typeface="Arial"/>
            </a:endParaRPr>
          </a:p>
        </p:txBody>
      </p:sp>
      <p:sp>
        <p:nvSpPr>
          <p:cNvPr id="178" name="CustomShape 16"/>
          <p:cNvSpPr/>
          <p:nvPr/>
        </p:nvSpPr>
        <p:spPr>
          <a:xfrm>
            <a:off x="612000" y="2220480"/>
            <a:ext cx="4283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Begrepp</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nod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kant</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grad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centralitet</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kan vissa noder vara extra viktiga?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Olika sätt att skapa nätverk</a:t>
            </a:r>
            <a:endParaRPr b="0" lang="sv-SE"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80"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81"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182"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183"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184" name="CustomShape 6"/>
          <p:cNvSpPr/>
          <p:nvPr/>
        </p:nvSpPr>
        <p:spPr>
          <a:xfrm>
            <a:off x="576000" y="88848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185" name="CustomShape 7"/>
          <p:cNvSpPr/>
          <p:nvPr/>
        </p:nvSpPr>
        <p:spPr>
          <a:xfrm>
            <a:off x="1712160" y="8924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86" name="CustomShape 8"/>
          <p:cNvSpPr/>
          <p:nvPr/>
        </p:nvSpPr>
        <p:spPr>
          <a:xfrm>
            <a:off x="2864160" y="8964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87" name="CustomShape 9"/>
          <p:cNvSpPr/>
          <p:nvPr/>
        </p:nvSpPr>
        <p:spPr>
          <a:xfrm>
            <a:off x="5343840" y="9003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88" name="CustomShape 10"/>
          <p:cNvSpPr/>
          <p:nvPr/>
        </p:nvSpPr>
        <p:spPr>
          <a:xfrm>
            <a:off x="4032000" y="9003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Elaborate</a:t>
            </a:r>
            <a:endParaRPr b="0" lang="sv-SE" sz="1800" spc="-1" strike="noStrike">
              <a:latin typeface="Arial"/>
            </a:endParaRPr>
          </a:p>
        </p:txBody>
      </p:sp>
      <p:sp>
        <p:nvSpPr>
          <p:cNvPr id="189" name="CustomShape 11"/>
          <p:cNvSpPr/>
          <p:nvPr/>
        </p:nvSpPr>
        <p:spPr>
          <a:xfrm>
            <a:off x="14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0" name="CustomShape 12"/>
          <p:cNvSpPr/>
          <p:nvPr/>
        </p:nvSpPr>
        <p:spPr>
          <a:xfrm>
            <a:off x="2608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1" name="CustomShape 13"/>
          <p:cNvSpPr/>
          <p:nvPr/>
        </p:nvSpPr>
        <p:spPr>
          <a:xfrm>
            <a:off x="3724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2" name="CustomShape 14"/>
          <p:cNvSpPr/>
          <p:nvPr/>
        </p:nvSpPr>
        <p:spPr>
          <a:xfrm>
            <a:off x="50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3" name="CustomShape 15"/>
          <p:cNvSpPr/>
          <p:nvPr/>
        </p:nvSpPr>
        <p:spPr>
          <a:xfrm>
            <a:off x="5638320" y="4052160"/>
            <a:ext cx="2713320" cy="2715480"/>
          </a:xfrm>
          <a:prstGeom prst="rect">
            <a:avLst/>
          </a:prstGeom>
          <a:blipFill rotWithShape="0">
            <a:blip r:embed="rId3"/>
            <a:stretch>
              <a:fillRect/>
            </a:stretch>
          </a:blipFill>
          <a:ln>
            <a:noFill/>
          </a:ln>
        </p:spPr>
        <p:style>
          <a:lnRef idx="0"/>
          <a:fillRef idx="0"/>
          <a:effectRef idx="0"/>
          <a:fontRef idx="minor"/>
        </p:style>
      </p:sp>
      <p:sp>
        <p:nvSpPr>
          <p:cNvPr id="194" name="CustomShape 16"/>
          <p:cNvSpPr/>
          <p:nvPr/>
        </p:nvSpPr>
        <p:spPr>
          <a:xfrm>
            <a:off x="5638320" y="1279440"/>
            <a:ext cx="2713320" cy="2716200"/>
          </a:xfrm>
          <a:prstGeom prst="rect">
            <a:avLst/>
          </a:prstGeom>
          <a:blipFill rotWithShape="0">
            <a:blip r:embed="rId4"/>
            <a:stretch>
              <a:fillRect/>
            </a:stretch>
          </a:blipFill>
          <a:ln>
            <a:noFill/>
          </a:ln>
        </p:spPr>
        <p:style>
          <a:lnRef idx="0"/>
          <a:fillRef idx="0"/>
          <a:effectRef idx="0"/>
          <a:fontRef idx="minor"/>
        </p:style>
      </p:sp>
      <p:sp>
        <p:nvSpPr>
          <p:cNvPr id="195" name="CustomShape 17"/>
          <p:cNvSpPr/>
          <p:nvPr/>
        </p:nvSpPr>
        <p:spPr>
          <a:xfrm>
            <a:off x="612000" y="2232000"/>
            <a:ext cx="4499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Osorterad vs. sorterad data (se bilder)</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Clay institutet ger $1.000.000 till den som kan  </a:t>
            </a: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göra dagens långsamma algoritmer snabba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Traditionella algoritmer vs. moderna algoritmer</a:t>
            </a:r>
            <a:br/>
            <a:r>
              <a:rPr b="0" lang="sv-SE" sz="1800" spc="-1" strike="noStrike">
                <a:solidFill>
                  <a:srgbClr val="000000"/>
                </a:solidFill>
                <a:latin typeface="Arial"/>
                <a:ea typeface="DejaVu Sans"/>
              </a:rPr>
              <a:t>  </a:t>
            </a:r>
            <a:r>
              <a:rPr b="0" lang="sv-SE" sz="1600" spc="-1" strike="noStrike">
                <a:solidFill>
                  <a:srgbClr val="000000"/>
                </a:solidFill>
                <a:latin typeface="Tahoma"/>
                <a:ea typeface="DejaVu Sans"/>
              </a:rPr>
              <a:t>(matte, programmering vs. Facebook, Youtube)</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600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Anonymitet (PUL, GDPR)</a:t>
            </a:r>
            <a:endParaRPr b="0" lang="sv-SE" sz="1600" spc="-1" strike="noStrike">
              <a:latin typeface="Arial"/>
            </a:endParaRPr>
          </a:p>
        </p:txBody>
      </p:sp>
      <p:sp>
        <p:nvSpPr>
          <p:cNvPr id="196" name="CustomShape 18"/>
          <p:cNvSpPr/>
          <p:nvPr/>
        </p:nvSpPr>
        <p:spPr>
          <a:xfrm>
            <a:off x="612000" y="1836000"/>
            <a:ext cx="3311640" cy="227160"/>
          </a:xfrm>
          <a:prstGeom prst="rect">
            <a:avLst/>
          </a:prstGeom>
          <a:noFill/>
          <a:ln>
            <a:noFill/>
          </a:ln>
        </p:spPr>
        <p:style>
          <a:lnRef idx="0"/>
          <a:fillRef idx="0"/>
          <a:effectRef idx="0"/>
          <a:fontRef idx="minor"/>
        </p:style>
        <p:txBody>
          <a:bodyPr lIns="0" rIns="0" tIns="11160" bIns="0"/>
          <a:p>
            <a:pPr marL="12600" indent="-216000">
              <a:lnSpc>
                <a:spcPts val="1755"/>
              </a:lnSpc>
              <a:buClr>
                <a:srgbClr val="000000"/>
              </a:buClr>
              <a:buFont typeface="StarSymbol"/>
              <a:buAutoNum type="arabicParenR"/>
            </a:pPr>
            <a:r>
              <a:rPr b="1" lang="sv-SE" sz="1600" spc="-1" strike="noStrike">
                <a:solidFill>
                  <a:srgbClr val="000000"/>
                </a:solidFill>
                <a:latin typeface="Tahoma"/>
                <a:ea typeface="DejaVu Sans"/>
              </a:rPr>
              <a:t>Algoritmer</a:t>
            </a:r>
            <a:endParaRPr b="0" lang="sv-SE"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2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98"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99"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200"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201" name="CustomShape 5"/>
          <p:cNvSpPr/>
          <p:nvPr/>
        </p:nvSpPr>
        <p:spPr>
          <a:xfrm>
            <a:off x="577080" y="483120"/>
            <a:ext cx="372708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202" name="CustomShape 6"/>
          <p:cNvSpPr/>
          <p:nvPr/>
        </p:nvSpPr>
        <p:spPr>
          <a:xfrm>
            <a:off x="576000" y="88848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203" name="CustomShape 7"/>
          <p:cNvSpPr/>
          <p:nvPr/>
        </p:nvSpPr>
        <p:spPr>
          <a:xfrm>
            <a:off x="1712160" y="89244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204" name="CustomShape 8"/>
          <p:cNvSpPr/>
          <p:nvPr/>
        </p:nvSpPr>
        <p:spPr>
          <a:xfrm>
            <a:off x="2864160" y="8964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205" name="CustomShape 9"/>
          <p:cNvSpPr/>
          <p:nvPr/>
        </p:nvSpPr>
        <p:spPr>
          <a:xfrm>
            <a:off x="5343840" y="90036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Evaluate</a:t>
            </a:r>
            <a:endParaRPr b="0" lang="sv-SE" sz="1800" spc="-1" strike="noStrike">
              <a:latin typeface="Arial"/>
            </a:endParaRPr>
          </a:p>
        </p:txBody>
      </p:sp>
      <p:sp>
        <p:nvSpPr>
          <p:cNvPr id="206" name="CustomShape 10"/>
          <p:cNvSpPr/>
          <p:nvPr/>
        </p:nvSpPr>
        <p:spPr>
          <a:xfrm>
            <a:off x="4032000" y="90036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207" name="CustomShape 11"/>
          <p:cNvSpPr/>
          <p:nvPr/>
        </p:nvSpPr>
        <p:spPr>
          <a:xfrm>
            <a:off x="14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8" name="CustomShape 12"/>
          <p:cNvSpPr/>
          <p:nvPr/>
        </p:nvSpPr>
        <p:spPr>
          <a:xfrm>
            <a:off x="2608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9" name="CustomShape 13"/>
          <p:cNvSpPr/>
          <p:nvPr/>
        </p:nvSpPr>
        <p:spPr>
          <a:xfrm>
            <a:off x="3724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10" name="CustomShape 14"/>
          <p:cNvSpPr/>
          <p:nvPr/>
        </p:nvSpPr>
        <p:spPr>
          <a:xfrm>
            <a:off x="5056560" y="91728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11" name="CustomShape 15"/>
          <p:cNvSpPr/>
          <p:nvPr/>
        </p:nvSpPr>
        <p:spPr>
          <a:xfrm>
            <a:off x="627840" y="1820160"/>
            <a:ext cx="2483640" cy="227160"/>
          </a:xfrm>
          <a:prstGeom prst="rect">
            <a:avLst/>
          </a:prstGeom>
          <a:noFill/>
          <a:ln>
            <a:noFill/>
          </a:ln>
        </p:spPr>
        <p:style>
          <a:lnRef idx="0"/>
          <a:fillRef idx="0"/>
          <a:effectRef idx="0"/>
          <a:fontRef idx="minor"/>
        </p:style>
        <p:txBody>
          <a:bodyPr lIns="0" rIns="0" tIns="11160" bIns="0"/>
          <a:p>
            <a:pPr>
              <a:lnSpc>
                <a:spcPts val="1755"/>
              </a:lnSpc>
            </a:pPr>
            <a:r>
              <a:rPr b="1" lang="sv-SE" sz="1600" spc="-1" strike="noStrike">
                <a:solidFill>
                  <a:srgbClr val="000000"/>
                </a:solidFill>
                <a:latin typeface="Tahoma"/>
                <a:ea typeface="DejaVu Sans"/>
              </a:rPr>
              <a:t>Dagens lärdomar</a:t>
            </a:r>
            <a:endParaRPr b="0" lang="sv-SE" sz="1600" spc="-1" strike="noStrike">
              <a:latin typeface="Arial"/>
            </a:endParaRPr>
          </a:p>
        </p:txBody>
      </p:sp>
      <p:sp>
        <p:nvSpPr>
          <p:cNvPr id="212" name="CustomShape 16"/>
          <p:cNvSpPr/>
          <p:nvPr/>
        </p:nvSpPr>
        <p:spPr>
          <a:xfrm>
            <a:off x="609840" y="2232000"/>
            <a:ext cx="4357800" cy="257400"/>
          </a:xfrm>
          <a:prstGeom prst="rect">
            <a:avLst/>
          </a:prstGeom>
          <a:noFill/>
          <a:ln>
            <a:noFill/>
          </a:ln>
        </p:spPr>
        <p:style>
          <a:lnRef idx="0"/>
          <a:fillRef idx="0"/>
          <a:effectRef idx="0"/>
          <a:fontRef idx="minor"/>
        </p:style>
        <p:txBody>
          <a:bodyPr lIns="0" rIns="0" tIns="12600" bIns="0"/>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Positivt och negativt</a:t>
            </a:r>
            <a:endParaRPr b="0" lang="sv-SE" sz="1800" spc="-1" strike="noStrike">
              <a:latin typeface="Arial"/>
            </a:endParaRPr>
          </a:p>
          <a:p>
            <a:pPr>
              <a:lnSpc>
                <a:spcPts val="1964"/>
              </a:lnSpc>
            </a:pP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Vi lämnar hela tiden digitala spår, </a:t>
            </a: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som får betydelse</a:t>
            </a:r>
            <a:endParaRPr b="0" lang="sv-SE" sz="1800" spc="-1" strike="noStrike">
              <a:latin typeface="Arial"/>
            </a:endParaRPr>
          </a:p>
          <a:p>
            <a:pPr>
              <a:lnSpc>
                <a:spcPts val="1964"/>
              </a:lnSpc>
            </a:pP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Socialt ansvar, matematik i </a:t>
            </a: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samhället, normer och värderingar</a:t>
            </a:r>
            <a:endParaRPr b="0" lang="sv-SE" sz="1800" spc="-1" strike="noStrike">
              <a:latin typeface="Arial"/>
            </a:endParaRPr>
          </a:p>
          <a:p>
            <a:pPr>
              <a:lnSpc>
                <a:spcPts val="1964"/>
              </a:lnSpc>
            </a:pP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Tekniker att analysera nätverk </a:t>
            </a: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används i cancerforskning m.m.</a:t>
            </a:r>
            <a:endParaRPr b="0" lang="sv-SE" sz="1800" spc="-1" strike="noStrike">
              <a:latin typeface="Arial"/>
            </a:endParaRPr>
          </a:p>
          <a:p>
            <a:pPr>
              <a:lnSpc>
                <a:spcPts val="1964"/>
              </a:lnSpc>
            </a:pP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Nätverk kan se väldigt olika ut, </a:t>
            </a:r>
            <a:endParaRPr b="0" lang="sv-SE" sz="1800" spc="-1" strike="noStrike">
              <a:latin typeface="Arial"/>
            </a:endParaRPr>
          </a:p>
          <a:p>
            <a:pPr marL="12600" indent="-21600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dra slutsatser och hitta mönster</a:t>
            </a:r>
            <a:endParaRPr b="0" lang="sv-SE"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214"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215"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216"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217" name="CustomShape 5"/>
          <p:cNvSpPr/>
          <p:nvPr/>
        </p:nvSpPr>
        <p:spPr>
          <a:xfrm>
            <a:off x="577080" y="483120"/>
            <a:ext cx="388656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
        <p:nvSpPr>
          <p:cNvPr id="218" name="CustomShape 6"/>
          <p:cNvSpPr/>
          <p:nvPr/>
        </p:nvSpPr>
        <p:spPr>
          <a:xfrm>
            <a:off x="567720" y="1468080"/>
            <a:ext cx="1171440" cy="227160"/>
          </a:xfrm>
          <a:prstGeom prst="rect">
            <a:avLst/>
          </a:prstGeom>
          <a:noFill/>
          <a:ln>
            <a:noFill/>
          </a:ln>
        </p:spPr>
        <p:style>
          <a:lnRef idx="0"/>
          <a:fillRef idx="0"/>
          <a:effectRef idx="0"/>
          <a:fontRef idx="minor"/>
        </p:style>
        <p:txBody>
          <a:bodyPr lIns="0" rIns="0" tIns="11160" bIns="0"/>
          <a:p>
            <a:pPr marL="12600">
              <a:lnSpc>
                <a:spcPts val="1755"/>
              </a:lnSpc>
            </a:pPr>
            <a:r>
              <a:rPr b="1" lang="sv-SE" sz="1600" spc="-1" strike="noStrike">
                <a:solidFill>
                  <a:srgbClr val="000000"/>
                </a:solidFill>
                <a:latin typeface="Tahoma"/>
                <a:ea typeface="DejaVu Sans"/>
              </a:rPr>
              <a:t>Referenser</a:t>
            </a:r>
            <a:endParaRPr b="0" lang="sv-SE" sz="1600" spc="-1" strike="noStrike">
              <a:latin typeface="Arial"/>
            </a:endParaRPr>
          </a:p>
        </p:txBody>
      </p:sp>
      <p:sp>
        <p:nvSpPr>
          <p:cNvPr id="219" name="CustomShape 7"/>
          <p:cNvSpPr/>
          <p:nvPr/>
        </p:nvSpPr>
        <p:spPr>
          <a:xfrm>
            <a:off x="567720" y="1951560"/>
            <a:ext cx="670068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
              </a:rPr>
              <a:t>h</a:t>
            </a:r>
            <a:r>
              <a:rPr b="0" lang="sv-SE" sz="1200" spc="-1" strike="noStrike" u="sng">
                <a:solidFill>
                  <a:srgbClr val="0000ff"/>
                </a:solidFill>
                <a:uFillTx/>
                <a:latin typeface="Tahoma"/>
                <a:ea typeface="DejaVu Sans"/>
                <a:hlinkClick r:id="rId4"/>
              </a:rPr>
              <a:t>t</a:t>
            </a:r>
            <a:r>
              <a:rPr b="0" lang="sv-SE" sz="1200" spc="-1" strike="noStrike" u="sng">
                <a:solidFill>
                  <a:srgbClr val="0000ff"/>
                </a:solidFill>
                <a:uFillTx/>
                <a:latin typeface="Tahoma"/>
                <a:ea typeface="DejaVu Sans"/>
                <a:hlinkClick r:id="rId5"/>
              </a:rPr>
              <a:t>t</a:t>
            </a:r>
            <a:r>
              <a:rPr b="0" lang="sv-SE" sz="1200" spc="-1" strike="noStrike" u="sng">
                <a:solidFill>
                  <a:srgbClr val="0000ff"/>
                </a:solidFill>
                <a:uFillTx/>
                <a:latin typeface="Tahoma"/>
                <a:ea typeface="DejaVu Sans"/>
                <a:hlinkClick r:id="rId6"/>
              </a:rPr>
              <a:t>p</a:t>
            </a:r>
            <a:r>
              <a:rPr b="0" lang="sv-SE" sz="1200" spc="-1" strike="noStrike" u="sng">
                <a:solidFill>
                  <a:srgbClr val="0000ff"/>
                </a:solidFill>
                <a:uFillTx/>
                <a:latin typeface="Tahoma"/>
                <a:ea typeface="DejaVu Sans"/>
                <a:hlinkClick r:id="rId7"/>
              </a:rPr>
              <a:t>s</a:t>
            </a:r>
            <a:r>
              <a:rPr b="0" lang="sv-SE" sz="1200" spc="-1" strike="noStrike" u="sng">
                <a:solidFill>
                  <a:srgbClr val="0000ff"/>
                </a:solidFill>
                <a:uFillTx/>
                <a:latin typeface="Tahoma"/>
                <a:ea typeface="DejaVu Sans"/>
                <a:hlinkClick r:id="rId8"/>
              </a:rPr>
              <a:t>:</a:t>
            </a:r>
            <a:r>
              <a:rPr b="0" lang="sv-SE" sz="1200" spc="-1" strike="noStrike" u="sng">
                <a:solidFill>
                  <a:srgbClr val="0000ff"/>
                </a:solidFill>
                <a:uFillTx/>
                <a:latin typeface="Tahoma"/>
                <a:ea typeface="DejaVu Sans"/>
                <a:hlinkClick r:id="rId9"/>
              </a:rPr>
              <a:t>/</a:t>
            </a:r>
            <a:r>
              <a:rPr b="0" lang="sv-SE" sz="1200" spc="-1" strike="noStrike" u="sng">
                <a:solidFill>
                  <a:srgbClr val="0000ff"/>
                </a:solidFill>
                <a:uFillTx/>
                <a:latin typeface="Tahoma"/>
                <a:ea typeface="DejaVu Sans"/>
                <a:hlinkClick r:id="rId10"/>
              </a:rPr>
              <a:t>/</a:t>
            </a:r>
            <a:r>
              <a:rPr b="0" lang="sv-SE" sz="1200" spc="-1" strike="noStrike" u="sng">
                <a:solidFill>
                  <a:srgbClr val="0000ff"/>
                </a:solidFill>
                <a:uFillTx/>
                <a:latin typeface="Tahoma"/>
                <a:ea typeface="DejaVu Sans"/>
                <a:hlinkClick r:id="rId11"/>
              </a:rPr>
              <a:t>w</a:t>
            </a:r>
            <a:r>
              <a:rPr b="0" lang="sv-SE" sz="1200" spc="-1" strike="noStrike" u="sng">
                <a:solidFill>
                  <a:srgbClr val="0000ff"/>
                </a:solidFill>
                <a:uFillTx/>
                <a:latin typeface="Tahoma"/>
                <a:ea typeface="DejaVu Sans"/>
                <a:hlinkClick r:id="rId12"/>
              </a:rPr>
              <a:t>w</a:t>
            </a:r>
            <a:r>
              <a:rPr b="0" lang="sv-SE" sz="1200" spc="-1" strike="noStrike" u="sng">
                <a:solidFill>
                  <a:srgbClr val="0000ff"/>
                </a:solidFill>
                <a:uFillTx/>
                <a:latin typeface="Tahoma"/>
                <a:ea typeface="DejaVu Sans"/>
                <a:hlinkClick r:id="rId13"/>
              </a:rPr>
              <a:t>w</a:t>
            </a:r>
            <a:r>
              <a:rPr b="0" lang="sv-SE" sz="1200" spc="-1" strike="noStrike" u="sng">
                <a:solidFill>
                  <a:srgbClr val="0000ff"/>
                </a:solidFill>
                <a:uFillTx/>
                <a:latin typeface="Tahoma"/>
                <a:ea typeface="DejaVu Sans"/>
                <a:hlinkClick r:id="rId14"/>
              </a:rPr>
              <a:t>.a</a:t>
            </a:r>
            <a:r>
              <a:rPr b="0" lang="sv-SE" sz="1200" spc="-1" strike="noStrike" u="sng">
                <a:solidFill>
                  <a:srgbClr val="0000ff"/>
                </a:solidFill>
                <a:uFillTx/>
                <a:latin typeface="Tahoma"/>
                <a:ea typeface="DejaVu Sans"/>
                <a:hlinkClick r:id="rId15"/>
              </a:rPr>
              <a:t>c</a:t>
            </a:r>
            <a:r>
              <a:rPr b="0" lang="sv-SE" sz="1200" spc="-1" strike="noStrike" u="sng">
                <a:solidFill>
                  <a:srgbClr val="0000ff"/>
                </a:solidFill>
                <a:uFillTx/>
                <a:latin typeface="Tahoma"/>
                <a:ea typeface="DejaVu Sans"/>
                <a:hlinkClick r:id="rId16"/>
              </a:rPr>
              <a:t>m</a:t>
            </a:r>
            <a:r>
              <a:rPr b="0" lang="sv-SE" sz="1200" spc="-1" strike="noStrike" u="sng">
                <a:solidFill>
                  <a:srgbClr val="0000ff"/>
                </a:solidFill>
                <a:uFillTx/>
                <a:latin typeface="Tahoma"/>
                <a:ea typeface="DejaVu Sans"/>
                <a:hlinkClick r:id="rId17"/>
              </a:rPr>
              <a:t>.o</a:t>
            </a:r>
            <a:r>
              <a:rPr b="0" lang="sv-SE" sz="1200" spc="-1" strike="noStrike" u="sng">
                <a:solidFill>
                  <a:srgbClr val="0000ff"/>
                </a:solidFill>
                <a:uFillTx/>
                <a:latin typeface="Tahoma"/>
                <a:ea typeface="DejaVu Sans"/>
                <a:hlinkClick r:id="rId18"/>
              </a:rPr>
              <a:t>r</a:t>
            </a:r>
            <a:r>
              <a:rPr b="0" lang="sv-SE" sz="1200" spc="-1" strike="noStrike" u="sng">
                <a:solidFill>
                  <a:srgbClr val="0000ff"/>
                </a:solidFill>
                <a:uFillTx/>
                <a:latin typeface="Tahoma"/>
                <a:ea typeface="DejaVu Sans"/>
                <a:hlinkClick r:id="rId19"/>
              </a:rPr>
              <a:t>g</a:t>
            </a:r>
            <a:r>
              <a:rPr b="0" lang="sv-SE" sz="1200" spc="-1" strike="noStrike" u="sng">
                <a:solidFill>
                  <a:srgbClr val="0000ff"/>
                </a:solidFill>
                <a:uFillTx/>
                <a:latin typeface="Tahoma"/>
                <a:ea typeface="DejaVu Sans"/>
                <a:hlinkClick r:id="rId20"/>
              </a:rPr>
              <a:t>/</a:t>
            </a:r>
            <a:r>
              <a:rPr b="0" lang="sv-SE" sz="1200" spc="-1" strike="noStrike" u="sng">
                <a:solidFill>
                  <a:srgbClr val="0000ff"/>
                </a:solidFill>
                <a:uFillTx/>
                <a:latin typeface="Tahoma"/>
                <a:ea typeface="DejaVu Sans"/>
                <a:hlinkClick r:id="rId21"/>
              </a:rPr>
              <a:t>b</a:t>
            </a:r>
            <a:r>
              <a:rPr b="0" lang="sv-SE" sz="1200" spc="-1" strike="noStrike" u="sng">
                <a:solidFill>
                  <a:srgbClr val="0000ff"/>
                </a:solidFill>
                <a:uFillTx/>
                <a:latin typeface="Tahoma"/>
                <a:ea typeface="DejaVu Sans"/>
                <a:hlinkClick r:id="rId22"/>
              </a:rPr>
              <a:t>i</a:t>
            </a:r>
            <a:r>
              <a:rPr b="0" lang="sv-SE" sz="1200" spc="-1" strike="noStrike" u="sng">
                <a:solidFill>
                  <a:srgbClr val="0000ff"/>
                </a:solidFill>
                <a:uFillTx/>
                <a:latin typeface="Tahoma"/>
                <a:ea typeface="DejaVu Sans"/>
                <a:hlinkClick r:id="rId23"/>
              </a:rPr>
              <a:t>n</a:t>
            </a:r>
            <a:r>
              <a:rPr b="0" lang="sv-SE" sz="1200" spc="-1" strike="noStrike" u="sng">
                <a:solidFill>
                  <a:srgbClr val="0000ff"/>
                </a:solidFill>
                <a:uFillTx/>
                <a:latin typeface="Tahoma"/>
                <a:ea typeface="DejaVu Sans"/>
                <a:hlinkClick r:id="rId24"/>
              </a:rPr>
              <a:t>a</a:t>
            </a:r>
            <a:r>
              <a:rPr b="0" lang="sv-SE" sz="1200" spc="-1" strike="noStrike" u="sng">
                <a:solidFill>
                  <a:srgbClr val="0000ff"/>
                </a:solidFill>
                <a:uFillTx/>
                <a:latin typeface="Tahoma"/>
                <a:ea typeface="DejaVu Sans"/>
                <a:hlinkClick r:id="rId25"/>
              </a:rPr>
              <a:t>r</a:t>
            </a:r>
            <a:r>
              <a:rPr b="0" lang="sv-SE" sz="1200" spc="-1" strike="noStrike" u="sng">
                <a:solidFill>
                  <a:srgbClr val="0000ff"/>
                </a:solidFill>
                <a:uFillTx/>
                <a:latin typeface="Tahoma"/>
                <a:ea typeface="DejaVu Sans"/>
                <a:hlinkClick r:id="rId26"/>
              </a:rPr>
              <a:t>i</a:t>
            </a:r>
            <a:r>
              <a:rPr b="0" lang="sv-SE" sz="1200" spc="-1" strike="noStrike" u="sng">
                <a:solidFill>
                  <a:srgbClr val="0000ff"/>
                </a:solidFill>
                <a:uFillTx/>
                <a:latin typeface="Tahoma"/>
                <a:ea typeface="DejaVu Sans"/>
                <a:hlinkClick r:id="rId27"/>
              </a:rPr>
              <a:t>e</a:t>
            </a:r>
            <a:r>
              <a:rPr b="0" lang="sv-SE" sz="1200" spc="-1" strike="noStrike" u="sng">
                <a:solidFill>
                  <a:srgbClr val="0000ff"/>
                </a:solidFill>
                <a:uFillTx/>
                <a:latin typeface="Tahoma"/>
                <a:ea typeface="DejaVu Sans"/>
                <a:hlinkClick r:id="rId28"/>
              </a:rPr>
              <a:t>s</a:t>
            </a:r>
            <a:r>
              <a:rPr b="0" lang="sv-SE" sz="1200" spc="-1" strike="noStrike" u="sng">
                <a:solidFill>
                  <a:srgbClr val="0000ff"/>
                </a:solidFill>
                <a:uFillTx/>
                <a:latin typeface="Tahoma"/>
                <a:ea typeface="DejaVu Sans"/>
                <a:hlinkClick r:id="rId29"/>
              </a:rPr>
              <a:t>/</a:t>
            </a:r>
            <a:r>
              <a:rPr b="0" lang="sv-SE" sz="1200" spc="-1" strike="noStrike" u="sng">
                <a:solidFill>
                  <a:srgbClr val="0000ff"/>
                </a:solidFill>
                <a:uFillTx/>
                <a:latin typeface="Tahoma"/>
                <a:ea typeface="DejaVu Sans"/>
                <a:hlinkClick r:id="rId30"/>
              </a:rPr>
              <a:t>c</a:t>
            </a:r>
            <a:r>
              <a:rPr b="0" lang="sv-SE" sz="1200" spc="-1" strike="noStrike" u="sng">
                <a:solidFill>
                  <a:srgbClr val="0000ff"/>
                </a:solidFill>
                <a:uFillTx/>
                <a:latin typeface="Tahoma"/>
                <a:ea typeface="DejaVu Sans"/>
                <a:hlinkClick r:id="rId31"/>
              </a:rPr>
              <a:t>o</a:t>
            </a:r>
            <a:r>
              <a:rPr b="0" lang="sv-SE" sz="1200" spc="-1" strike="noStrike" u="sng">
                <a:solidFill>
                  <a:srgbClr val="0000ff"/>
                </a:solidFill>
                <a:uFillTx/>
                <a:latin typeface="Tahoma"/>
                <a:ea typeface="DejaVu Sans"/>
                <a:hlinkClick r:id="rId32"/>
              </a:rPr>
              <a:t>n</a:t>
            </a:r>
            <a:r>
              <a:rPr b="0" lang="sv-SE" sz="1200" spc="-1" strike="noStrike" u="sng">
                <a:solidFill>
                  <a:srgbClr val="0000ff"/>
                </a:solidFill>
                <a:uFillTx/>
                <a:latin typeface="Tahoma"/>
                <a:ea typeface="DejaVu Sans"/>
                <a:hlinkClick r:id="rId33"/>
              </a:rPr>
              <a:t>t</a:t>
            </a:r>
            <a:r>
              <a:rPr b="0" lang="sv-SE" sz="1200" spc="-1" strike="noStrike" u="sng">
                <a:solidFill>
                  <a:srgbClr val="0000ff"/>
                </a:solidFill>
                <a:uFillTx/>
                <a:latin typeface="Tahoma"/>
                <a:ea typeface="DejaVu Sans"/>
                <a:hlinkClick r:id="rId34"/>
              </a:rPr>
              <a:t>e</a:t>
            </a:r>
            <a:r>
              <a:rPr b="0" lang="sv-SE" sz="1200" spc="-1" strike="noStrike" u="sng">
                <a:solidFill>
                  <a:srgbClr val="0000ff"/>
                </a:solidFill>
                <a:uFillTx/>
                <a:latin typeface="Tahoma"/>
                <a:ea typeface="DejaVu Sans"/>
                <a:hlinkClick r:id="rId35"/>
              </a:rPr>
              <a:t>n</a:t>
            </a:r>
            <a:r>
              <a:rPr b="0" lang="sv-SE" sz="1200" spc="-1" strike="noStrike" u="sng">
                <a:solidFill>
                  <a:srgbClr val="0000ff"/>
                </a:solidFill>
                <a:uFillTx/>
                <a:latin typeface="Tahoma"/>
                <a:ea typeface="DejaVu Sans"/>
                <a:hlinkClick r:id="rId36"/>
              </a:rPr>
              <a:t>t</a:t>
            </a:r>
            <a:r>
              <a:rPr b="0" lang="sv-SE" sz="1200" spc="-1" strike="noStrike" u="sng">
                <a:solidFill>
                  <a:srgbClr val="0000ff"/>
                </a:solidFill>
                <a:uFillTx/>
                <a:latin typeface="Tahoma"/>
                <a:ea typeface="DejaVu Sans"/>
                <a:hlinkClick r:id="rId37"/>
              </a:rPr>
              <a:t>/</a:t>
            </a:r>
            <a:r>
              <a:rPr b="0" lang="sv-SE" sz="1200" spc="-1" strike="noStrike" u="sng">
                <a:solidFill>
                  <a:srgbClr val="0000ff"/>
                </a:solidFill>
                <a:uFillTx/>
                <a:latin typeface="Tahoma"/>
                <a:ea typeface="DejaVu Sans"/>
                <a:hlinkClick r:id="rId38"/>
              </a:rPr>
              <a:t>a</a:t>
            </a:r>
            <a:r>
              <a:rPr b="0" lang="sv-SE" sz="1200" spc="-1" strike="noStrike" u="sng">
                <a:solidFill>
                  <a:srgbClr val="0000ff"/>
                </a:solidFill>
                <a:uFillTx/>
                <a:latin typeface="Tahoma"/>
                <a:ea typeface="DejaVu Sans"/>
                <a:hlinkClick r:id="rId39"/>
              </a:rPr>
              <a:t>s</a:t>
            </a:r>
            <a:r>
              <a:rPr b="0" lang="sv-SE" sz="1200" spc="-1" strike="noStrike" u="sng">
                <a:solidFill>
                  <a:srgbClr val="0000ff"/>
                </a:solidFill>
                <a:uFillTx/>
                <a:latin typeface="Tahoma"/>
                <a:ea typeface="DejaVu Sans"/>
                <a:hlinkClick r:id="rId40"/>
              </a:rPr>
              <a:t>s</a:t>
            </a:r>
            <a:r>
              <a:rPr b="0" lang="sv-SE" sz="1200" spc="-1" strike="noStrike" u="sng">
                <a:solidFill>
                  <a:srgbClr val="0000ff"/>
                </a:solidFill>
                <a:uFillTx/>
                <a:latin typeface="Tahoma"/>
                <a:ea typeface="DejaVu Sans"/>
                <a:hlinkClick r:id="rId41"/>
              </a:rPr>
              <a:t>e</a:t>
            </a:r>
            <a:r>
              <a:rPr b="0" lang="sv-SE" sz="1200" spc="-1" strike="noStrike" u="sng">
                <a:solidFill>
                  <a:srgbClr val="0000ff"/>
                </a:solidFill>
                <a:uFillTx/>
                <a:latin typeface="Tahoma"/>
                <a:ea typeface="DejaVu Sans"/>
                <a:hlinkClick r:id="rId42"/>
              </a:rPr>
              <a:t>t</a:t>
            </a:r>
            <a:r>
              <a:rPr b="0" lang="sv-SE" sz="1200" spc="-1" strike="noStrike" u="sng">
                <a:solidFill>
                  <a:srgbClr val="0000ff"/>
                </a:solidFill>
                <a:uFillTx/>
                <a:latin typeface="Tahoma"/>
                <a:ea typeface="DejaVu Sans"/>
                <a:hlinkClick r:id="rId43"/>
              </a:rPr>
              <a:t>s</a:t>
            </a:r>
            <a:r>
              <a:rPr b="0" lang="sv-SE" sz="1200" spc="-1" strike="noStrike" u="sng">
                <a:solidFill>
                  <a:srgbClr val="0000ff"/>
                </a:solidFill>
                <a:uFillTx/>
                <a:latin typeface="Tahoma"/>
                <a:ea typeface="DejaVu Sans"/>
                <a:hlinkClick r:id="rId44"/>
              </a:rPr>
              <a:t>/</a:t>
            </a:r>
            <a:r>
              <a:rPr b="0" lang="sv-SE" sz="1200" spc="-1" strike="noStrike" u="sng">
                <a:solidFill>
                  <a:srgbClr val="0000ff"/>
                </a:solidFill>
                <a:uFillTx/>
                <a:latin typeface="Tahoma"/>
                <a:ea typeface="DejaVu Sans"/>
                <a:hlinkClick r:id="rId45"/>
              </a:rPr>
              <a:t>p</a:t>
            </a:r>
            <a:r>
              <a:rPr b="0" lang="sv-SE" sz="1200" spc="-1" strike="noStrike" u="sng">
                <a:solidFill>
                  <a:srgbClr val="0000ff"/>
                </a:solidFill>
                <a:uFillTx/>
                <a:latin typeface="Tahoma"/>
                <a:ea typeface="DejaVu Sans"/>
                <a:hlinkClick r:id="rId46"/>
              </a:rPr>
              <a:t>u</a:t>
            </a:r>
            <a:r>
              <a:rPr b="0" lang="sv-SE" sz="1200" spc="-1" strike="noStrike" u="sng">
                <a:solidFill>
                  <a:srgbClr val="0000ff"/>
                </a:solidFill>
                <a:uFillTx/>
                <a:latin typeface="Tahoma"/>
                <a:ea typeface="DejaVu Sans"/>
                <a:hlinkClick r:id="rId47"/>
              </a:rPr>
              <a:t>b</a:t>
            </a:r>
            <a:r>
              <a:rPr b="0" lang="sv-SE" sz="1200" spc="-1" strike="noStrike" u="sng">
                <a:solidFill>
                  <a:srgbClr val="0000ff"/>
                </a:solidFill>
                <a:uFillTx/>
                <a:latin typeface="Tahoma"/>
                <a:ea typeface="DejaVu Sans"/>
                <a:hlinkClick r:id="rId48"/>
              </a:rPr>
              <a:t>l</a:t>
            </a:r>
            <a:r>
              <a:rPr b="0" lang="sv-SE" sz="1200" spc="-1" strike="noStrike" u="sng">
                <a:solidFill>
                  <a:srgbClr val="0000ff"/>
                </a:solidFill>
                <a:uFillTx/>
                <a:latin typeface="Tahoma"/>
                <a:ea typeface="DejaVu Sans"/>
                <a:hlinkClick r:id="rId49"/>
              </a:rPr>
              <a:t>i</a:t>
            </a:r>
            <a:r>
              <a:rPr b="0" lang="sv-SE" sz="1200" spc="-1" strike="noStrike" u="sng">
                <a:solidFill>
                  <a:srgbClr val="0000ff"/>
                </a:solidFill>
                <a:uFillTx/>
                <a:latin typeface="Tahoma"/>
                <a:ea typeface="DejaVu Sans"/>
                <a:hlinkClick r:id="rId50"/>
              </a:rPr>
              <a:t>c</a:t>
            </a:r>
            <a:r>
              <a:rPr b="0" lang="sv-SE" sz="1200" spc="-1" strike="noStrike" u="sng">
                <a:solidFill>
                  <a:srgbClr val="0000ff"/>
                </a:solidFill>
                <a:uFillTx/>
                <a:latin typeface="Tahoma"/>
                <a:ea typeface="DejaVu Sans"/>
                <a:hlinkClick r:id="rId51"/>
              </a:rPr>
              <a:t>-</a:t>
            </a:r>
            <a:r>
              <a:rPr b="0" lang="sv-SE" sz="1200" spc="-1" strike="noStrike" u="sng">
                <a:solidFill>
                  <a:srgbClr val="0000ff"/>
                </a:solidFill>
                <a:uFillTx/>
                <a:latin typeface="Tahoma"/>
                <a:ea typeface="DejaVu Sans"/>
                <a:hlinkClick r:id="rId52"/>
              </a:rPr>
              <a:t>p</a:t>
            </a:r>
            <a:r>
              <a:rPr b="0" lang="sv-SE" sz="1200" spc="-1" strike="noStrike" u="sng">
                <a:solidFill>
                  <a:srgbClr val="0000ff"/>
                </a:solidFill>
                <a:uFillTx/>
                <a:latin typeface="Tahoma"/>
                <a:ea typeface="DejaVu Sans"/>
                <a:hlinkClick r:id="rId53"/>
              </a:rPr>
              <a:t>o</a:t>
            </a:r>
            <a:r>
              <a:rPr b="0" lang="sv-SE" sz="1200" spc="-1" strike="noStrike" u="sng">
                <a:solidFill>
                  <a:srgbClr val="0000ff"/>
                </a:solidFill>
                <a:uFillTx/>
                <a:latin typeface="Tahoma"/>
                <a:ea typeface="DejaVu Sans"/>
                <a:hlinkClick r:id="rId54"/>
              </a:rPr>
              <a:t>l</a:t>
            </a:r>
            <a:r>
              <a:rPr b="0" lang="sv-SE" sz="1200" spc="-1" strike="noStrike" u="sng">
                <a:solidFill>
                  <a:srgbClr val="0000ff"/>
                </a:solidFill>
                <a:uFillTx/>
                <a:latin typeface="Tahoma"/>
                <a:ea typeface="DejaVu Sans"/>
                <a:hlinkClick r:id="rId55"/>
              </a:rPr>
              <a:t>i</a:t>
            </a:r>
            <a:r>
              <a:rPr b="0" lang="sv-SE" sz="1200" spc="-1" strike="noStrike" u="sng">
                <a:solidFill>
                  <a:srgbClr val="0000ff"/>
                </a:solidFill>
                <a:uFillTx/>
                <a:latin typeface="Tahoma"/>
                <a:ea typeface="DejaVu Sans"/>
                <a:hlinkClick r:id="rId56"/>
              </a:rPr>
              <a:t>c</a:t>
            </a:r>
            <a:r>
              <a:rPr b="0" lang="sv-SE" sz="1200" spc="-1" strike="noStrike" u="sng">
                <a:solidFill>
                  <a:srgbClr val="0000ff"/>
                </a:solidFill>
                <a:uFillTx/>
                <a:latin typeface="Tahoma"/>
                <a:ea typeface="DejaVu Sans"/>
                <a:hlinkClick r:id="rId57"/>
              </a:rPr>
              <a:t>y</a:t>
            </a:r>
            <a:r>
              <a:rPr b="0" lang="sv-SE" sz="1200" spc="-1" strike="noStrike" u="sng">
                <a:solidFill>
                  <a:srgbClr val="0000ff"/>
                </a:solidFill>
                <a:uFillTx/>
                <a:latin typeface="Tahoma"/>
                <a:ea typeface="DejaVu Sans"/>
                <a:hlinkClick r:id="rId58"/>
              </a:rPr>
              <a:t>/</a:t>
            </a:r>
            <a:r>
              <a:rPr b="0" lang="sv-SE" sz="1200" spc="-1" strike="noStrike" u="sng">
                <a:solidFill>
                  <a:srgbClr val="0000ff"/>
                </a:solidFill>
                <a:uFillTx/>
                <a:latin typeface="Tahoma"/>
                <a:ea typeface="DejaVu Sans"/>
                <a:hlinkClick r:id="rId59"/>
              </a:rPr>
              <a:t>2017_</a:t>
            </a:r>
            <a:r>
              <a:rPr b="0" lang="sv-SE" sz="1200" spc="-1" strike="noStrike" u="sng">
                <a:solidFill>
                  <a:srgbClr val="0000ff"/>
                </a:solidFill>
                <a:uFillTx/>
                <a:latin typeface="Tahoma"/>
                <a:ea typeface="DejaVu Sans"/>
                <a:hlinkClick r:id="rId60"/>
              </a:rPr>
              <a:t>u</a:t>
            </a:r>
            <a:r>
              <a:rPr b="0" lang="sv-SE" sz="1200" spc="-1" strike="noStrike" u="sng">
                <a:solidFill>
                  <a:srgbClr val="0000ff"/>
                </a:solidFill>
                <a:uFillTx/>
                <a:latin typeface="Tahoma"/>
                <a:ea typeface="DejaVu Sans"/>
                <a:hlinkClick r:id="rId61"/>
              </a:rPr>
              <a:t>s</a:t>
            </a:r>
            <a:r>
              <a:rPr b="0" lang="sv-SE" sz="1200" spc="-1" strike="noStrike" u="sng">
                <a:solidFill>
                  <a:srgbClr val="0000ff"/>
                </a:solidFill>
                <a:uFillTx/>
                <a:latin typeface="Tahoma"/>
                <a:ea typeface="DejaVu Sans"/>
                <a:hlinkClick r:id="rId62"/>
              </a:rPr>
              <a:t>a</a:t>
            </a:r>
            <a:r>
              <a:rPr b="0" lang="sv-SE" sz="1200" spc="-1" strike="noStrike" u="sng">
                <a:solidFill>
                  <a:srgbClr val="0000ff"/>
                </a:solidFill>
                <a:uFillTx/>
                <a:latin typeface="Tahoma"/>
                <a:ea typeface="DejaVu Sans"/>
                <a:hlinkClick r:id="rId63"/>
              </a:rPr>
              <a:t>c</a:t>
            </a:r>
            <a:r>
              <a:rPr b="0" lang="sv-SE" sz="1200" spc="-1" strike="noStrike" u="sng">
                <a:solidFill>
                  <a:srgbClr val="0000ff"/>
                </a:solidFill>
                <a:uFillTx/>
                <a:latin typeface="Tahoma"/>
                <a:ea typeface="DejaVu Sans"/>
                <a:hlinkClick r:id="rId64"/>
              </a:rPr>
              <a:t>m</a:t>
            </a:r>
            <a:r>
              <a:rPr b="0" lang="sv-SE" sz="1200" spc="-1" strike="noStrike" u="sng">
                <a:solidFill>
                  <a:srgbClr val="0000ff"/>
                </a:solidFill>
                <a:uFillTx/>
                <a:latin typeface="Tahoma"/>
                <a:ea typeface="DejaVu Sans"/>
                <a:hlinkClick r:id="rId65"/>
              </a:rPr>
              <a:t>_s</a:t>
            </a:r>
            <a:r>
              <a:rPr b="0" lang="sv-SE" sz="1200" spc="-1" strike="noStrike" u="sng">
                <a:solidFill>
                  <a:srgbClr val="0000ff"/>
                </a:solidFill>
                <a:uFillTx/>
                <a:latin typeface="Tahoma"/>
                <a:ea typeface="DejaVu Sans"/>
                <a:hlinkClick r:id="rId66"/>
              </a:rPr>
              <a:t>t</a:t>
            </a:r>
            <a:r>
              <a:rPr b="0" lang="sv-SE" sz="1200" spc="-1" strike="noStrike" u="sng">
                <a:solidFill>
                  <a:srgbClr val="0000ff"/>
                </a:solidFill>
                <a:uFillTx/>
                <a:latin typeface="Tahoma"/>
                <a:ea typeface="DejaVu Sans"/>
                <a:hlinkClick r:id="rId67"/>
              </a:rPr>
              <a:t>a</a:t>
            </a:r>
            <a:r>
              <a:rPr b="0" lang="sv-SE" sz="1200" spc="-1" strike="noStrike" u="sng">
                <a:solidFill>
                  <a:srgbClr val="0000ff"/>
                </a:solidFill>
                <a:uFillTx/>
                <a:latin typeface="Tahoma"/>
                <a:ea typeface="DejaVu Sans"/>
                <a:hlinkClick r:id="rId68"/>
              </a:rPr>
              <a:t>t</a:t>
            </a:r>
            <a:r>
              <a:rPr b="0" lang="sv-SE" sz="1200" spc="-1" strike="noStrike" u="sng">
                <a:solidFill>
                  <a:srgbClr val="0000ff"/>
                </a:solidFill>
                <a:uFillTx/>
                <a:latin typeface="Tahoma"/>
                <a:ea typeface="DejaVu Sans"/>
                <a:hlinkClick r:id="rId69"/>
              </a:rPr>
              <a:t>e</a:t>
            </a:r>
            <a:r>
              <a:rPr b="0" lang="sv-SE" sz="1200" spc="-1" strike="noStrike" u="sng">
                <a:solidFill>
                  <a:srgbClr val="0000ff"/>
                </a:solidFill>
                <a:uFillTx/>
                <a:latin typeface="Tahoma"/>
                <a:ea typeface="DejaVu Sans"/>
                <a:hlinkClick r:id="rId70"/>
              </a:rPr>
              <a:t>m</a:t>
            </a:r>
            <a:r>
              <a:rPr b="0" lang="sv-SE" sz="1200" spc="-1" strike="noStrike" u="sng">
                <a:solidFill>
                  <a:srgbClr val="0000ff"/>
                </a:solidFill>
                <a:uFillTx/>
                <a:latin typeface="Tahoma"/>
                <a:ea typeface="DejaVu Sans"/>
                <a:hlinkClick r:id="rId71"/>
              </a:rPr>
              <a:t>en</a:t>
            </a:r>
            <a:r>
              <a:rPr b="0" lang="sv-SE" sz="1200" spc="-1" strike="noStrike" u="sng">
                <a:solidFill>
                  <a:srgbClr val="0000ff"/>
                </a:solidFill>
                <a:uFillTx/>
                <a:latin typeface="Tahoma"/>
                <a:ea typeface="DejaVu Sans"/>
                <a:hlinkClick r:id="rId72"/>
              </a:rPr>
              <a:t>t</a:t>
            </a:r>
            <a:r>
              <a:rPr b="0" lang="sv-SE" sz="1200" spc="-1" strike="noStrike" u="sng">
                <a:solidFill>
                  <a:srgbClr val="0000ff"/>
                </a:solidFill>
                <a:uFillTx/>
                <a:latin typeface="Tahoma"/>
                <a:ea typeface="DejaVu Sans"/>
                <a:hlinkClick r:id="rId73"/>
              </a:rPr>
              <a:t>_</a:t>
            </a:r>
            <a:r>
              <a:rPr b="0" lang="sv-SE" sz="1200" spc="-1" strike="noStrike" u="sng">
                <a:solidFill>
                  <a:srgbClr val="0000ff"/>
                </a:solidFill>
                <a:uFillTx/>
                <a:latin typeface="Tahoma"/>
                <a:ea typeface="DejaVu Sans"/>
                <a:hlinkClick r:id="rId74"/>
              </a:rPr>
              <a:t>a</a:t>
            </a:r>
            <a:r>
              <a:rPr b="0" lang="sv-SE" sz="1200" spc="-1" strike="noStrike" u="sng">
                <a:solidFill>
                  <a:srgbClr val="0000ff"/>
                </a:solidFill>
                <a:uFillTx/>
                <a:latin typeface="Tahoma"/>
                <a:ea typeface="DejaVu Sans"/>
                <a:hlinkClick r:id="rId75"/>
              </a:rPr>
              <a:t>l</a:t>
            </a:r>
            <a:r>
              <a:rPr b="0" lang="sv-SE" sz="1200" spc="-1" strike="noStrike" u="sng">
                <a:solidFill>
                  <a:srgbClr val="0000ff"/>
                </a:solidFill>
                <a:uFillTx/>
                <a:latin typeface="Tahoma"/>
                <a:ea typeface="DejaVu Sans"/>
                <a:hlinkClick r:id="rId76"/>
              </a:rPr>
              <a:t>g</a:t>
            </a:r>
            <a:r>
              <a:rPr b="0" lang="sv-SE" sz="1200" spc="-1" strike="noStrike" u="sng">
                <a:solidFill>
                  <a:srgbClr val="0000ff"/>
                </a:solidFill>
                <a:uFillTx/>
                <a:latin typeface="Tahoma"/>
                <a:ea typeface="DejaVu Sans"/>
                <a:hlinkClick r:id="rId77"/>
              </a:rPr>
              <a:t>o</a:t>
            </a:r>
            <a:r>
              <a:rPr b="0" lang="sv-SE" sz="1200" spc="-1" strike="noStrike" u="sng">
                <a:solidFill>
                  <a:srgbClr val="0000ff"/>
                </a:solidFill>
                <a:uFillTx/>
                <a:latin typeface="Tahoma"/>
                <a:ea typeface="DejaVu Sans"/>
                <a:hlinkClick r:id="rId78"/>
              </a:rPr>
              <a:t>r</a:t>
            </a:r>
            <a:r>
              <a:rPr b="0" lang="sv-SE" sz="1200" spc="-1" strike="noStrike" u="sng">
                <a:solidFill>
                  <a:srgbClr val="0000ff"/>
                </a:solidFill>
                <a:uFillTx/>
                <a:latin typeface="Tahoma"/>
                <a:ea typeface="DejaVu Sans"/>
                <a:hlinkClick r:id="rId79"/>
              </a:rPr>
              <a:t>i</a:t>
            </a:r>
            <a:r>
              <a:rPr b="0" lang="sv-SE" sz="1200" spc="-1" strike="noStrike" u="sng">
                <a:solidFill>
                  <a:srgbClr val="0000ff"/>
                </a:solidFill>
                <a:uFillTx/>
                <a:latin typeface="Tahoma"/>
                <a:ea typeface="DejaVu Sans"/>
                <a:hlinkClick r:id="rId80"/>
              </a:rPr>
              <a:t>t</a:t>
            </a:r>
            <a:r>
              <a:rPr b="0" lang="sv-SE" sz="1200" spc="-1" strike="noStrike" u="sng">
                <a:solidFill>
                  <a:srgbClr val="0000ff"/>
                </a:solidFill>
                <a:uFillTx/>
                <a:latin typeface="Tahoma"/>
                <a:ea typeface="DejaVu Sans"/>
                <a:hlinkClick r:id="rId81"/>
              </a:rPr>
              <a:t>h</a:t>
            </a:r>
            <a:r>
              <a:rPr b="0" lang="sv-SE" sz="1200" spc="-1" strike="noStrike" u="sng">
                <a:solidFill>
                  <a:srgbClr val="0000ff"/>
                </a:solidFill>
                <a:uFillTx/>
                <a:latin typeface="Tahoma"/>
                <a:ea typeface="DejaVu Sans"/>
                <a:hlinkClick r:id="rId82"/>
              </a:rPr>
              <a:t>m</a:t>
            </a:r>
            <a:r>
              <a:rPr b="0" lang="sv-SE" sz="1200" spc="-1" strike="noStrike" u="sng">
                <a:solidFill>
                  <a:srgbClr val="0000ff"/>
                </a:solidFill>
                <a:uFillTx/>
                <a:latin typeface="Tahoma"/>
                <a:ea typeface="DejaVu Sans"/>
                <a:hlinkClick r:id="rId83"/>
              </a:rPr>
              <a:t>s</a:t>
            </a:r>
            <a:r>
              <a:rPr b="0" lang="sv-SE" sz="1200" spc="-1" strike="noStrike" u="sng">
                <a:solidFill>
                  <a:srgbClr val="0000ff"/>
                </a:solidFill>
                <a:uFillTx/>
                <a:latin typeface="Tahoma"/>
                <a:ea typeface="DejaVu Sans"/>
                <a:hlinkClick r:id="rId84"/>
              </a:rPr>
              <a:t>.</a:t>
            </a:r>
            <a:r>
              <a:rPr b="0" lang="sv-SE" sz="1200" spc="-1" strike="noStrike" u="sng">
                <a:solidFill>
                  <a:srgbClr val="0000ff"/>
                </a:solidFill>
                <a:uFillTx/>
                <a:latin typeface="Tahoma"/>
                <a:ea typeface="DejaVu Sans"/>
                <a:hlinkClick r:id="rId85"/>
              </a:rPr>
              <a:t>p</a:t>
            </a:r>
            <a:r>
              <a:rPr b="0" lang="sv-SE" sz="1200" spc="-1" strike="noStrike" u="sng">
                <a:solidFill>
                  <a:srgbClr val="0000ff"/>
                </a:solidFill>
                <a:uFillTx/>
                <a:latin typeface="Tahoma"/>
                <a:ea typeface="DejaVu Sans"/>
                <a:hlinkClick r:id="rId86"/>
              </a:rPr>
              <a:t>d</a:t>
            </a:r>
            <a:r>
              <a:rPr b="0" lang="sv-SE" sz="1200" spc="-1" strike="noStrike" u="sng">
                <a:solidFill>
                  <a:srgbClr val="0000ff"/>
                </a:solidFill>
                <a:uFillTx/>
                <a:latin typeface="Tahoma"/>
                <a:ea typeface="DejaVu Sans"/>
                <a:hlinkClick r:id="rId87"/>
              </a:rPr>
              <a:t>f</a:t>
            </a:r>
            <a:endParaRPr b="0" lang="sv-SE" sz="1200" spc="-1" strike="noStrike">
              <a:latin typeface="Arial"/>
            </a:endParaRPr>
          </a:p>
        </p:txBody>
      </p:sp>
      <p:sp>
        <p:nvSpPr>
          <p:cNvPr id="220" name="CustomShape 8"/>
          <p:cNvSpPr/>
          <p:nvPr/>
        </p:nvSpPr>
        <p:spPr>
          <a:xfrm>
            <a:off x="567720" y="2384280"/>
            <a:ext cx="431604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88"/>
              </a:rPr>
              <a:t>h</a:t>
            </a:r>
            <a:r>
              <a:rPr b="0" lang="sv-SE" sz="1200" spc="-1" strike="noStrike" u="sng">
                <a:solidFill>
                  <a:srgbClr val="0000ff"/>
                </a:solidFill>
                <a:uFillTx/>
                <a:latin typeface="Tahoma"/>
                <a:ea typeface="DejaVu Sans"/>
                <a:hlinkClick r:id="rId89"/>
              </a:rPr>
              <a:t>t</a:t>
            </a:r>
            <a:r>
              <a:rPr b="0" lang="sv-SE" sz="1200" spc="-1" strike="noStrike" u="sng">
                <a:solidFill>
                  <a:srgbClr val="0000ff"/>
                </a:solidFill>
                <a:uFillTx/>
                <a:latin typeface="Tahoma"/>
                <a:ea typeface="DejaVu Sans"/>
                <a:hlinkClick r:id="rId90"/>
              </a:rPr>
              <a:t>t</a:t>
            </a:r>
            <a:r>
              <a:rPr b="0" lang="sv-SE" sz="1200" spc="-1" strike="noStrike" u="sng">
                <a:solidFill>
                  <a:srgbClr val="0000ff"/>
                </a:solidFill>
                <a:uFillTx/>
                <a:latin typeface="Tahoma"/>
                <a:ea typeface="DejaVu Sans"/>
                <a:hlinkClick r:id="rId91"/>
              </a:rPr>
              <a:t>p</a:t>
            </a:r>
            <a:r>
              <a:rPr b="0" lang="sv-SE" sz="1200" spc="-1" strike="noStrike" u="sng">
                <a:solidFill>
                  <a:srgbClr val="0000ff"/>
                </a:solidFill>
                <a:uFillTx/>
                <a:latin typeface="Tahoma"/>
                <a:ea typeface="DejaVu Sans"/>
                <a:hlinkClick r:id="rId92"/>
              </a:rPr>
              <a:t>s</a:t>
            </a:r>
            <a:r>
              <a:rPr b="0" lang="sv-SE" sz="1200" spc="-1" strike="noStrike" u="sng">
                <a:solidFill>
                  <a:srgbClr val="0000ff"/>
                </a:solidFill>
                <a:uFillTx/>
                <a:latin typeface="Tahoma"/>
                <a:ea typeface="DejaVu Sans"/>
                <a:hlinkClick r:id="rId93"/>
              </a:rPr>
              <a:t>:</a:t>
            </a:r>
            <a:r>
              <a:rPr b="0" lang="sv-SE" sz="1200" spc="-1" strike="noStrike" u="sng">
                <a:solidFill>
                  <a:srgbClr val="0000ff"/>
                </a:solidFill>
                <a:uFillTx/>
                <a:latin typeface="Tahoma"/>
                <a:ea typeface="DejaVu Sans"/>
                <a:hlinkClick r:id="rId94"/>
              </a:rPr>
              <a:t>/</a:t>
            </a:r>
            <a:r>
              <a:rPr b="0" lang="sv-SE" sz="1200" spc="-1" strike="noStrike" u="sng">
                <a:solidFill>
                  <a:srgbClr val="0000ff"/>
                </a:solidFill>
                <a:uFillTx/>
                <a:latin typeface="Tahoma"/>
                <a:ea typeface="DejaVu Sans"/>
                <a:hlinkClick r:id="rId95"/>
              </a:rPr>
              <a:t>/</a:t>
            </a:r>
            <a:r>
              <a:rPr b="0" lang="sv-SE" sz="1200" spc="-1" strike="noStrike" u="sng">
                <a:solidFill>
                  <a:srgbClr val="0000ff"/>
                </a:solidFill>
                <a:uFillTx/>
                <a:latin typeface="Tahoma"/>
                <a:ea typeface="DejaVu Sans"/>
                <a:hlinkClick r:id="rId96"/>
              </a:rPr>
              <a:t>r</a:t>
            </a:r>
            <a:r>
              <a:rPr b="0" lang="sv-SE" sz="1200" spc="-1" strike="noStrike" u="sng">
                <a:solidFill>
                  <a:srgbClr val="0000ff"/>
                </a:solidFill>
                <a:uFillTx/>
                <a:latin typeface="Tahoma"/>
                <a:ea typeface="DejaVu Sans"/>
                <a:hlinkClick r:id="rId97"/>
              </a:rPr>
              <a:t>o</a:t>
            </a:r>
            <a:r>
              <a:rPr b="0" lang="sv-SE" sz="1200" spc="-1" strike="noStrike" u="sng">
                <a:solidFill>
                  <a:srgbClr val="0000ff"/>
                </a:solidFill>
                <a:uFillTx/>
                <a:latin typeface="Tahoma"/>
                <a:ea typeface="DejaVu Sans"/>
                <a:hlinkClick r:id="rId98"/>
              </a:rPr>
              <a:t>y</a:t>
            </a:r>
            <a:r>
              <a:rPr b="0" lang="sv-SE" sz="1200" spc="-1" strike="noStrike" u="sng">
                <a:solidFill>
                  <a:srgbClr val="0000ff"/>
                </a:solidFill>
                <a:uFillTx/>
                <a:latin typeface="Tahoma"/>
                <a:ea typeface="DejaVu Sans"/>
                <a:hlinkClick r:id="rId99"/>
              </a:rPr>
              <a:t>a</a:t>
            </a:r>
            <a:r>
              <a:rPr b="0" lang="sv-SE" sz="1200" spc="-1" strike="noStrike" u="sng">
                <a:solidFill>
                  <a:srgbClr val="0000ff"/>
                </a:solidFill>
                <a:uFillTx/>
                <a:latin typeface="Tahoma"/>
                <a:ea typeface="DejaVu Sans"/>
                <a:hlinkClick r:id="rId100"/>
              </a:rPr>
              <a:t>l</a:t>
            </a:r>
            <a:r>
              <a:rPr b="0" lang="sv-SE" sz="1200" spc="-1" strike="noStrike" u="sng">
                <a:solidFill>
                  <a:srgbClr val="0000ff"/>
                </a:solidFill>
                <a:uFillTx/>
                <a:latin typeface="Tahoma"/>
                <a:ea typeface="DejaVu Sans"/>
                <a:hlinkClick r:id="rId101"/>
              </a:rPr>
              <a:t>s</a:t>
            </a:r>
            <a:r>
              <a:rPr b="0" lang="sv-SE" sz="1200" spc="-1" strike="noStrike" u="sng">
                <a:solidFill>
                  <a:srgbClr val="0000ff"/>
                </a:solidFill>
                <a:uFillTx/>
                <a:latin typeface="Tahoma"/>
                <a:ea typeface="DejaVu Sans"/>
                <a:hlinkClick r:id="rId102"/>
              </a:rPr>
              <a:t>o</a:t>
            </a:r>
            <a:r>
              <a:rPr b="0" lang="sv-SE" sz="1200" spc="-1" strike="noStrike" u="sng">
                <a:solidFill>
                  <a:srgbClr val="0000ff"/>
                </a:solidFill>
                <a:uFillTx/>
                <a:latin typeface="Tahoma"/>
                <a:ea typeface="DejaVu Sans"/>
                <a:hlinkClick r:id="rId103"/>
              </a:rPr>
              <a:t>c</a:t>
            </a:r>
            <a:r>
              <a:rPr b="0" lang="sv-SE" sz="1200" spc="-1" strike="noStrike" u="sng">
                <a:solidFill>
                  <a:srgbClr val="0000ff"/>
                </a:solidFill>
                <a:uFillTx/>
                <a:latin typeface="Tahoma"/>
                <a:ea typeface="DejaVu Sans"/>
                <a:hlinkClick r:id="rId104"/>
              </a:rPr>
              <a:t>i</a:t>
            </a:r>
            <a:r>
              <a:rPr b="0" lang="sv-SE" sz="1200" spc="-1" strike="noStrike" u="sng">
                <a:solidFill>
                  <a:srgbClr val="0000ff"/>
                </a:solidFill>
                <a:uFillTx/>
                <a:latin typeface="Tahoma"/>
                <a:ea typeface="DejaVu Sans"/>
                <a:hlinkClick r:id="rId105"/>
              </a:rPr>
              <a:t>e</a:t>
            </a:r>
            <a:r>
              <a:rPr b="0" lang="sv-SE" sz="1200" spc="-1" strike="noStrike" u="sng">
                <a:solidFill>
                  <a:srgbClr val="0000ff"/>
                </a:solidFill>
                <a:uFillTx/>
                <a:latin typeface="Tahoma"/>
                <a:ea typeface="DejaVu Sans"/>
                <a:hlinkClick r:id="rId106"/>
              </a:rPr>
              <a:t>t</a:t>
            </a:r>
            <a:r>
              <a:rPr b="0" lang="sv-SE" sz="1200" spc="-1" strike="noStrike" u="sng">
                <a:solidFill>
                  <a:srgbClr val="0000ff"/>
                </a:solidFill>
                <a:uFillTx/>
                <a:latin typeface="Tahoma"/>
                <a:ea typeface="DejaVu Sans"/>
                <a:hlinkClick r:id="rId107"/>
              </a:rPr>
              <a:t>y</a:t>
            </a:r>
            <a:r>
              <a:rPr b="0" lang="sv-SE" sz="1200" spc="-1" strike="noStrike" u="sng">
                <a:solidFill>
                  <a:srgbClr val="0000ff"/>
                </a:solidFill>
                <a:uFillTx/>
                <a:latin typeface="Tahoma"/>
                <a:ea typeface="DejaVu Sans"/>
                <a:hlinkClick r:id="rId108"/>
              </a:rPr>
              <a:t>.o</a:t>
            </a:r>
            <a:r>
              <a:rPr b="0" lang="sv-SE" sz="1200" spc="-1" strike="noStrike" u="sng">
                <a:solidFill>
                  <a:srgbClr val="0000ff"/>
                </a:solidFill>
                <a:uFillTx/>
                <a:latin typeface="Tahoma"/>
                <a:ea typeface="DejaVu Sans"/>
                <a:hlinkClick r:id="rId109"/>
              </a:rPr>
              <a:t>r</a:t>
            </a:r>
            <a:r>
              <a:rPr b="0" lang="sv-SE" sz="1200" spc="-1" strike="noStrike" u="sng">
                <a:solidFill>
                  <a:srgbClr val="0000ff"/>
                </a:solidFill>
                <a:uFillTx/>
                <a:latin typeface="Tahoma"/>
                <a:ea typeface="DejaVu Sans"/>
                <a:hlinkClick r:id="rId110"/>
              </a:rPr>
              <a:t>g</a:t>
            </a:r>
            <a:r>
              <a:rPr b="0" lang="sv-SE" sz="1200" spc="-1" strike="noStrike" u="sng">
                <a:solidFill>
                  <a:srgbClr val="0000ff"/>
                </a:solidFill>
                <a:uFillTx/>
                <a:latin typeface="Tahoma"/>
                <a:ea typeface="DejaVu Sans"/>
                <a:hlinkClick r:id="rId111"/>
              </a:rPr>
              <a:t>/</a:t>
            </a:r>
            <a:r>
              <a:rPr b="0" lang="sv-SE" sz="1200" spc="-1" strike="noStrike" u="sng">
                <a:solidFill>
                  <a:srgbClr val="0000ff"/>
                </a:solidFill>
                <a:uFillTx/>
                <a:latin typeface="Tahoma"/>
                <a:ea typeface="DejaVu Sans"/>
                <a:hlinkClick r:id="rId112"/>
              </a:rPr>
              <a:t>t</a:t>
            </a:r>
            <a:r>
              <a:rPr b="0" lang="sv-SE" sz="1200" spc="-1" strike="noStrike" u="sng">
                <a:solidFill>
                  <a:srgbClr val="0000ff"/>
                </a:solidFill>
                <a:uFillTx/>
                <a:latin typeface="Tahoma"/>
                <a:ea typeface="DejaVu Sans"/>
                <a:hlinkClick r:id="rId113"/>
              </a:rPr>
              <a:t>op</a:t>
            </a:r>
            <a:r>
              <a:rPr b="0" lang="sv-SE" sz="1200" spc="-1" strike="noStrike" u="sng">
                <a:solidFill>
                  <a:srgbClr val="0000ff"/>
                </a:solidFill>
                <a:uFillTx/>
                <a:latin typeface="Tahoma"/>
                <a:ea typeface="DejaVu Sans"/>
                <a:hlinkClick r:id="rId114"/>
              </a:rPr>
              <a:t>i</a:t>
            </a:r>
            <a:r>
              <a:rPr b="0" lang="sv-SE" sz="1200" spc="-1" strike="noStrike" u="sng">
                <a:solidFill>
                  <a:srgbClr val="0000ff"/>
                </a:solidFill>
                <a:uFillTx/>
                <a:latin typeface="Tahoma"/>
                <a:ea typeface="DejaVu Sans"/>
                <a:hlinkClick r:id="rId115"/>
              </a:rPr>
              <a:t>c</a:t>
            </a:r>
            <a:r>
              <a:rPr b="0" lang="sv-SE" sz="1200" spc="-1" strike="noStrike" u="sng">
                <a:solidFill>
                  <a:srgbClr val="0000ff"/>
                </a:solidFill>
                <a:uFillTx/>
                <a:latin typeface="Tahoma"/>
                <a:ea typeface="DejaVu Sans"/>
                <a:hlinkClick r:id="rId116"/>
              </a:rPr>
              <a:t>s</a:t>
            </a:r>
            <a:r>
              <a:rPr b="0" lang="sv-SE" sz="1200" spc="-1" strike="noStrike" u="sng">
                <a:solidFill>
                  <a:srgbClr val="0000ff"/>
                </a:solidFill>
                <a:uFillTx/>
                <a:latin typeface="Tahoma"/>
                <a:ea typeface="DejaVu Sans"/>
                <a:hlinkClick r:id="rId117"/>
              </a:rPr>
              <a:t>-</a:t>
            </a:r>
            <a:r>
              <a:rPr b="0" lang="sv-SE" sz="1200" spc="-1" strike="noStrike" u="sng">
                <a:solidFill>
                  <a:srgbClr val="0000ff"/>
                </a:solidFill>
                <a:uFillTx/>
                <a:latin typeface="Tahoma"/>
                <a:ea typeface="DejaVu Sans"/>
                <a:hlinkClick r:id="rId118"/>
              </a:rPr>
              <a:t>po</a:t>
            </a:r>
            <a:r>
              <a:rPr b="0" lang="sv-SE" sz="1200" spc="-1" strike="noStrike" u="sng">
                <a:solidFill>
                  <a:srgbClr val="0000ff"/>
                </a:solidFill>
                <a:uFillTx/>
                <a:latin typeface="Tahoma"/>
                <a:ea typeface="DejaVu Sans"/>
                <a:hlinkClick r:id="rId119"/>
              </a:rPr>
              <a:t>l</a:t>
            </a:r>
            <a:r>
              <a:rPr b="0" lang="sv-SE" sz="1200" spc="-1" strike="noStrike" u="sng">
                <a:solidFill>
                  <a:srgbClr val="0000ff"/>
                </a:solidFill>
                <a:uFillTx/>
                <a:latin typeface="Tahoma"/>
                <a:ea typeface="DejaVu Sans"/>
                <a:hlinkClick r:id="rId120"/>
              </a:rPr>
              <a:t>i</a:t>
            </a:r>
            <a:r>
              <a:rPr b="0" lang="sv-SE" sz="1200" spc="-1" strike="noStrike" u="sng">
                <a:solidFill>
                  <a:srgbClr val="0000ff"/>
                </a:solidFill>
                <a:uFillTx/>
                <a:latin typeface="Tahoma"/>
                <a:ea typeface="DejaVu Sans"/>
                <a:hlinkClick r:id="rId121"/>
              </a:rPr>
              <a:t>c</a:t>
            </a:r>
            <a:r>
              <a:rPr b="0" lang="sv-SE" sz="1200" spc="-1" strike="noStrike" u="sng">
                <a:solidFill>
                  <a:srgbClr val="0000ff"/>
                </a:solidFill>
                <a:uFillTx/>
                <a:latin typeface="Tahoma"/>
                <a:ea typeface="DejaVu Sans"/>
                <a:hlinkClick r:id="rId122"/>
              </a:rPr>
              <a:t>y</a:t>
            </a:r>
            <a:r>
              <a:rPr b="0" lang="sv-SE" sz="1200" spc="-1" strike="noStrike" u="sng">
                <a:solidFill>
                  <a:srgbClr val="0000ff"/>
                </a:solidFill>
                <a:uFillTx/>
                <a:latin typeface="Tahoma"/>
                <a:ea typeface="DejaVu Sans"/>
                <a:hlinkClick r:id="rId123"/>
              </a:rPr>
              <a:t>/</a:t>
            </a:r>
            <a:r>
              <a:rPr b="0" lang="sv-SE" sz="1200" spc="-1" strike="noStrike" u="sng">
                <a:solidFill>
                  <a:srgbClr val="0000ff"/>
                </a:solidFill>
                <a:uFillTx/>
                <a:latin typeface="Tahoma"/>
                <a:ea typeface="DejaVu Sans"/>
                <a:hlinkClick r:id="rId124"/>
              </a:rPr>
              <a:t>p</a:t>
            </a:r>
            <a:r>
              <a:rPr b="0" lang="sv-SE" sz="1200" spc="-1" strike="noStrike" u="sng">
                <a:solidFill>
                  <a:srgbClr val="0000ff"/>
                </a:solidFill>
                <a:uFillTx/>
                <a:latin typeface="Tahoma"/>
                <a:ea typeface="DejaVu Sans"/>
                <a:hlinkClick r:id="rId125"/>
              </a:rPr>
              <a:t>r</a:t>
            </a:r>
            <a:r>
              <a:rPr b="0" lang="sv-SE" sz="1200" spc="-1" strike="noStrike" u="sng">
                <a:solidFill>
                  <a:srgbClr val="0000ff"/>
                </a:solidFill>
                <a:uFillTx/>
                <a:latin typeface="Tahoma"/>
                <a:ea typeface="DejaVu Sans"/>
                <a:hlinkClick r:id="rId126"/>
              </a:rPr>
              <a:t>o</a:t>
            </a:r>
            <a:r>
              <a:rPr b="0" lang="sv-SE" sz="1200" spc="-1" strike="noStrike" u="sng">
                <a:solidFill>
                  <a:srgbClr val="0000ff"/>
                </a:solidFill>
                <a:uFillTx/>
                <a:latin typeface="Tahoma"/>
                <a:ea typeface="DejaVu Sans"/>
                <a:hlinkClick r:id="rId127"/>
              </a:rPr>
              <a:t>j</a:t>
            </a:r>
            <a:r>
              <a:rPr b="0" lang="sv-SE" sz="1200" spc="-1" strike="noStrike" u="sng">
                <a:solidFill>
                  <a:srgbClr val="0000ff"/>
                </a:solidFill>
                <a:uFillTx/>
                <a:latin typeface="Tahoma"/>
                <a:ea typeface="DejaVu Sans"/>
                <a:hlinkClick r:id="rId128"/>
              </a:rPr>
              <a:t>e</a:t>
            </a:r>
            <a:r>
              <a:rPr b="0" lang="sv-SE" sz="1200" spc="-1" strike="noStrike" u="sng">
                <a:solidFill>
                  <a:srgbClr val="0000ff"/>
                </a:solidFill>
                <a:uFillTx/>
                <a:latin typeface="Tahoma"/>
                <a:ea typeface="DejaVu Sans"/>
                <a:hlinkClick r:id="rId129"/>
              </a:rPr>
              <a:t>c</a:t>
            </a:r>
            <a:r>
              <a:rPr b="0" lang="sv-SE" sz="1200" spc="-1" strike="noStrike" u="sng">
                <a:solidFill>
                  <a:srgbClr val="0000ff"/>
                </a:solidFill>
                <a:uFillTx/>
                <a:latin typeface="Tahoma"/>
                <a:ea typeface="DejaVu Sans"/>
                <a:hlinkClick r:id="rId130"/>
              </a:rPr>
              <a:t>t</a:t>
            </a:r>
            <a:r>
              <a:rPr b="0" lang="sv-SE" sz="1200" spc="-1" strike="noStrike" u="sng">
                <a:solidFill>
                  <a:srgbClr val="0000ff"/>
                </a:solidFill>
                <a:uFillTx/>
                <a:latin typeface="Tahoma"/>
                <a:ea typeface="DejaVu Sans"/>
                <a:hlinkClick r:id="rId131"/>
              </a:rPr>
              <a:t>s</a:t>
            </a:r>
            <a:r>
              <a:rPr b="0" lang="sv-SE" sz="1200" spc="-1" strike="noStrike" u="sng">
                <a:solidFill>
                  <a:srgbClr val="0000ff"/>
                </a:solidFill>
                <a:uFillTx/>
                <a:latin typeface="Tahoma"/>
                <a:ea typeface="DejaVu Sans"/>
                <a:hlinkClick r:id="rId132"/>
              </a:rPr>
              <a:t>/</a:t>
            </a:r>
            <a:r>
              <a:rPr b="0" lang="sv-SE" sz="1200" spc="-1" strike="noStrike" u="sng">
                <a:solidFill>
                  <a:srgbClr val="0000ff"/>
                </a:solidFill>
                <a:uFillTx/>
                <a:latin typeface="Tahoma"/>
                <a:ea typeface="DejaVu Sans"/>
                <a:hlinkClick r:id="rId133"/>
              </a:rPr>
              <a:t>d</a:t>
            </a:r>
            <a:r>
              <a:rPr b="0" lang="sv-SE" sz="1200" spc="-1" strike="noStrike" u="sng">
                <a:solidFill>
                  <a:srgbClr val="0000ff"/>
                </a:solidFill>
                <a:uFillTx/>
                <a:latin typeface="Tahoma"/>
                <a:ea typeface="DejaVu Sans"/>
                <a:hlinkClick r:id="rId134"/>
              </a:rPr>
              <a:t>a</a:t>
            </a:r>
            <a:r>
              <a:rPr b="0" lang="sv-SE" sz="1200" spc="-1" strike="noStrike" u="sng">
                <a:solidFill>
                  <a:srgbClr val="0000ff"/>
                </a:solidFill>
                <a:uFillTx/>
                <a:latin typeface="Tahoma"/>
                <a:ea typeface="DejaVu Sans"/>
                <a:hlinkClick r:id="rId135"/>
              </a:rPr>
              <a:t>t</a:t>
            </a:r>
            <a:r>
              <a:rPr b="0" lang="sv-SE" sz="1200" spc="-1" strike="noStrike" u="sng">
                <a:solidFill>
                  <a:srgbClr val="0000ff"/>
                </a:solidFill>
                <a:uFillTx/>
                <a:latin typeface="Tahoma"/>
                <a:ea typeface="DejaVu Sans"/>
                <a:hlinkClick r:id="rId136"/>
              </a:rPr>
              <a:t>a</a:t>
            </a:r>
            <a:r>
              <a:rPr b="0" lang="sv-SE" sz="1200" spc="-1" strike="noStrike" u="sng">
                <a:solidFill>
                  <a:srgbClr val="0000ff"/>
                </a:solidFill>
                <a:uFillTx/>
                <a:latin typeface="Tahoma"/>
                <a:ea typeface="DejaVu Sans"/>
                <a:hlinkClick r:id="rId137"/>
              </a:rPr>
              <a:t>-</a:t>
            </a:r>
            <a:r>
              <a:rPr b="0" lang="sv-SE" sz="1200" spc="-1" strike="noStrike" u="sng">
                <a:solidFill>
                  <a:srgbClr val="0000ff"/>
                </a:solidFill>
                <a:uFillTx/>
                <a:latin typeface="Tahoma"/>
                <a:ea typeface="DejaVu Sans"/>
                <a:hlinkClick r:id="rId138"/>
              </a:rPr>
              <a:t>g</a:t>
            </a:r>
            <a:r>
              <a:rPr b="0" lang="sv-SE" sz="1200" spc="-1" strike="noStrike" u="sng">
                <a:solidFill>
                  <a:srgbClr val="0000ff"/>
                </a:solidFill>
                <a:uFillTx/>
                <a:latin typeface="Tahoma"/>
                <a:ea typeface="DejaVu Sans"/>
                <a:hlinkClick r:id="rId139"/>
              </a:rPr>
              <a:t>o</a:t>
            </a:r>
            <a:r>
              <a:rPr b="0" lang="sv-SE" sz="1200" spc="-1" strike="noStrike" u="sng">
                <a:solidFill>
                  <a:srgbClr val="0000ff"/>
                </a:solidFill>
                <a:uFillTx/>
                <a:latin typeface="Tahoma"/>
                <a:ea typeface="DejaVu Sans"/>
                <a:hlinkClick r:id="rId140"/>
              </a:rPr>
              <a:t>v</a:t>
            </a:r>
            <a:r>
              <a:rPr b="0" lang="sv-SE" sz="1200" spc="-1" strike="noStrike" u="sng">
                <a:solidFill>
                  <a:srgbClr val="0000ff"/>
                </a:solidFill>
                <a:uFillTx/>
                <a:latin typeface="Tahoma"/>
                <a:ea typeface="DejaVu Sans"/>
                <a:hlinkClick r:id="rId141"/>
              </a:rPr>
              <a:t>e</a:t>
            </a:r>
            <a:r>
              <a:rPr b="0" lang="sv-SE" sz="1200" spc="-1" strike="noStrike" u="sng">
                <a:solidFill>
                  <a:srgbClr val="0000ff"/>
                </a:solidFill>
                <a:uFillTx/>
                <a:latin typeface="Tahoma"/>
                <a:ea typeface="DejaVu Sans"/>
                <a:hlinkClick r:id="rId142"/>
              </a:rPr>
              <a:t>r</a:t>
            </a:r>
            <a:r>
              <a:rPr b="0" lang="sv-SE" sz="1200" spc="-1" strike="noStrike" u="sng">
                <a:solidFill>
                  <a:srgbClr val="0000ff"/>
                </a:solidFill>
                <a:uFillTx/>
                <a:latin typeface="Tahoma"/>
                <a:ea typeface="DejaVu Sans"/>
                <a:hlinkClick r:id="rId143"/>
              </a:rPr>
              <a:t>n</a:t>
            </a:r>
            <a:r>
              <a:rPr b="0" lang="sv-SE" sz="1200" spc="-1" strike="noStrike" u="sng">
                <a:solidFill>
                  <a:srgbClr val="0000ff"/>
                </a:solidFill>
                <a:uFillTx/>
                <a:latin typeface="Tahoma"/>
                <a:ea typeface="DejaVu Sans"/>
                <a:hlinkClick r:id="rId144"/>
              </a:rPr>
              <a:t>a</a:t>
            </a:r>
            <a:r>
              <a:rPr b="0" lang="sv-SE" sz="1200" spc="-1" strike="noStrike" u="sng">
                <a:solidFill>
                  <a:srgbClr val="0000ff"/>
                </a:solidFill>
                <a:uFillTx/>
                <a:latin typeface="Tahoma"/>
                <a:ea typeface="DejaVu Sans"/>
                <a:hlinkClick r:id="rId145"/>
              </a:rPr>
              <a:t>nc</a:t>
            </a:r>
            <a:r>
              <a:rPr b="0" lang="sv-SE" sz="1200" spc="-1" strike="noStrike" u="sng">
                <a:solidFill>
                  <a:srgbClr val="0000ff"/>
                </a:solidFill>
                <a:uFillTx/>
                <a:latin typeface="Tahoma"/>
                <a:ea typeface="DejaVu Sans"/>
                <a:hlinkClick r:id="rId146"/>
              </a:rPr>
              <a:t>e</a:t>
            </a:r>
            <a:r>
              <a:rPr b="0" lang="sv-SE" sz="1200" spc="-1" strike="noStrike" u="sng">
                <a:solidFill>
                  <a:srgbClr val="0000ff"/>
                </a:solidFill>
                <a:uFillTx/>
                <a:latin typeface="Tahoma"/>
                <a:ea typeface="DejaVu Sans"/>
                <a:hlinkClick r:id="rId147"/>
              </a:rPr>
              <a:t>/</a:t>
            </a:r>
            <a:endParaRPr b="0" lang="sv-SE" sz="1200" spc="-1" strike="noStrike">
              <a:latin typeface="Arial"/>
            </a:endParaRPr>
          </a:p>
        </p:txBody>
      </p:sp>
      <p:sp>
        <p:nvSpPr>
          <p:cNvPr id="221" name="CustomShape 9"/>
          <p:cNvSpPr/>
          <p:nvPr/>
        </p:nvSpPr>
        <p:spPr>
          <a:xfrm>
            <a:off x="567720" y="2815560"/>
            <a:ext cx="552492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148"/>
              </a:rPr>
              <a:t>h</a:t>
            </a:r>
            <a:r>
              <a:rPr b="0" lang="sv-SE" sz="1200" spc="-1" strike="noStrike" u="sng">
                <a:solidFill>
                  <a:srgbClr val="0000ff"/>
                </a:solidFill>
                <a:uFillTx/>
                <a:latin typeface="Tahoma"/>
                <a:ea typeface="DejaVu Sans"/>
                <a:hlinkClick r:id="rId149"/>
              </a:rPr>
              <a:t>t</a:t>
            </a:r>
            <a:r>
              <a:rPr b="0" lang="sv-SE" sz="1200" spc="-1" strike="noStrike" u="sng">
                <a:solidFill>
                  <a:srgbClr val="0000ff"/>
                </a:solidFill>
                <a:uFillTx/>
                <a:latin typeface="Tahoma"/>
                <a:ea typeface="DejaVu Sans"/>
                <a:hlinkClick r:id="rId150"/>
              </a:rPr>
              <a:t>t</a:t>
            </a:r>
            <a:r>
              <a:rPr b="0" lang="sv-SE" sz="1200" spc="-1" strike="noStrike" u="sng">
                <a:solidFill>
                  <a:srgbClr val="0000ff"/>
                </a:solidFill>
                <a:uFillTx/>
                <a:latin typeface="Tahoma"/>
                <a:ea typeface="DejaVu Sans"/>
                <a:hlinkClick r:id="rId151"/>
              </a:rPr>
              <a:t>p</a:t>
            </a:r>
            <a:r>
              <a:rPr b="0" lang="sv-SE" sz="1200" spc="-1" strike="noStrike" u="sng">
                <a:solidFill>
                  <a:srgbClr val="0000ff"/>
                </a:solidFill>
                <a:uFillTx/>
                <a:latin typeface="Tahoma"/>
                <a:ea typeface="DejaVu Sans"/>
                <a:hlinkClick r:id="rId152"/>
              </a:rPr>
              <a:t>s</a:t>
            </a:r>
            <a:r>
              <a:rPr b="0" lang="sv-SE" sz="1200" spc="-1" strike="noStrike" u="sng">
                <a:solidFill>
                  <a:srgbClr val="0000ff"/>
                </a:solidFill>
                <a:uFillTx/>
                <a:latin typeface="Tahoma"/>
                <a:ea typeface="DejaVu Sans"/>
                <a:hlinkClick r:id="rId153"/>
              </a:rPr>
              <a:t>:</a:t>
            </a:r>
            <a:r>
              <a:rPr b="0" lang="sv-SE" sz="1200" spc="-1" strike="noStrike" u="sng">
                <a:solidFill>
                  <a:srgbClr val="0000ff"/>
                </a:solidFill>
                <a:uFillTx/>
                <a:latin typeface="Tahoma"/>
                <a:ea typeface="DejaVu Sans"/>
                <a:hlinkClick r:id="rId154"/>
              </a:rPr>
              <a:t>/</a:t>
            </a:r>
            <a:r>
              <a:rPr b="0" lang="sv-SE" sz="1200" spc="-1" strike="noStrike" u="sng">
                <a:solidFill>
                  <a:srgbClr val="0000ff"/>
                </a:solidFill>
                <a:uFillTx/>
                <a:latin typeface="Tahoma"/>
                <a:ea typeface="DejaVu Sans"/>
                <a:hlinkClick r:id="rId155"/>
              </a:rPr>
              <a:t>/</a:t>
            </a:r>
            <a:r>
              <a:rPr b="0" lang="sv-SE" sz="1200" spc="-1" strike="noStrike" u="sng">
                <a:solidFill>
                  <a:srgbClr val="0000ff"/>
                </a:solidFill>
                <a:uFillTx/>
                <a:latin typeface="Tahoma"/>
                <a:ea typeface="DejaVu Sans"/>
                <a:hlinkClick r:id="rId156"/>
              </a:rPr>
              <a:t>i</a:t>
            </a:r>
            <a:r>
              <a:rPr b="0" lang="sv-SE" sz="1200" spc="-1" strike="noStrike" u="sng">
                <a:solidFill>
                  <a:srgbClr val="0000ff"/>
                </a:solidFill>
                <a:uFillTx/>
                <a:latin typeface="Tahoma"/>
                <a:ea typeface="DejaVu Sans"/>
                <a:hlinkClick r:id="rId157"/>
              </a:rPr>
              <a:t>c</a:t>
            </a:r>
            <a:r>
              <a:rPr b="0" lang="sv-SE" sz="1200" spc="-1" strike="noStrike" u="sng">
                <a:solidFill>
                  <a:srgbClr val="0000ff"/>
                </a:solidFill>
                <a:uFillTx/>
                <a:latin typeface="Tahoma"/>
                <a:ea typeface="DejaVu Sans"/>
                <a:hlinkClick r:id="rId158"/>
              </a:rPr>
              <a:t>o</a:t>
            </a:r>
            <a:r>
              <a:rPr b="0" lang="sv-SE" sz="1200" spc="-1" strike="noStrike" u="sng">
                <a:solidFill>
                  <a:srgbClr val="0000ff"/>
                </a:solidFill>
                <a:uFillTx/>
                <a:latin typeface="Tahoma"/>
                <a:ea typeface="DejaVu Sans"/>
                <a:hlinkClick r:id="rId159"/>
              </a:rPr>
              <a:t>.o</a:t>
            </a:r>
            <a:r>
              <a:rPr b="0" lang="sv-SE" sz="1200" spc="-1" strike="noStrike" u="sng">
                <a:solidFill>
                  <a:srgbClr val="0000ff"/>
                </a:solidFill>
                <a:uFillTx/>
                <a:latin typeface="Tahoma"/>
                <a:ea typeface="DejaVu Sans"/>
                <a:hlinkClick r:id="rId160"/>
              </a:rPr>
              <a:t>r</a:t>
            </a:r>
            <a:r>
              <a:rPr b="0" lang="sv-SE" sz="1200" spc="-1" strike="noStrike" u="sng">
                <a:solidFill>
                  <a:srgbClr val="0000ff"/>
                </a:solidFill>
                <a:uFillTx/>
                <a:latin typeface="Tahoma"/>
                <a:ea typeface="DejaVu Sans"/>
                <a:hlinkClick r:id="rId161"/>
              </a:rPr>
              <a:t>g.</a:t>
            </a:r>
            <a:r>
              <a:rPr b="0" lang="sv-SE" sz="1200" spc="-1" strike="noStrike" u="sng">
                <a:solidFill>
                  <a:srgbClr val="0000ff"/>
                </a:solidFill>
                <a:uFillTx/>
                <a:latin typeface="Tahoma"/>
                <a:ea typeface="DejaVu Sans"/>
                <a:hlinkClick r:id="rId162"/>
              </a:rPr>
              <a:t>u</a:t>
            </a:r>
            <a:r>
              <a:rPr b="0" lang="sv-SE" sz="1200" spc="-1" strike="noStrike" u="sng">
                <a:solidFill>
                  <a:srgbClr val="0000ff"/>
                </a:solidFill>
                <a:uFillTx/>
                <a:latin typeface="Tahoma"/>
                <a:ea typeface="DejaVu Sans"/>
                <a:hlinkClick r:id="rId163"/>
              </a:rPr>
              <a:t>k</a:t>
            </a:r>
            <a:r>
              <a:rPr b="0" lang="sv-SE" sz="1200" spc="-1" strike="noStrike" u="sng">
                <a:solidFill>
                  <a:srgbClr val="0000ff"/>
                </a:solidFill>
                <a:uFillTx/>
                <a:latin typeface="Tahoma"/>
                <a:ea typeface="DejaVu Sans"/>
                <a:hlinkClick r:id="rId164"/>
              </a:rPr>
              <a:t>/</a:t>
            </a:r>
            <a:r>
              <a:rPr b="0" lang="sv-SE" sz="1200" spc="-1" strike="noStrike" u="sng">
                <a:solidFill>
                  <a:srgbClr val="0000ff"/>
                </a:solidFill>
                <a:uFillTx/>
                <a:latin typeface="Tahoma"/>
                <a:ea typeface="DejaVu Sans"/>
                <a:hlinkClick r:id="rId165"/>
              </a:rPr>
              <a:t>f</a:t>
            </a:r>
            <a:r>
              <a:rPr b="0" lang="sv-SE" sz="1200" spc="-1" strike="noStrike" u="sng">
                <a:solidFill>
                  <a:srgbClr val="0000ff"/>
                </a:solidFill>
                <a:uFillTx/>
                <a:latin typeface="Tahoma"/>
                <a:ea typeface="DejaVu Sans"/>
                <a:hlinkClick r:id="rId166"/>
              </a:rPr>
              <a:t>o</a:t>
            </a:r>
            <a:r>
              <a:rPr b="0" lang="sv-SE" sz="1200" spc="-1" strike="noStrike" u="sng">
                <a:solidFill>
                  <a:srgbClr val="0000ff"/>
                </a:solidFill>
                <a:uFillTx/>
                <a:latin typeface="Tahoma"/>
                <a:ea typeface="DejaVu Sans"/>
                <a:hlinkClick r:id="rId167"/>
              </a:rPr>
              <a:t>r</a:t>
            </a:r>
            <a:r>
              <a:rPr b="0" lang="sv-SE" sz="1200" spc="-1" strike="noStrike" u="sng">
                <a:solidFill>
                  <a:srgbClr val="0000ff"/>
                </a:solidFill>
                <a:uFillTx/>
                <a:latin typeface="Tahoma"/>
                <a:ea typeface="DejaVu Sans"/>
                <a:hlinkClick r:id="rId168"/>
              </a:rPr>
              <a:t>-</a:t>
            </a:r>
            <a:r>
              <a:rPr b="0" lang="sv-SE" sz="1200" spc="-1" strike="noStrike" u="sng">
                <a:solidFill>
                  <a:srgbClr val="0000ff"/>
                </a:solidFill>
                <a:uFillTx/>
                <a:latin typeface="Tahoma"/>
                <a:ea typeface="DejaVu Sans"/>
                <a:hlinkClick r:id="rId169"/>
              </a:rPr>
              <a:t>o</a:t>
            </a:r>
            <a:r>
              <a:rPr b="0" lang="sv-SE" sz="1200" spc="-1" strike="noStrike" u="sng">
                <a:solidFill>
                  <a:srgbClr val="0000ff"/>
                </a:solidFill>
                <a:uFillTx/>
                <a:latin typeface="Tahoma"/>
                <a:ea typeface="DejaVu Sans"/>
                <a:hlinkClick r:id="rId170"/>
              </a:rPr>
              <a:t>r</a:t>
            </a:r>
            <a:r>
              <a:rPr b="0" lang="sv-SE" sz="1200" spc="-1" strike="noStrike" u="sng">
                <a:solidFill>
                  <a:srgbClr val="0000ff"/>
                </a:solidFill>
                <a:uFillTx/>
                <a:latin typeface="Tahoma"/>
                <a:ea typeface="DejaVu Sans"/>
                <a:hlinkClick r:id="rId171"/>
              </a:rPr>
              <a:t>g</a:t>
            </a:r>
            <a:r>
              <a:rPr b="0" lang="sv-SE" sz="1200" spc="-1" strike="noStrike" u="sng">
                <a:solidFill>
                  <a:srgbClr val="0000ff"/>
                </a:solidFill>
                <a:uFillTx/>
                <a:latin typeface="Tahoma"/>
                <a:ea typeface="DejaVu Sans"/>
                <a:hlinkClick r:id="rId172"/>
              </a:rPr>
              <a:t>a</a:t>
            </a:r>
            <a:r>
              <a:rPr b="0" lang="sv-SE" sz="1200" spc="-1" strike="noStrike" u="sng">
                <a:solidFill>
                  <a:srgbClr val="0000ff"/>
                </a:solidFill>
                <a:uFillTx/>
                <a:latin typeface="Tahoma"/>
                <a:ea typeface="DejaVu Sans"/>
                <a:hlinkClick r:id="rId173"/>
              </a:rPr>
              <a:t>ni</a:t>
            </a:r>
            <a:r>
              <a:rPr b="0" lang="sv-SE" sz="1200" spc="-1" strike="noStrike" u="sng">
                <a:solidFill>
                  <a:srgbClr val="0000ff"/>
                </a:solidFill>
                <a:uFillTx/>
                <a:latin typeface="Tahoma"/>
                <a:ea typeface="DejaVu Sans"/>
                <a:hlinkClick r:id="rId174"/>
              </a:rPr>
              <a:t>s</a:t>
            </a:r>
            <a:r>
              <a:rPr b="0" lang="sv-SE" sz="1200" spc="-1" strike="noStrike" u="sng">
                <a:solidFill>
                  <a:srgbClr val="0000ff"/>
                </a:solidFill>
                <a:uFillTx/>
                <a:latin typeface="Tahoma"/>
                <a:ea typeface="DejaVu Sans"/>
                <a:hlinkClick r:id="rId175"/>
              </a:rPr>
              <a:t>a</a:t>
            </a:r>
            <a:r>
              <a:rPr b="0" lang="sv-SE" sz="1200" spc="-1" strike="noStrike" u="sng">
                <a:solidFill>
                  <a:srgbClr val="0000ff"/>
                </a:solidFill>
                <a:uFillTx/>
                <a:latin typeface="Tahoma"/>
                <a:ea typeface="DejaVu Sans"/>
                <a:hlinkClick r:id="rId176"/>
              </a:rPr>
              <a:t>t</a:t>
            </a:r>
            <a:r>
              <a:rPr b="0" lang="sv-SE" sz="1200" spc="-1" strike="noStrike" u="sng">
                <a:solidFill>
                  <a:srgbClr val="0000ff"/>
                </a:solidFill>
                <a:uFillTx/>
                <a:latin typeface="Tahoma"/>
                <a:ea typeface="DejaVu Sans"/>
                <a:hlinkClick r:id="rId177"/>
              </a:rPr>
              <a:t>i</a:t>
            </a:r>
            <a:r>
              <a:rPr b="0" lang="sv-SE" sz="1200" spc="-1" strike="noStrike" u="sng">
                <a:solidFill>
                  <a:srgbClr val="0000ff"/>
                </a:solidFill>
                <a:uFillTx/>
                <a:latin typeface="Tahoma"/>
                <a:ea typeface="DejaVu Sans"/>
                <a:hlinkClick r:id="rId178"/>
              </a:rPr>
              <a:t>o</a:t>
            </a:r>
            <a:r>
              <a:rPr b="0" lang="sv-SE" sz="1200" spc="-1" strike="noStrike" u="sng">
                <a:solidFill>
                  <a:srgbClr val="0000ff"/>
                </a:solidFill>
                <a:uFillTx/>
                <a:latin typeface="Tahoma"/>
                <a:ea typeface="DejaVu Sans"/>
                <a:hlinkClick r:id="rId179"/>
              </a:rPr>
              <a:t>n</a:t>
            </a:r>
            <a:r>
              <a:rPr b="0" lang="sv-SE" sz="1200" spc="-1" strike="noStrike" u="sng">
                <a:solidFill>
                  <a:srgbClr val="0000ff"/>
                </a:solidFill>
                <a:uFillTx/>
                <a:latin typeface="Tahoma"/>
                <a:ea typeface="DejaVu Sans"/>
                <a:hlinkClick r:id="rId180"/>
              </a:rPr>
              <a:t>s</a:t>
            </a:r>
            <a:r>
              <a:rPr b="0" lang="sv-SE" sz="1200" spc="-1" strike="noStrike" u="sng">
                <a:solidFill>
                  <a:srgbClr val="0000ff"/>
                </a:solidFill>
                <a:uFillTx/>
                <a:latin typeface="Tahoma"/>
                <a:ea typeface="DejaVu Sans"/>
                <a:hlinkClick r:id="rId181"/>
              </a:rPr>
              <a:t>/</a:t>
            </a:r>
            <a:r>
              <a:rPr b="0" lang="sv-SE" sz="1200" spc="-1" strike="noStrike" u="sng">
                <a:solidFill>
                  <a:srgbClr val="0000ff"/>
                </a:solidFill>
                <a:uFillTx/>
                <a:latin typeface="Tahoma"/>
                <a:ea typeface="DejaVu Sans"/>
                <a:hlinkClick r:id="rId182"/>
              </a:rPr>
              <a:t>d</a:t>
            </a:r>
            <a:r>
              <a:rPr b="0" lang="sv-SE" sz="1200" spc="-1" strike="noStrike" u="sng">
                <a:solidFill>
                  <a:srgbClr val="0000ff"/>
                </a:solidFill>
                <a:uFillTx/>
                <a:latin typeface="Tahoma"/>
                <a:ea typeface="DejaVu Sans"/>
                <a:hlinkClick r:id="rId183"/>
              </a:rPr>
              <a:t>a</a:t>
            </a:r>
            <a:r>
              <a:rPr b="0" lang="sv-SE" sz="1200" spc="-1" strike="noStrike" u="sng">
                <a:solidFill>
                  <a:srgbClr val="0000ff"/>
                </a:solidFill>
                <a:uFillTx/>
                <a:latin typeface="Tahoma"/>
                <a:ea typeface="DejaVu Sans"/>
                <a:hlinkClick r:id="rId184"/>
              </a:rPr>
              <a:t>t</a:t>
            </a:r>
            <a:r>
              <a:rPr b="0" lang="sv-SE" sz="1200" spc="-1" strike="noStrike" u="sng">
                <a:solidFill>
                  <a:srgbClr val="0000ff"/>
                </a:solidFill>
                <a:uFillTx/>
                <a:latin typeface="Tahoma"/>
                <a:ea typeface="DejaVu Sans"/>
                <a:hlinkClick r:id="rId185"/>
              </a:rPr>
              <a:t>a</a:t>
            </a:r>
            <a:r>
              <a:rPr b="0" lang="sv-SE" sz="1200" spc="-1" strike="noStrike" u="sng">
                <a:solidFill>
                  <a:srgbClr val="0000ff"/>
                </a:solidFill>
                <a:uFillTx/>
                <a:latin typeface="Tahoma"/>
                <a:ea typeface="DejaVu Sans"/>
                <a:hlinkClick r:id="rId186"/>
              </a:rPr>
              <a:t>-</a:t>
            </a:r>
            <a:r>
              <a:rPr b="0" lang="sv-SE" sz="1200" spc="-1" strike="noStrike" u="sng">
                <a:solidFill>
                  <a:srgbClr val="0000ff"/>
                </a:solidFill>
                <a:uFillTx/>
                <a:latin typeface="Tahoma"/>
                <a:ea typeface="DejaVu Sans"/>
                <a:hlinkClick r:id="rId187"/>
              </a:rPr>
              <a:t>p</a:t>
            </a:r>
            <a:r>
              <a:rPr b="0" lang="sv-SE" sz="1200" spc="-1" strike="noStrike" u="sng">
                <a:solidFill>
                  <a:srgbClr val="0000ff"/>
                </a:solidFill>
                <a:uFillTx/>
                <a:latin typeface="Tahoma"/>
                <a:ea typeface="DejaVu Sans"/>
                <a:hlinkClick r:id="rId188"/>
              </a:rPr>
              <a:t>r</a:t>
            </a:r>
            <a:r>
              <a:rPr b="0" lang="sv-SE" sz="1200" spc="-1" strike="noStrike" u="sng">
                <a:solidFill>
                  <a:srgbClr val="0000ff"/>
                </a:solidFill>
                <a:uFillTx/>
                <a:latin typeface="Tahoma"/>
                <a:ea typeface="DejaVu Sans"/>
                <a:hlinkClick r:id="rId189"/>
              </a:rPr>
              <a:t>o</a:t>
            </a:r>
            <a:r>
              <a:rPr b="0" lang="sv-SE" sz="1200" spc="-1" strike="noStrike" u="sng">
                <a:solidFill>
                  <a:srgbClr val="0000ff"/>
                </a:solidFill>
                <a:uFillTx/>
                <a:latin typeface="Tahoma"/>
                <a:ea typeface="DejaVu Sans"/>
                <a:hlinkClick r:id="rId190"/>
              </a:rPr>
              <a:t>t</a:t>
            </a:r>
            <a:r>
              <a:rPr b="0" lang="sv-SE" sz="1200" spc="-1" strike="noStrike" u="sng">
                <a:solidFill>
                  <a:srgbClr val="0000ff"/>
                </a:solidFill>
                <a:uFillTx/>
                <a:latin typeface="Tahoma"/>
                <a:ea typeface="DejaVu Sans"/>
                <a:hlinkClick r:id="rId191"/>
              </a:rPr>
              <a:t>e</a:t>
            </a:r>
            <a:r>
              <a:rPr b="0" lang="sv-SE" sz="1200" spc="-1" strike="noStrike" u="sng">
                <a:solidFill>
                  <a:srgbClr val="0000ff"/>
                </a:solidFill>
                <a:uFillTx/>
                <a:latin typeface="Tahoma"/>
                <a:ea typeface="DejaVu Sans"/>
                <a:hlinkClick r:id="rId192"/>
              </a:rPr>
              <a:t>c</a:t>
            </a:r>
            <a:r>
              <a:rPr b="0" lang="sv-SE" sz="1200" spc="-1" strike="noStrike" u="sng">
                <a:solidFill>
                  <a:srgbClr val="0000ff"/>
                </a:solidFill>
                <a:uFillTx/>
                <a:latin typeface="Tahoma"/>
                <a:ea typeface="DejaVu Sans"/>
                <a:hlinkClick r:id="rId193"/>
              </a:rPr>
              <a:t>t</a:t>
            </a:r>
            <a:r>
              <a:rPr b="0" lang="sv-SE" sz="1200" spc="-1" strike="noStrike" u="sng">
                <a:solidFill>
                  <a:srgbClr val="0000ff"/>
                </a:solidFill>
                <a:uFillTx/>
                <a:latin typeface="Tahoma"/>
                <a:ea typeface="DejaVu Sans"/>
                <a:hlinkClick r:id="rId194"/>
              </a:rPr>
              <a:t>i</a:t>
            </a:r>
            <a:r>
              <a:rPr b="0" lang="sv-SE" sz="1200" spc="-1" strike="noStrike" u="sng">
                <a:solidFill>
                  <a:srgbClr val="0000ff"/>
                </a:solidFill>
                <a:uFillTx/>
                <a:latin typeface="Tahoma"/>
                <a:ea typeface="DejaVu Sans"/>
                <a:hlinkClick r:id="rId195"/>
              </a:rPr>
              <a:t>o</a:t>
            </a:r>
            <a:r>
              <a:rPr b="0" lang="sv-SE" sz="1200" spc="-1" strike="noStrike" u="sng">
                <a:solidFill>
                  <a:srgbClr val="0000ff"/>
                </a:solidFill>
                <a:uFillTx/>
                <a:latin typeface="Tahoma"/>
                <a:ea typeface="DejaVu Sans"/>
                <a:hlinkClick r:id="rId196"/>
              </a:rPr>
              <a:t>n</a:t>
            </a:r>
            <a:r>
              <a:rPr b="0" lang="sv-SE" sz="1200" spc="-1" strike="noStrike" u="sng">
                <a:solidFill>
                  <a:srgbClr val="0000ff"/>
                </a:solidFill>
                <a:uFillTx/>
                <a:latin typeface="Tahoma"/>
                <a:ea typeface="DejaVu Sans"/>
                <a:hlinkClick r:id="rId197"/>
              </a:rPr>
              <a:t>-</a:t>
            </a:r>
            <a:r>
              <a:rPr b="0" lang="sv-SE" sz="1200" spc="-1" strike="noStrike" u="sng">
                <a:solidFill>
                  <a:srgbClr val="0000ff"/>
                </a:solidFill>
                <a:uFillTx/>
                <a:latin typeface="Tahoma"/>
                <a:ea typeface="DejaVu Sans"/>
                <a:hlinkClick r:id="rId198"/>
              </a:rPr>
              <a:t>r</a:t>
            </a:r>
            <a:r>
              <a:rPr b="0" lang="sv-SE" sz="1200" spc="-1" strike="noStrike" u="sng">
                <a:solidFill>
                  <a:srgbClr val="0000ff"/>
                </a:solidFill>
                <a:uFillTx/>
                <a:latin typeface="Tahoma"/>
                <a:ea typeface="DejaVu Sans"/>
                <a:hlinkClick r:id="rId199"/>
              </a:rPr>
              <a:t>e</a:t>
            </a:r>
            <a:r>
              <a:rPr b="0" lang="sv-SE" sz="1200" spc="-1" strike="noStrike" u="sng">
                <a:solidFill>
                  <a:srgbClr val="0000ff"/>
                </a:solidFill>
                <a:uFillTx/>
                <a:latin typeface="Tahoma"/>
                <a:ea typeface="DejaVu Sans"/>
                <a:hlinkClick r:id="rId200"/>
              </a:rPr>
              <a:t>f</a:t>
            </a:r>
            <a:r>
              <a:rPr b="0" lang="sv-SE" sz="1200" spc="-1" strike="noStrike" u="sng">
                <a:solidFill>
                  <a:srgbClr val="0000ff"/>
                </a:solidFill>
                <a:uFillTx/>
                <a:latin typeface="Tahoma"/>
                <a:ea typeface="DejaVu Sans"/>
                <a:hlinkClick r:id="rId201"/>
              </a:rPr>
              <a:t>o</a:t>
            </a:r>
            <a:r>
              <a:rPr b="0" lang="sv-SE" sz="1200" spc="-1" strike="noStrike" u="sng">
                <a:solidFill>
                  <a:srgbClr val="0000ff"/>
                </a:solidFill>
                <a:uFillTx/>
                <a:latin typeface="Tahoma"/>
                <a:ea typeface="DejaVu Sans"/>
                <a:hlinkClick r:id="rId202"/>
              </a:rPr>
              <a:t>r</a:t>
            </a:r>
            <a:r>
              <a:rPr b="0" lang="sv-SE" sz="1200" spc="-1" strike="noStrike" u="sng">
                <a:solidFill>
                  <a:srgbClr val="0000ff"/>
                </a:solidFill>
                <a:uFillTx/>
                <a:latin typeface="Tahoma"/>
                <a:ea typeface="DejaVu Sans"/>
                <a:hlinkClick r:id="rId203"/>
              </a:rPr>
              <a:t>m</a:t>
            </a:r>
            <a:r>
              <a:rPr b="0" lang="sv-SE" sz="1200" spc="-1" strike="noStrike" u="sng">
                <a:solidFill>
                  <a:srgbClr val="0000ff"/>
                </a:solidFill>
                <a:uFillTx/>
                <a:latin typeface="Tahoma"/>
                <a:ea typeface="DejaVu Sans"/>
                <a:hlinkClick r:id="rId204"/>
              </a:rPr>
              <a:t>/</a:t>
            </a:r>
            <a:r>
              <a:rPr b="0" lang="sv-SE" sz="1200" spc="-1" strike="noStrike" u="sng">
                <a:solidFill>
                  <a:srgbClr val="0000ff"/>
                </a:solidFill>
                <a:uFillTx/>
                <a:latin typeface="Tahoma"/>
                <a:ea typeface="DejaVu Sans"/>
                <a:hlinkClick r:id="rId205"/>
              </a:rPr>
              <a:t>o</a:t>
            </a:r>
            <a:r>
              <a:rPr b="0" lang="sv-SE" sz="1200" spc="-1" strike="noStrike" u="sng">
                <a:solidFill>
                  <a:srgbClr val="0000ff"/>
                </a:solidFill>
                <a:uFillTx/>
                <a:latin typeface="Tahoma"/>
                <a:ea typeface="DejaVu Sans"/>
                <a:hlinkClick r:id="rId206"/>
              </a:rPr>
              <a:t>v</a:t>
            </a:r>
            <a:r>
              <a:rPr b="0" lang="sv-SE" sz="1200" spc="-1" strike="noStrike" u="sng">
                <a:solidFill>
                  <a:srgbClr val="0000ff"/>
                </a:solidFill>
                <a:uFillTx/>
                <a:latin typeface="Tahoma"/>
                <a:ea typeface="DejaVu Sans"/>
                <a:hlinkClick r:id="rId207"/>
              </a:rPr>
              <a:t>e</a:t>
            </a:r>
            <a:r>
              <a:rPr b="0" lang="sv-SE" sz="1200" spc="-1" strike="noStrike" u="sng">
                <a:solidFill>
                  <a:srgbClr val="0000ff"/>
                </a:solidFill>
                <a:uFillTx/>
                <a:latin typeface="Tahoma"/>
                <a:ea typeface="DejaVu Sans"/>
                <a:hlinkClick r:id="rId208"/>
              </a:rPr>
              <a:t>rv</a:t>
            </a:r>
            <a:r>
              <a:rPr b="0" lang="sv-SE" sz="1200" spc="-1" strike="noStrike" u="sng">
                <a:solidFill>
                  <a:srgbClr val="0000ff"/>
                </a:solidFill>
                <a:uFillTx/>
                <a:latin typeface="Tahoma"/>
                <a:ea typeface="DejaVu Sans"/>
                <a:hlinkClick r:id="rId209"/>
              </a:rPr>
              <a:t>i</a:t>
            </a:r>
            <a:r>
              <a:rPr b="0" lang="sv-SE" sz="1200" spc="-1" strike="noStrike" u="sng">
                <a:solidFill>
                  <a:srgbClr val="0000ff"/>
                </a:solidFill>
                <a:uFillTx/>
                <a:latin typeface="Tahoma"/>
                <a:ea typeface="DejaVu Sans"/>
                <a:hlinkClick r:id="rId210"/>
              </a:rPr>
              <a:t>e</a:t>
            </a:r>
            <a:r>
              <a:rPr b="0" lang="sv-SE" sz="1200" spc="-1" strike="noStrike" u="sng">
                <a:solidFill>
                  <a:srgbClr val="0000ff"/>
                </a:solidFill>
                <a:uFillTx/>
                <a:latin typeface="Tahoma"/>
                <a:ea typeface="DejaVu Sans"/>
                <a:hlinkClick r:id="rId211"/>
              </a:rPr>
              <a:t>w</a:t>
            </a:r>
            <a:r>
              <a:rPr b="0" lang="sv-SE" sz="1200" spc="-1" strike="noStrike" u="sng">
                <a:solidFill>
                  <a:srgbClr val="0000ff"/>
                </a:solidFill>
                <a:uFillTx/>
                <a:latin typeface="Tahoma"/>
                <a:ea typeface="DejaVu Sans"/>
                <a:hlinkClick r:id="rId212"/>
              </a:rPr>
              <a:t>-</a:t>
            </a:r>
            <a:r>
              <a:rPr b="0" lang="sv-SE" sz="1200" spc="-1" strike="noStrike" u="sng">
                <a:solidFill>
                  <a:srgbClr val="0000ff"/>
                </a:solidFill>
                <a:uFillTx/>
                <a:latin typeface="Tahoma"/>
                <a:ea typeface="DejaVu Sans"/>
                <a:hlinkClick r:id="rId213"/>
              </a:rPr>
              <a:t>o</a:t>
            </a:r>
            <a:r>
              <a:rPr b="0" lang="sv-SE" sz="1200" spc="-1" strike="noStrike" u="sng">
                <a:solidFill>
                  <a:srgbClr val="0000ff"/>
                </a:solidFill>
                <a:uFillTx/>
                <a:latin typeface="Tahoma"/>
                <a:ea typeface="DejaVu Sans"/>
                <a:hlinkClick r:id="rId214"/>
              </a:rPr>
              <a:t>f</a:t>
            </a:r>
            <a:r>
              <a:rPr b="0" lang="sv-SE" sz="1200" spc="-1" strike="noStrike" u="sng">
                <a:solidFill>
                  <a:srgbClr val="0000ff"/>
                </a:solidFill>
                <a:uFillTx/>
                <a:latin typeface="Tahoma"/>
                <a:ea typeface="DejaVu Sans"/>
                <a:hlinkClick r:id="rId215"/>
              </a:rPr>
              <a:t>-</a:t>
            </a:r>
            <a:r>
              <a:rPr b="0" lang="sv-SE" sz="1200" spc="-1" strike="noStrike" u="sng">
                <a:solidFill>
                  <a:srgbClr val="0000ff"/>
                </a:solidFill>
                <a:uFillTx/>
                <a:latin typeface="Tahoma"/>
                <a:ea typeface="DejaVu Sans"/>
                <a:hlinkClick r:id="rId216"/>
              </a:rPr>
              <a:t>t</a:t>
            </a:r>
            <a:r>
              <a:rPr b="0" lang="sv-SE" sz="1200" spc="-1" strike="noStrike" u="sng">
                <a:solidFill>
                  <a:srgbClr val="0000ff"/>
                </a:solidFill>
                <a:uFillTx/>
                <a:latin typeface="Tahoma"/>
                <a:ea typeface="DejaVu Sans"/>
                <a:hlinkClick r:id="rId217"/>
              </a:rPr>
              <a:t>h</a:t>
            </a:r>
            <a:r>
              <a:rPr b="0" lang="sv-SE" sz="1200" spc="-1" strike="noStrike" u="sng">
                <a:solidFill>
                  <a:srgbClr val="0000ff"/>
                </a:solidFill>
                <a:uFillTx/>
                <a:latin typeface="Tahoma"/>
                <a:ea typeface="DejaVu Sans"/>
                <a:hlinkClick r:id="rId218"/>
              </a:rPr>
              <a:t>e</a:t>
            </a:r>
            <a:r>
              <a:rPr b="0" lang="sv-SE" sz="1200" spc="-1" strike="noStrike" u="sng">
                <a:solidFill>
                  <a:srgbClr val="0000ff"/>
                </a:solidFill>
                <a:uFillTx/>
                <a:latin typeface="Tahoma"/>
                <a:ea typeface="DejaVu Sans"/>
                <a:hlinkClick r:id="rId219"/>
              </a:rPr>
              <a:t>-</a:t>
            </a:r>
            <a:r>
              <a:rPr b="0" lang="sv-SE" sz="1200" spc="-1" strike="noStrike" u="sng">
                <a:solidFill>
                  <a:srgbClr val="0000ff"/>
                </a:solidFill>
                <a:uFillTx/>
                <a:latin typeface="Tahoma"/>
                <a:ea typeface="DejaVu Sans"/>
                <a:hlinkClick r:id="rId220"/>
              </a:rPr>
              <a:t>gd</a:t>
            </a:r>
            <a:r>
              <a:rPr b="0" lang="sv-SE" sz="1200" spc="-1" strike="noStrike" u="sng">
                <a:solidFill>
                  <a:srgbClr val="0000ff"/>
                </a:solidFill>
                <a:uFillTx/>
                <a:latin typeface="Tahoma"/>
                <a:ea typeface="DejaVu Sans"/>
                <a:hlinkClick r:id="rId221"/>
              </a:rPr>
              <a:t>p</a:t>
            </a:r>
            <a:r>
              <a:rPr b="0" lang="sv-SE" sz="1200" spc="-1" strike="noStrike" u="sng">
                <a:solidFill>
                  <a:srgbClr val="0000ff"/>
                </a:solidFill>
                <a:uFillTx/>
                <a:latin typeface="Tahoma"/>
                <a:ea typeface="DejaVu Sans"/>
                <a:hlinkClick r:id="rId222"/>
              </a:rPr>
              <a:t>r</a:t>
            </a:r>
            <a:r>
              <a:rPr b="0" lang="sv-SE" sz="1200" spc="-1" strike="noStrike" u="sng">
                <a:solidFill>
                  <a:srgbClr val="0000ff"/>
                </a:solidFill>
                <a:uFillTx/>
                <a:latin typeface="Tahoma"/>
                <a:ea typeface="DejaVu Sans"/>
                <a:hlinkClick r:id="rId223"/>
              </a:rPr>
              <a:t>/</a:t>
            </a:r>
            <a:endParaRPr b="0" lang="sv-SE" sz="1200" spc="-1" strike="noStrike">
              <a:latin typeface="Arial"/>
            </a:endParaRPr>
          </a:p>
        </p:txBody>
      </p:sp>
      <p:sp>
        <p:nvSpPr>
          <p:cNvPr id="222" name="CustomShape 10"/>
          <p:cNvSpPr/>
          <p:nvPr/>
        </p:nvSpPr>
        <p:spPr>
          <a:xfrm>
            <a:off x="567720" y="3246840"/>
            <a:ext cx="333000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24"/>
              </a:rPr>
              <a:t>h</a:t>
            </a:r>
            <a:r>
              <a:rPr b="0" lang="sv-SE" sz="1200" spc="-1" strike="noStrike" u="sng">
                <a:solidFill>
                  <a:srgbClr val="0000ff"/>
                </a:solidFill>
                <a:uFillTx/>
                <a:latin typeface="Tahoma"/>
                <a:ea typeface="DejaVu Sans"/>
                <a:hlinkClick r:id="rId225"/>
              </a:rPr>
              <a:t>t</a:t>
            </a:r>
            <a:r>
              <a:rPr b="0" lang="sv-SE" sz="1200" spc="-1" strike="noStrike" u="sng">
                <a:solidFill>
                  <a:srgbClr val="0000ff"/>
                </a:solidFill>
                <a:uFillTx/>
                <a:latin typeface="Tahoma"/>
                <a:ea typeface="DejaVu Sans"/>
                <a:hlinkClick r:id="rId226"/>
              </a:rPr>
              <a:t>t</a:t>
            </a:r>
            <a:r>
              <a:rPr b="0" lang="sv-SE" sz="1200" spc="-1" strike="noStrike" u="sng">
                <a:solidFill>
                  <a:srgbClr val="0000ff"/>
                </a:solidFill>
                <a:uFillTx/>
                <a:latin typeface="Tahoma"/>
                <a:ea typeface="DejaVu Sans"/>
                <a:hlinkClick r:id="rId227"/>
              </a:rPr>
              <a:t>p</a:t>
            </a:r>
            <a:r>
              <a:rPr b="0" lang="sv-SE" sz="1200" spc="-1" strike="noStrike" u="sng">
                <a:solidFill>
                  <a:srgbClr val="0000ff"/>
                </a:solidFill>
                <a:uFillTx/>
                <a:latin typeface="Tahoma"/>
                <a:ea typeface="DejaVu Sans"/>
                <a:hlinkClick r:id="rId228"/>
              </a:rPr>
              <a:t>:</a:t>
            </a:r>
            <a:r>
              <a:rPr b="0" lang="sv-SE" sz="1200" spc="-1" strike="noStrike" u="sng">
                <a:solidFill>
                  <a:srgbClr val="0000ff"/>
                </a:solidFill>
                <a:uFillTx/>
                <a:latin typeface="Tahoma"/>
                <a:ea typeface="DejaVu Sans"/>
                <a:hlinkClick r:id="rId229"/>
              </a:rPr>
              <a:t>//ww</a:t>
            </a:r>
            <a:r>
              <a:rPr b="0" lang="sv-SE" sz="1200" spc="-1" strike="noStrike" u="sng">
                <a:solidFill>
                  <a:srgbClr val="0000ff"/>
                </a:solidFill>
                <a:uFillTx/>
                <a:latin typeface="Tahoma"/>
                <a:ea typeface="DejaVu Sans"/>
                <a:hlinkClick r:id="rId230"/>
              </a:rPr>
              <a:t>w</a:t>
            </a:r>
            <a:r>
              <a:rPr b="0" lang="sv-SE" sz="1200" spc="-1" strike="noStrike" u="sng">
                <a:solidFill>
                  <a:srgbClr val="0000ff"/>
                </a:solidFill>
                <a:uFillTx/>
                <a:latin typeface="Tahoma"/>
                <a:ea typeface="DejaVu Sans"/>
                <a:hlinkClick r:id="rId231"/>
              </a:rPr>
              <a:t>-</a:t>
            </a:r>
            <a:r>
              <a:rPr b="0" lang="sv-SE" sz="1200" spc="-1" strike="noStrike" u="sng">
                <a:solidFill>
                  <a:srgbClr val="0000ff"/>
                </a:solidFill>
                <a:uFillTx/>
                <a:latin typeface="Tahoma"/>
                <a:ea typeface="DejaVu Sans"/>
                <a:hlinkClick r:id="rId232"/>
              </a:rPr>
              <a:t>p</a:t>
            </a:r>
            <a:r>
              <a:rPr b="0" lang="sv-SE" sz="1200" spc="-1" strike="noStrike" u="sng">
                <a:solidFill>
                  <a:srgbClr val="0000ff"/>
                </a:solidFill>
                <a:uFillTx/>
                <a:latin typeface="Tahoma"/>
                <a:ea typeface="DejaVu Sans"/>
                <a:hlinkClick r:id="rId233"/>
              </a:rPr>
              <a:t>e</a:t>
            </a:r>
            <a:r>
              <a:rPr b="0" lang="sv-SE" sz="1200" spc="-1" strike="noStrike" u="sng">
                <a:solidFill>
                  <a:srgbClr val="0000ff"/>
                </a:solidFill>
                <a:uFillTx/>
                <a:latin typeface="Tahoma"/>
                <a:ea typeface="DejaVu Sans"/>
                <a:hlinkClick r:id="rId234"/>
              </a:rPr>
              <a:t>r</a:t>
            </a:r>
            <a:r>
              <a:rPr b="0" lang="sv-SE" sz="1200" spc="-1" strike="noStrike" u="sng">
                <a:solidFill>
                  <a:srgbClr val="0000ff"/>
                </a:solidFill>
                <a:uFillTx/>
                <a:latin typeface="Tahoma"/>
                <a:ea typeface="DejaVu Sans"/>
                <a:hlinkClick r:id="rId235"/>
              </a:rPr>
              <a:t>s</a:t>
            </a:r>
            <a:r>
              <a:rPr b="0" lang="sv-SE" sz="1200" spc="-1" strike="noStrike" u="sng">
                <a:solidFill>
                  <a:srgbClr val="0000ff"/>
                </a:solidFill>
                <a:uFillTx/>
                <a:latin typeface="Tahoma"/>
                <a:ea typeface="DejaVu Sans"/>
                <a:hlinkClick r:id="rId236"/>
              </a:rPr>
              <a:t>o</a:t>
            </a:r>
            <a:r>
              <a:rPr b="0" lang="sv-SE" sz="1200" spc="-1" strike="noStrike" u="sng">
                <a:solidFill>
                  <a:srgbClr val="0000ff"/>
                </a:solidFill>
                <a:uFillTx/>
                <a:latin typeface="Tahoma"/>
                <a:ea typeface="DejaVu Sans"/>
                <a:hlinkClick r:id="rId237"/>
              </a:rPr>
              <a:t>n</a:t>
            </a:r>
            <a:r>
              <a:rPr b="0" lang="sv-SE" sz="1200" spc="-1" strike="noStrike" u="sng">
                <a:solidFill>
                  <a:srgbClr val="0000ff"/>
                </a:solidFill>
                <a:uFillTx/>
                <a:latin typeface="Tahoma"/>
                <a:ea typeface="DejaVu Sans"/>
                <a:hlinkClick r:id="rId238"/>
              </a:rPr>
              <a:t>a</a:t>
            </a:r>
            <a:r>
              <a:rPr b="0" lang="sv-SE" sz="1200" spc="-1" strike="noStrike" u="sng">
                <a:solidFill>
                  <a:srgbClr val="0000ff"/>
                </a:solidFill>
                <a:uFillTx/>
                <a:latin typeface="Tahoma"/>
                <a:ea typeface="DejaVu Sans"/>
                <a:hlinkClick r:id="rId239"/>
              </a:rPr>
              <a:t>l</a:t>
            </a:r>
            <a:r>
              <a:rPr b="0" lang="sv-SE" sz="1200" spc="-1" strike="noStrike" u="sng">
                <a:solidFill>
                  <a:srgbClr val="0000ff"/>
                </a:solidFill>
                <a:uFillTx/>
                <a:latin typeface="Tahoma"/>
                <a:ea typeface="DejaVu Sans"/>
                <a:hlinkClick r:id="rId240"/>
              </a:rPr>
              <a:t>.</a:t>
            </a:r>
            <a:r>
              <a:rPr b="0" lang="sv-SE" sz="1200" spc="-1" strike="noStrike" u="sng">
                <a:solidFill>
                  <a:srgbClr val="0000ff"/>
                </a:solidFill>
                <a:uFillTx/>
                <a:latin typeface="Tahoma"/>
                <a:ea typeface="DejaVu Sans"/>
                <a:hlinkClick r:id="rId241"/>
              </a:rPr>
              <a:t>um</a:t>
            </a:r>
            <a:r>
              <a:rPr b="0" lang="sv-SE" sz="1200" spc="-1" strike="noStrike" u="sng">
                <a:solidFill>
                  <a:srgbClr val="0000ff"/>
                </a:solidFill>
                <a:uFillTx/>
                <a:latin typeface="Tahoma"/>
                <a:ea typeface="DejaVu Sans"/>
                <a:hlinkClick r:id="rId242"/>
              </a:rPr>
              <a:t>i</a:t>
            </a:r>
            <a:r>
              <a:rPr b="0" lang="sv-SE" sz="1200" spc="-1" strike="noStrike" u="sng">
                <a:solidFill>
                  <a:srgbClr val="0000ff"/>
                </a:solidFill>
                <a:uFillTx/>
                <a:latin typeface="Tahoma"/>
                <a:ea typeface="DejaVu Sans"/>
                <a:hlinkClick r:id="rId243"/>
              </a:rPr>
              <a:t>c</a:t>
            </a:r>
            <a:r>
              <a:rPr b="0" lang="sv-SE" sz="1200" spc="-1" strike="noStrike" u="sng">
                <a:solidFill>
                  <a:srgbClr val="0000ff"/>
                </a:solidFill>
                <a:uFillTx/>
                <a:latin typeface="Tahoma"/>
                <a:ea typeface="DejaVu Sans"/>
                <a:hlinkClick r:id="rId244"/>
              </a:rPr>
              <a:t>h</a:t>
            </a:r>
            <a:r>
              <a:rPr b="0" lang="sv-SE" sz="1200" spc="-1" strike="noStrike" u="sng">
                <a:solidFill>
                  <a:srgbClr val="0000ff"/>
                </a:solidFill>
                <a:uFillTx/>
                <a:latin typeface="Tahoma"/>
                <a:ea typeface="DejaVu Sans"/>
                <a:hlinkClick r:id="rId245"/>
              </a:rPr>
              <a:t>.</a:t>
            </a:r>
            <a:r>
              <a:rPr b="0" lang="sv-SE" sz="1200" spc="-1" strike="noStrike" u="sng">
                <a:solidFill>
                  <a:srgbClr val="0000ff"/>
                </a:solidFill>
                <a:uFillTx/>
                <a:latin typeface="Tahoma"/>
                <a:ea typeface="DejaVu Sans"/>
                <a:hlinkClick r:id="rId246"/>
              </a:rPr>
              <a:t>e</a:t>
            </a:r>
            <a:r>
              <a:rPr b="0" lang="sv-SE" sz="1200" spc="-1" strike="noStrike" u="sng">
                <a:solidFill>
                  <a:srgbClr val="0000ff"/>
                </a:solidFill>
                <a:uFillTx/>
                <a:latin typeface="Tahoma"/>
                <a:ea typeface="DejaVu Sans"/>
                <a:hlinkClick r:id="rId247"/>
              </a:rPr>
              <a:t>d</a:t>
            </a:r>
            <a:r>
              <a:rPr b="0" lang="sv-SE" sz="1200" spc="-1" strike="noStrike" u="sng">
                <a:solidFill>
                  <a:srgbClr val="0000ff"/>
                </a:solidFill>
                <a:uFillTx/>
                <a:latin typeface="Tahoma"/>
                <a:ea typeface="DejaVu Sans"/>
                <a:hlinkClick r:id="rId248"/>
              </a:rPr>
              <a:t>u/</a:t>
            </a:r>
            <a:r>
              <a:rPr b="0" lang="sv-SE" sz="1200" spc="-1" strike="noStrike" u="sng">
                <a:solidFill>
                  <a:srgbClr val="0000ff"/>
                </a:solidFill>
                <a:uFillTx/>
                <a:latin typeface="Tahoma"/>
                <a:ea typeface="DejaVu Sans"/>
                <a:hlinkClick r:id="rId249"/>
              </a:rPr>
              <a:t>~</a:t>
            </a:r>
            <a:r>
              <a:rPr b="0" lang="sv-SE" sz="1200" spc="-1" strike="noStrike" u="sng">
                <a:solidFill>
                  <a:srgbClr val="0000ff"/>
                </a:solidFill>
                <a:uFillTx/>
                <a:latin typeface="Tahoma"/>
                <a:ea typeface="DejaVu Sans"/>
                <a:hlinkClick r:id="rId250"/>
              </a:rPr>
              <a:t>m</a:t>
            </a:r>
            <a:r>
              <a:rPr b="0" lang="sv-SE" sz="1200" spc="-1" strike="noStrike" u="sng">
                <a:solidFill>
                  <a:srgbClr val="0000ff"/>
                </a:solidFill>
                <a:uFillTx/>
                <a:latin typeface="Tahoma"/>
                <a:ea typeface="DejaVu Sans"/>
                <a:hlinkClick r:id="rId251"/>
              </a:rPr>
              <a:t>e</a:t>
            </a:r>
            <a:r>
              <a:rPr b="0" lang="sv-SE" sz="1200" spc="-1" strike="noStrike" u="sng">
                <a:solidFill>
                  <a:srgbClr val="0000ff"/>
                </a:solidFill>
                <a:uFillTx/>
                <a:latin typeface="Tahoma"/>
                <a:ea typeface="DejaVu Sans"/>
                <a:hlinkClick r:id="rId252"/>
              </a:rPr>
              <a:t>j</a:t>
            </a:r>
            <a:r>
              <a:rPr b="0" lang="sv-SE" sz="1200" spc="-1" strike="noStrike" u="sng">
                <a:solidFill>
                  <a:srgbClr val="0000ff"/>
                </a:solidFill>
                <a:uFillTx/>
                <a:latin typeface="Tahoma"/>
                <a:ea typeface="DejaVu Sans"/>
                <a:hlinkClick r:id="rId253"/>
              </a:rPr>
              <a:t>n</a:t>
            </a:r>
            <a:r>
              <a:rPr b="0" lang="sv-SE" sz="1200" spc="-1" strike="noStrike" u="sng">
                <a:solidFill>
                  <a:srgbClr val="0000ff"/>
                </a:solidFill>
                <a:uFillTx/>
                <a:latin typeface="Tahoma"/>
                <a:ea typeface="DejaVu Sans"/>
                <a:hlinkClick r:id="rId254"/>
              </a:rPr>
              <a:t>/</a:t>
            </a:r>
            <a:r>
              <a:rPr b="0" lang="sv-SE" sz="1200" spc="-1" strike="noStrike" u="sng">
                <a:solidFill>
                  <a:srgbClr val="0000ff"/>
                </a:solidFill>
                <a:uFillTx/>
                <a:latin typeface="Tahoma"/>
                <a:ea typeface="DejaVu Sans"/>
                <a:hlinkClick r:id="rId255"/>
              </a:rPr>
              <a:t>n</a:t>
            </a:r>
            <a:r>
              <a:rPr b="0" lang="sv-SE" sz="1200" spc="-1" strike="noStrike" u="sng">
                <a:solidFill>
                  <a:srgbClr val="0000ff"/>
                </a:solidFill>
                <a:uFillTx/>
                <a:latin typeface="Tahoma"/>
                <a:ea typeface="DejaVu Sans"/>
                <a:hlinkClick r:id="rId256"/>
              </a:rPr>
              <a:t>e</a:t>
            </a:r>
            <a:r>
              <a:rPr b="0" lang="sv-SE" sz="1200" spc="-1" strike="noStrike" u="sng">
                <a:solidFill>
                  <a:srgbClr val="0000ff"/>
                </a:solidFill>
                <a:uFillTx/>
                <a:latin typeface="Tahoma"/>
                <a:ea typeface="DejaVu Sans"/>
                <a:hlinkClick r:id="rId257"/>
              </a:rPr>
              <a:t>t</a:t>
            </a:r>
            <a:r>
              <a:rPr b="0" lang="sv-SE" sz="1200" spc="-1" strike="noStrike" u="sng">
                <a:solidFill>
                  <a:srgbClr val="0000ff"/>
                </a:solidFill>
                <a:uFillTx/>
                <a:latin typeface="Tahoma"/>
                <a:ea typeface="DejaVu Sans"/>
                <a:hlinkClick r:id="rId258"/>
              </a:rPr>
              <a:t>d</a:t>
            </a:r>
            <a:r>
              <a:rPr b="0" lang="sv-SE" sz="1200" spc="-1" strike="noStrike" u="sng">
                <a:solidFill>
                  <a:srgbClr val="0000ff"/>
                </a:solidFill>
                <a:uFillTx/>
                <a:latin typeface="Tahoma"/>
                <a:ea typeface="DejaVu Sans"/>
                <a:hlinkClick r:id="rId259"/>
              </a:rPr>
              <a:t>a</a:t>
            </a:r>
            <a:r>
              <a:rPr b="0" lang="sv-SE" sz="1200" spc="-1" strike="noStrike" u="sng">
                <a:solidFill>
                  <a:srgbClr val="0000ff"/>
                </a:solidFill>
                <a:uFillTx/>
                <a:latin typeface="Tahoma"/>
                <a:ea typeface="DejaVu Sans"/>
                <a:hlinkClick r:id="rId260"/>
              </a:rPr>
              <a:t>t</a:t>
            </a:r>
            <a:r>
              <a:rPr b="0" lang="sv-SE" sz="1200" spc="-1" strike="noStrike" u="sng">
                <a:solidFill>
                  <a:srgbClr val="0000ff"/>
                </a:solidFill>
                <a:uFillTx/>
                <a:latin typeface="Tahoma"/>
                <a:ea typeface="DejaVu Sans"/>
                <a:hlinkClick r:id="rId261"/>
              </a:rPr>
              <a:t>a</a:t>
            </a:r>
            <a:r>
              <a:rPr b="0" lang="sv-SE" sz="1200" spc="-1" strike="noStrike" u="sng">
                <a:solidFill>
                  <a:srgbClr val="0000ff"/>
                </a:solidFill>
                <a:uFillTx/>
                <a:latin typeface="Tahoma"/>
                <a:ea typeface="DejaVu Sans"/>
                <a:hlinkClick r:id="rId262"/>
              </a:rPr>
              <a:t>/</a:t>
            </a:r>
            <a:endParaRPr b="0" lang="sv-SE" sz="1200" spc="-1" strike="noStrike">
              <a:latin typeface="Arial"/>
            </a:endParaRPr>
          </a:p>
        </p:txBody>
      </p:sp>
      <p:sp>
        <p:nvSpPr>
          <p:cNvPr id="223" name="CustomShape 11"/>
          <p:cNvSpPr/>
          <p:nvPr/>
        </p:nvSpPr>
        <p:spPr>
          <a:xfrm>
            <a:off x="567720" y="3679920"/>
            <a:ext cx="45543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63"/>
              </a:rPr>
              <a:t>h</a:t>
            </a:r>
            <a:r>
              <a:rPr b="0" lang="sv-SE" sz="1200" spc="-1" strike="noStrike" u="sng">
                <a:solidFill>
                  <a:srgbClr val="0000ff"/>
                </a:solidFill>
                <a:uFillTx/>
                <a:latin typeface="Tahoma"/>
                <a:ea typeface="DejaVu Sans"/>
                <a:hlinkClick r:id="rId264"/>
              </a:rPr>
              <a:t>t</a:t>
            </a:r>
            <a:r>
              <a:rPr b="0" lang="sv-SE" sz="1200" spc="-1" strike="noStrike" u="sng">
                <a:solidFill>
                  <a:srgbClr val="0000ff"/>
                </a:solidFill>
                <a:uFillTx/>
                <a:latin typeface="Tahoma"/>
                <a:ea typeface="DejaVu Sans"/>
                <a:hlinkClick r:id="rId265"/>
              </a:rPr>
              <a:t>t</a:t>
            </a:r>
            <a:r>
              <a:rPr b="0" lang="sv-SE" sz="1200" spc="-1" strike="noStrike" u="sng">
                <a:solidFill>
                  <a:srgbClr val="0000ff"/>
                </a:solidFill>
                <a:uFillTx/>
                <a:latin typeface="Tahoma"/>
                <a:ea typeface="DejaVu Sans"/>
                <a:hlinkClick r:id="rId266"/>
              </a:rPr>
              <a:t>p</a:t>
            </a:r>
            <a:r>
              <a:rPr b="0" lang="sv-SE" sz="1200" spc="-1" strike="noStrike" u="sng">
                <a:solidFill>
                  <a:srgbClr val="0000ff"/>
                </a:solidFill>
                <a:uFillTx/>
                <a:latin typeface="Tahoma"/>
                <a:ea typeface="DejaVu Sans"/>
                <a:hlinkClick r:id="rId267"/>
              </a:rPr>
              <a:t>:</a:t>
            </a:r>
            <a:r>
              <a:rPr b="0" lang="sv-SE" sz="1200" spc="-1" strike="noStrike" u="sng">
                <a:solidFill>
                  <a:srgbClr val="0000ff"/>
                </a:solidFill>
                <a:uFillTx/>
                <a:latin typeface="Tahoma"/>
                <a:ea typeface="DejaVu Sans"/>
                <a:hlinkClick r:id="rId268"/>
              </a:rPr>
              <a:t>//ww</a:t>
            </a:r>
            <a:r>
              <a:rPr b="0" lang="sv-SE" sz="1200" spc="-1" strike="noStrike" u="sng">
                <a:solidFill>
                  <a:srgbClr val="0000ff"/>
                </a:solidFill>
                <a:uFillTx/>
                <a:latin typeface="Tahoma"/>
                <a:ea typeface="DejaVu Sans"/>
                <a:hlinkClick r:id="rId269"/>
              </a:rPr>
              <a:t>w</a:t>
            </a:r>
            <a:r>
              <a:rPr b="0" lang="sv-SE" sz="1200" spc="-1" strike="noStrike" u="sng">
                <a:solidFill>
                  <a:srgbClr val="0000ff"/>
                </a:solidFill>
                <a:uFillTx/>
                <a:latin typeface="Tahoma"/>
                <a:ea typeface="DejaVu Sans"/>
                <a:hlinkClick r:id="rId270"/>
              </a:rPr>
              <a:t>-</a:t>
            </a:r>
            <a:r>
              <a:rPr b="0" lang="sv-SE" sz="1200" spc="-1" strike="noStrike" u="sng">
                <a:solidFill>
                  <a:srgbClr val="0000ff"/>
                </a:solidFill>
                <a:uFillTx/>
                <a:latin typeface="Tahoma"/>
                <a:ea typeface="DejaVu Sans"/>
                <a:hlinkClick r:id="rId271"/>
              </a:rPr>
              <a:t>p</a:t>
            </a:r>
            <a:r>
              <a:rPr b="0" lang="sv-SE" sz="1200" spc="-1" strike="noStrike" u="sng">
                <a:solidFill>
                  <a:srgbClr val="0000ff"/>
                </a:solidFill>
                <a:uFillTx/>
                <a:latin typeface="Tahoma"/>
                <a:ea typeface="DejaVu Sans"/>
                <a:hlinkClick r:id="rId272"/>
              </a:rPr>
              <a:t>e</a:t>
            </a:r>
            <a:r>
              <a:rPr b="0" lang="sv-SE" sz="1200" spc="-1" strike="noStrike" u="sng">
                <a:solidFill>
                  <a:srgbClr val="0000ff"/>
                </a:solidFill>
                <a:uFillTx/>
                <a:latin typeface="Tahoma"/>
                <a:ea typeface="DejaVu Sans"/>
                <a:hlinkClick r:id="rId273"/>
              </a:rPr>
              <a:t>r</a:t>
            </a:r>
            <a:r>
              <a:rPr b="0" lang="sv-SE" sz="1200" spc="-1" strike="noStrike" u="sng">
                <a:solidFill>
                  <a:srgbClr val="0000ff"/>
                </a:solidFill>
                <a:uFillTx/>
                <a:latin typeface="Tahoma"/>
                <a:ea typeface="DejaVu Sans"/>
                <a:hlinkClick r:id="rId274"/>
              </a:rPr>
              <a:t>s</a:t>
            </a:r>
            <a:r>
              <a:rPr b="0" lang="sv-SE" sz="1200" spc="-1" strike="noStrike" u="sng">
                <a:solidFill>
                  <a:srgbClr val="0000ff"/>
                </a:solidFill>
                <a:uFillTx/>
                <a:latin typeface="Tahoma"/>
                <a:ea typeface="DejaVu Sans"/>
                <a:hlinkClick r:id="rId275"/>
              </a:rPr>
              <a:t>o</a:t>
            </a:r>
            <a:r>
              <a:rPr b="0" lang="sv-SE" sz="1200" spc="-1" strike="noStrike" u="sng">
                <a:solidFill>
                  <a:srgbClr val="0000ff"/>
                </a:solidFill>
                <a:uFillTx/>
                <a:latin typeface="Tahoma"/>
                <a:ea typeface="DejaVu Sans"/>
                <a:hlinkClick r:id="rId276"/>
              </a:rPr>
              <a:t>n</a:t>
            </a:r>
            <a:r>
              <a:rPr b="0" lang="sv-SE" sz="1200" spc="-1" strike="noStrike" u="sng">
                <a:solidFill>
                  <a:srgbClr val="0000ff"/>
                </a:solidFill>
                <a:uFillTx/>
                <a:latin typeface="Tahoma"/>
                <a:ea typeface="DejaVu Sans"/>
                <a:hlinkClick r:id="rId277"/>
              </a:rPr>
              <a:t>a</a:t>
            </a:r>
            <a:r>
              <a:rPr b="0" lang="sv-SE" sz="1200" spc="-1" strike="noStrike" u="sng">
                <a:solidFill>
                  <a:srgbClr val="0000ff"/>
                </a:solidFill>
                <a:uFillTx/>
                <a:latin typeface="Tahoma"/>
                <a:ea typeface="DejaVu Sans"/>
                <a:hlinkClick r:id="rId278"/>
              </a:rPr>
              <a:t>l</a:t>
            </a:r>
            <a:r>
              <a:rPr b="0" lang="sv-SE" sz="1200" spc="-1" strike="noStrike" u="sng">
                <a:solidFill>
                  <a:srgbClr val="0000ff"/>
                </a:solidFill>
                <a:uFillTx/>
                <a:latin typeface="Tahoma"/>
                <a:ea typeface="DejaVu Sans"/>
                <a:hlinkClick r:id="rId279"/>
              </a:rPr>
              <a:t>.</a:t>
            </a:r>
            <a:r>
              <a:rPr b="0" lang="sv-SE" sz="1200" spc="-1" strike="noStrike" u="sng">
                <a:solidFill>
                  <a:srgbClr val="0000ff"/>
                </a:solidFill>
                <a:uFillTx/>
                <a:latin typeface="Tahoma"/>
                <a:ea typeface="DejaVu Sans"/>
                <a:hlinkClick r:id="rId280"/>
              </a:rPr>
              <a:t>um</a:t>
            </a:r>
            <a:r>
              <a:rPr b="0" lang="sv-SE" sz="1200" spc="-1" strike="noStrike" u="sng">
                <a:solidFill>
                  <a:srgbClr val="0000ff"/>
                </a:solidFill>
                <a:uFillTx/>
                <a:latin typeface="Tahoma"/>
                <a:ea typeface="DejaVu Sans"/>
                <a:hlinkClick r:id="rId281"/>
              </a:rPr>
              <a:t>i</a:t>
            </a:r>
            <a:r>
              <a:rPr b="0" lang="sv-SE" sz="1200" spc="-1" strike="noStrike" u="sng">
                <a:solidFill>
                  <a:srgbClr val="0000ff"/>
                </a:solidFill>
                <a:uFillTx/>
                <a:latin typeface="Tahoma"/>
                <a:ea typeface="DejaVu Sans"/>
                <a:hlinkClick r:id="rId282"/>
              </a:rPr>
              <a:t>c</a:t>
            </a:r>
            <a:r>
              <a:rPr b="0" lang="sv-SE" sz="1200" spc="-1" strike="noStrike" u="sng">
                <a:solidFill>
                  <a:srgbClr val="0000ff"/>
                </a:solidFill>
                <a:uFillTx/>
                <a:latin typeface="Tahoma"/>
                <a:ea typeface="DejaVu Sans"/>
                <a:hlinkClick r:id="rId283"/>
              </a:rPr>
              <a:t>h</a:t>
            </a:r>
            <a:r>
              <a:rPr b="0" lang="sv-SE" sz="1200" spc="-1" strike="noStrike" u="sng">
                <a:solidFill>
                  <a:srgbClr val="0000ff"/>
                </a:solidFill>
                <a:uFillTx/>
                <a:latin typeface="Tahoma"/>
                <a:ea typeface="DejaVu Sans"/>
                <a:hlinkClick r:id="rId284"/>
              </a:rPr>
              <a:t>.</a:t>
            </a:r>
            <a:r>
              <a:rPr b="0" lang="sv-SE" sz="1200" spc="-1" strike="noStrike" u="sng">
                <a:solidFill>
                  <a:srgbClr val="0000ff"/>
                </a:solidFill>
                <a:uFillTx/>
                <a:latin typeface="Tahoma"/>
                <a:ea typeface="DejaVu Sans"/>
                <a:hlinkClick r:id="rId285"/>
              </a:rPr>
              <a:t>e</a:t>
            </a:r>
            <a:r>
              <a:rPr b="0" lang="sv-SE" sz="1200" spc="-1" strike="noStrike" u="sng">
                <a:solidFill>
                  <a:srgbClr val="0000ff"/>
                </a:solidFill>
                <a:uFillTx/>
                <a:latin typeface="Tahoma"/>
                <a:ea typeface="DejaVu Sans"/>
                <a:hlinkClick r:id="rId286"/>
              </a:rPr>
              <a:t>d</a:t>
            </a:r>
            <a:r>
              <a:rPr b="0" lang="sv-SE" sz="1200" spc="-1" strike="noStrike" u="sng">
                <a:solidFill>
                  <a:srgbClr val="0000ff"/>
                </a:solidFill>
                <a:uFillTx/>
                <a:latin typeface="Tahoma"/>
                <a:ea typeface="DejaVu Sans"/>
                <a:hlinkClick r:id="rId287"/>
              </a:rPr>
              <a:t>u/</a:t>
            </a:r>
            <a:r>
              <a:rPr b="0" lang="sv-SE" sz="1200" spc="-1" strike="noStrike" u="sng">
                <a:solidFill>
                  <a:srgbClr val="0000ff"/>
                </a:solidFill>
                <a:uFillTx/>
                <a:latin typeface="Tahoma"/>
                <a:ea typeface="DejaVu Sans"/>
                <a:hlinkClick r:id="rId288"/>
              </a:rPr>
              <a:t>~</a:t>
            </a:r>
            <a:r>
              <a:rPr b="0" lang="sv-SE" sz="1200" spc="-1" strike="noStrike" u="sng">
                <a:solidFill>
                  <a:srgbClr val="0000ff"/>
                </a:solidFill>
                <a:uFillTx/>
                <a:latin typeface="Tahoma"/>
                <a:ea typeface="DejaVu Sans"/>
                <a:hlinkClick r:id="rId289"/>
              </a:rPr>
              <a:t>m</a:t>
            </a:r>
            <a:r>
              <a:rPr b="0" lang="sv-SE" sz="1200" spc="-1" strike="noStrike" u="sng">
                <a:solidFill>
                  <a:srgbClr val="0000ff"/>
                </a:solidFill>
                <a:uFillTx/>
                <a:latin typeface="Tahoma"/>
                <a:ea typeface="DejaVu Sans"/>
                <a:hlinkClick r:id="rId290"/>
              </a:rPr>
              <a:t>e</a:t>
            </a:r>
            <a:r>
              <a:rPr b="0" lang="sv-SE" sz="1200" spc="-1" strike="noStrike" u="sng">
                <a:solidFill>
                  <a:srgbClr val="0000ff"/>
                </a:solidFill>
                <a:uFillTx/>
                <a:latin typeface="Tahoma"/>
                <a:ea typeface="DejaVu Sans"/>
                <a:hlinkClick r:id="rId291"/>
              </a:rPr>
              <a:t>j</a:t>
            </a:r>
            <a:r>
              <a:rPr b="0" lang="sv-SE" sz="1200" spc="-1" strike="noStrike" u="sng">
                <a:solidFill>
                  <a:srgbClr val="0000ff"/>
                </a:solidFill>
                <a:uFillTx/>
                <a:latin typeface="Tahoma"/>
                <a:ea typeface="DejaVu Sans"/>
                <a:hlinkClick r:id="rId292"/>
              </a:rPr>
              <a:t>n</a:t>
            </a:r>
            <a:r>
              <a:rPr b="0" lang="sv-SE" sz="1200" spc="-1" strike="noStrike" u="sng">
                <a:solidFill>
                  <a:srgbClr val="0000ff"/>
                </a:solidFill>
                <a:uFillTx/>
                <a:latin typeface="Tahoma"/>
                <a:ea typeface="DejaVu Sans"/>
                <a:hlinkClick r:id="rId293"/>
              </a:rPr>
              <a:t>/</a:t>
            </a:r>
            <a:r>
              <a:rPr b="0" lang="sv-SE" sz="1200" spc="-1" strike="noStrike" u="sng">
                <a:solidFill>
                  <a:srgbClr val="0000ff"/>
                </a:solidFill>
                <a:uFillTx/>
                <a:latin typeface="Tahoma"/>
                <a:ea typeface="DejaVu Sans"/>
                <a:hlinkClick r:id="rId294"/>
              </a:rPr>
              <a:t>pa</a:t>
            </a:r>
            <a:r>
              <a:rPr b="0" lang="sv-SE" sz="1200" spc="-1" strike="noStrike" u="sng">
                <a:solidFill>
                  <a:srgbClr val="0000ff"/>
                </a:solidFill>
                <a:uFillTx/>
                <a:latin typeface="Tahoma"/>
                <a:ea typeface="DejaVu Sans"/>
                <a:hlinkClick r:id="rId295"/>
              </a:rPr>
              <a:t>p</a:t>
            </a:r>
            <a:r>
              <a:rPr b="0" lang="sv-SE" sz="1200" spc="-1" strike="noStrike" u="sng">
                <a:solidFill>
                  <a:srgbClr val="0000ff"/>
                </a:solidFill>
                <a:uFillTx/>
                <a:latin typeface="Tahoma"/>
                <a:ea typeface="DejaVu Sans"/>
                <a:hlinkClick r:id="rId296"/>
              </a:rPr>
              <a:t>e</a:t>
            </a:r>
            <a:r>
              <a:rPr b="0" lang="sv-SE" sz="1200" spc="-1" strike="noStrike" u="sng">
                <a:solidFill>
                  <a:srgbClr val="0000ff"/>
                </a:solidFill>
                <a:uFillTx/>
                <a:latin typeface="Tahoma"/>
                <a:ea typeface="DejaVu Sans"/>
                <a:hlinkClick r:id="rId297"/>
              </a:rPr>
              <a:t>r</a:t>
            </a:r>
            <a:r>
              <a:rPr b="0" lang="sv-SE" sz="1200" spc="-1" strike="noStrike" u="sng">
                <a:solidFill>
                  <a:srgbClr val="0000ff"/>
                </a:solidFill>
                <a:uFillTx/>
                <a:latin typeface="Tahoma"/>
                <a:ea typeface="DejaVu Sans"/>
                <a:hlinkClick r:id="rId298"/>
              </a:rPr>
              <a:t>s</a:t>
            </a:r>
            <a:r>
              <a:rPr b="0" lang="sv-SE" sz="1200" spc="-1" strike="noStrike" u="sng">
                <a:solidFill>
                  <a:srgbClr val="0000ff"/>
                </a:solidFill>
                <a:uFillTx/>
                <a:latin typeface="Tahoma"/>
                <a:ea typeface="DejaVu Sans"/>
                <a:hlinkClick r:id="rId299"/>
              </a:rPr>
              <a:t>/</a:t>
            </a:r>
            <a:r>
              <a:rPr b="0" lang="sv-SE" sz="1200" spc="-1" strike="noStrike" u="sng">
                <a:solidFill>
                  <a:srgbClr val="0000ff"/>
                </a:solidFill>
                <a:uFillTx/>
                <a:latin typeface="Tahoma"/>
                <a:ea typeface="DejaVu Sans"/>
                <a:hlinkClick r:id="rId300"/>
              </a:rPr>
              <a:t>n</a:t>
            </a:r>
            <a:r>
              <a:rPr b="0" lang="sv-SE" sz="1200" spc="-1" strike="noStrike" u="sng">
                <a:solidFill>
                  <a:srgbClr val="0000ff"/>
                </a:solidFill>
                <a:uFillTx/>
                <a:latin typeface="Tahoma"/>
                <a:ea typeface="DejaVu Sans"/>
                <a:hlinkClick r:id="rId301"/>
              </a:rPr>
              <a:t>p</a:t>
            </a:r>
            <a:r>
              <a:rPr b="0" lang="sv-SE" sz="1200" spc="-1" strike="noStrike" u="sng">
                <a:solidFill>
                  <a:srgbClr val="0000ff"/>
                </a:solidFill>
                <a:uFillTx/>
                <a:latin typeface="Tahoma"/>
                <a:ea typeface="DejaVu Sans"/>
                <a:hlinkClick r:id="rId302"/>
              </a:rPr>
              <a:t>c</a:t>
            </a:r>
            <a:r>
              <a:rPr b="0" lang="sv-SE" sz="1200" spc="-1" strike="noStrike" u="sng">
                <a:solidFill>
                  <a:srgbClr val="0000ff"/>
                </a:solidFill>
                <a:uFillTx/>
                <a:latin typeface="Tahoma"/>
                <a:ea typeface="DejaVu Sans"/>
                <a:hlinkClick r:id="rId303"/>
              </a:rPr>
              <a:t>o</a:t>
            </a:r>
            <a:r>
              <a:rPr b="0" lang="sv-SE" sz="1200" spc="-1" strike="noStrike" u="sng">
                <a:solidFill>
                  <a:srgbClr val="0000ff"/>
                </a:solidFill>
                <a:uFillTx/>
                <a:latin typeface="Tahoma"/>
                <a:ea typeface="DejaVu Sans"/>
                <a:hlinkClick r:id="rId304"/>
              </a:rPr>
              <a:t>m</a:t>
            </a:r>
            <a:r>
              <a:rPr b="0" lang="sv-SE" sz="1200" spc="-1" strike="noStrike" u="sng">
                <a:solidFill>
                  <a:srgbClr val="0000ff"/>
                </a:solidFill>
                <a:uFillTx/>
                <a:latin typeface="Tahoma"/>
                <a:ea typeface="DejaVu Sans"/>
                <a:hlinkClick r:id="rId305"/>
              </a:rPr>
              <a:t>m</a:t>
            </a:r>
            <a:r>
              <a:rPr b="0" lang="sv-SE" sz="1200" spc="-1" strike="noStrike" u="sng">
                <a:solidFill>
                  <a:srgbClr val="0000ff"/>
                </a:solidFill>
                <a:uFillTx/>
                <a:latin typeface="Tahoma"/>
                <a:ea typeface="DejaVu Sans"/>
                <a:hlinkClick r:id="rId306"/>
              </a:rPr>
              <a:t>u</a:t>
            </a:r>
            <a:r>
              <a:rPr b="0" lang="sv-SE" sz="1200" spc="-1" strike="noStrike" u="sng">
                <a:solidFill>
                  <a:srgbClr val="0000ff"/>
                </a:solidFill>
                <a:uFillTx/>
                <a:latin typeface="Tahoma"/>
                <a:ea typeface="DejaVu Sans"/>
                <a:hlinkClick r:id="rId307"/>
              </a:rPr>
              <a:t>n</a:t>
            </a:r>
            <a:r>
              <a:rPr b="0" lang="sv-SE" sz="1200" spc="-1" strike="noStrike" u="sng">
                <a:solidFill>
                  <a:srgbClr val="0000ff"/>
                </a:solidFill>
                <a:uFillTx/>
                <a:latin typeface="Tahoma"/>
                <a:ea typeface="DejaVu Sans"/>
                <a:hlinkClick r:id="rId308"/>
              </a:rPr>
              <a:t>i</a:t>
            </a:r>
            <a:r>
              <a:rPr b="0" lang="sv-SE" sz="1200" spc="-1" strike="noStrike" u="sng">
                <a:solidFill>
                  <a:srgbClr val="0000ff"/>
                </a:solidFill>
                <a:uFillTx/>
                <a:latin typeface="Tahoma"/>
                <a:ea typeface="DejaVu Sans"/>
                <a:hlinkClick r:id="rId309"/>
              </a:rPr>
              <a:t>t</a:t>
            </a:r>
            <a:r>
              <a:rPr b="0" lang="sv-SE" sz="1200" spc="-1" strike="noStrike" u="sng">
                <a:solidFill>
                  <a:srgbClr val="0000ff"/>
                </a:solidFill>
                <a:uFillTx/>
                <a:latin typeface="Tahoma"/>
                <a:ea typeface="DejaVu Sans"/>
                <a:hlinkClick r:id="rId310"/>
              </a:rPr>
              <a:t>i</a:t>
            </a:r>
            <a:r>
              <a:rPr b="0" lang="sv-SE" sz="1200" spc="-1" strike="noStrike" u="sng">
                <a:solidFill>
                  <a:srgbClr val="0000ff"/>
                </a:solidFill>
                <a:uFillTx/>
                <a:latin typeface="Tahoma"/>
                <a:ea typeface="DejaVu Sans"/>
                <a:hlinkClick r:id="rId311"/>
              </a:rPr>
              <a:t>e</a:t>
            </a:r>
            <a:r>
              <a:rPr b="0" lang="sv-SE" sz="1200" spc="-1" strike="noStrike" u="sng">
                <a:solidFill>
                  <a:srgbClr val="0000ff"/>
                </a:solidFill>
                <a:uFillTx/>
                <a:latin typeface="Tahoma"/>
                <a:ea typeface="DejaVu Sans"/>
                <a:hlinkClick r:id="rId312"/>
              </a:rPr>
              <a:t>s</a:t>
            </a:r>
            <a:r>
              <a:rPr b="0" lang="sv-SE" sz="1200" spc="-1" strike="noStrike" u="sng">
                <a:solidFill>
                  <a:srgbClr val="0000ff"/>
                </a:solidFill>
                <a:uFillTx/>
                <a:latin typeface="Tahoma"/>
                <a:ea typeface="DejaVu Sans"/>
                <a:hlinkClick r:id="rId313"/>
              </a:rPr>
              <a:t>.</a:t>
            </a:r>
            <a:r>
              <a:rPr b="0" lang="sv-SE" sz="1200" spc="-1" strike="noStrike" u="sng">
                <a:solidFill>
                  <a:srgbClr val="0000ff"/>
                </a:solidFill>
                <a:uFillTx/>
                <a:latin typeface="Tahoma"/>
                <a:ea typeface="DejaVu Sans"/>
                <a:hlinkClick r:id="rId314"/>
              </a:rPr>
              <a:t>pdf</a:t>
            </a:r>
            <a:endParaRPr b="0" lang="sv-SE" sz="1200" spc="-1" strike="noStrike">
              <a:latin typeface="Arial"/>
            </a:endParaRPr>
          </a:p>
        </p:txBody>
      </p:sp>
      <p:sp>
        <p:nvSpPr>
          <p:cNvPr id="224" name="CustomShape 12"/>
          <p:cNvSpPr/>
          <p:nvPr/>
        </p:nvSpPr>
        <p:spPr>
          <a:xfrm>
            <a:off x="567720" y="4111200"/>
            <a:ext cx="219312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15"/>
              </a:rPr>
              <a:t>h</a:t>
            </a:r>
            <a:r>
              <a:rPr b="0" lang="sv-SE" sz="1200" spc="-1" strike="noStrike" u="sng">
                <a:solidFill>
                  <a:srgbClr val="0000ff"/>
                </a:solidFill>
                <a:uFillTx/>
                <a:latin typeface="Tahoma"/>
                <a:ea typeface="DejaVu Sans"/>
                <a:hlinkClick r:id="rId316"/>
              </a:rPr>
              <a:t>t</a:t>
            </a:r>
            <a:r>
              <a:rPr b="0" lang="sv-SE" sz="1200" spc="-1" strike="noStrike" u="sng">
                <a:solidFill>
                  <a:srgbClr val="0000ff"/>
                </a:solidFill>
                <a:uFillTx/>
                <a:latin typeface="Tahoma"/>
                <a:ea typeface="DejaVu Sans"/>
                <a:hlinkClick r:id="rId317"/>
              </a:rPr>
              <a:t>t</a:t>
            </a:r>
            <a:r>
              <a:rPr b="0" lang="sv-SE" sz="1200" spc="-1" strike="noStrike" u="sng">
                <a:solidFill>
                  <a:srgbClr val="0000ff"/>
                </a:solidFill>
                <a:uFillTx/>
                <a:latin typeface="Tahoma"/>
                <a:ea typeface="DejaVu Sans"/>
                <a:hlinkClick r:id="rId318"/>
              </a:rPr>
              <a:t>p</a:t>
            </a:r>
            <a:r>
              <a:rPr b="0" lang="sv-SE" sz="1200" spc="-1" strike="noStrike" u="sng">
                <a:solidFill>
                  <a:srgbClr val="0000ff"/>
                </a:solidFill>
                <a:uFillTx/>
                <a:latin typeface="Tahoma"/>
                <a:ea typeface="DejaVu Sans"/>
                <a:hlinkClick r:id="rId319"/>
              </a:rPr>
              <a:t>s</a:t>
            </a:r>
            <a:r>
              <a:rPr b="0" lang="sv-SE" sz="1200" spc="-1" strike="noStrike" u="sng">
                <a:solidFill>
                  <a:srgbClr val="0000ff"/>
                </a:solidFill>
                <a:uFillTx/>
                <a:latin typeface="Tahoma"/>
                <a:ea typeface="DejaVu Sans"/>
                <a:hlinkClick r:id="rId320"/>
              </a:rPr>
              <a:t>:</a:t>
            </a:r>
            <a:r>
              <a:rPr b="0" lang="sv-SE" sz="1200" spc="-1" strike="noStrike" u="sng">
                <a:solidFill>
                  <a:srgbClr val="0000ff"/>
                </a:solidFill>
                <a:uFillTx/>
                <a:latin typeface="Tahoma"/>
                <a:ea typeface="DejaVu Sans"/>
                <a:hlinkClick r:id="rId321"/>
              </a:rPr>
              <a:t>/</a:t>
            </a:r>
            <a:r>
              <a:rPr b="0" lang="sv-SE" sz="1200" spc="-1" strike="noStrike" u="sng">
                <a:solidFill>
                  <a:srgbClr val="0000ff"/>
                </a:solidFill>
                <a:uFillTx/>
                <a:latin typeface="Tahoma"/>
                <a:ea typeface="DejaVu Sans"/>
                <a:hlinkClick r:id="rId322"/>
              </a:rPr>
              <a:t>/</a:t>
            </a:r>
            <a:r>
              <a:rPr b="0" lang="sv-SE" sz="1200" spc="-1" strike="noStrike" u="sng">
                <a:solidFill>
                  <a:srgbClr val="0000ff"/>
                </a:solidFill>
                <a:uFillTx/>
                <a:latin typeface="Tahoma"/>
                <a:ea typeface="DejaVu Sans"/>
                <a:hlinkClick r:id="rId323"/>
              </a:rPr>
              <a:t>a</a:t>
            </a:r>
            <a:r>
              <a:rPr b="0" lang="sv-SE" sz="1200" spc="-1" strike="noStrike" u="sng">
                <a:solidFill>
                  <a:srgbClr val="0000ff"/>
                </a:solidFill>
                <a:uFillTx/>
                <a:latin typeface="Tahoma"/>
                <a:ea typeface="DejaVu Sans"/>
                <a:hlinkClick r:id="rId324"/>
              </a:rPr>
              <a:t>r</a:t>
            </a:r>
            <a:r>
              <a:rPr b="0" lang="sv-SE" sz="1200" spc="-1" strike="noStrike" u="sng">
                <a:solidFill>
                  <a:srgbClr val="0000ff"/>
                </a:solidFill>
                <a:uFillTx/>
                <a:latin typeface="Tahoma"/>
                <a:ea typeface="DejaVu Sans"/>
                <a:hlinkClick r:id="rId325"/>
              </a:rPr>
              <a:t>x</a:t>
            </a:r>
            <a:r>
              <a:rPr b="0" lang="sv-SE" sz="1200" spc="-1" strike="noStrike" u="sng">
                <a:solidFill>
                  <a:srgbClr val="0000ff"/>
                </a:solidFill>
                <a:uFillTx/>
                <a:latin typeface="Tahoma"/>
                <a:ea typeface="DejaVu Sans"/>
                <a:hlinkClick r:id="rId326"/>
              </a:rPr>
              <a:t>i</a:t>
            </a:r>
            <a:r>
              <a:rPr b="0" lang="sv-SE" sz="1200" spc="-1" strike="noStrike" u="sng">
                <a:solidFill>
                  <a:srgbClr val="0000ff"/>
                </a:solidFill>
                <a:uFillTx/>
                <a:latin typeface="Tahoma"/>
                <a:ea typeface="DejaVu Sans"/>
                <a:hlinkClick r:id="rId327"/>
              </a:rPr>
              <a:t>v</a:t>
            </a:r>
            <a:r>
              <a:rPr b="0" lang="sv-SE" sz="1200" spc="-1" strike="noStrike" u="sng">
                <a:solidFill>
                  <a:srgbClr val="0000ff"/>
                </a:solidFill>
                <a:uFillTx/>
                <a:latin typeface="Tahoma"/>
                <a:ea typeface="DejaVu Sans"/>
                <a:hlinkClick r:id="rId328"/>
              </a:rPr>
              <a:t>.</a:t>
            </a:r>
            <a:r>
              <a:rPr b="0" lang="sv-SE" sz="1200" spc="-1" strike="noStrike" u="sng">
                <a:solidFill>
                  <a:srgbClr val="0000ff"/>
                </a:solidFill>
                <a:uFillTx/>
                <a:latin typeface="Tahoma"/>
                <a:ea typeface="DejaVu Sans"/>
                <a:hlinkClick r:id="rId329"/>
              </a:rPr>
              <a:t>o</a:t>
            </a:r>
            <a:r>
              <a:rPr b="0" lang="sv-SE" sz="1200" spc="-1" strike="noStrike" u="sng">
                <a:solidFill>
                  <a:srgbClr val="0000ff"/>
                </a:solidFill>
                <a:uFillTx/>
                <a:latin typeface="Tahoma"/>
                <a:ea typeface="DejaVu Sans"/>
                <a:hlinkClick r:id="rId330"/>
              </a:rPr>
              <a:t>r</a:t>
            </a:r>
            <a:r>
              <a:rPr b="0" lang="sv-SE" sz="1200" spc="-1" strike="noStrike" u="sng">
                <a:solidFill>
                  <a:srgbClr val="0000ff"/>
                </a:solidFill>
                <a:uFillTx/>
                <a:latin typeface="Tahoma"/>
                <a:ea typeface="DejaVu Sans"/>
                <a:hlinkClick r:id="rId331"/>
              </a:rPr>
              <a:t>g</a:t>
            </a:r>
            <a:r>
              <a:rPr b="0" lang="sv-SE" sz="1200" spc="-1" strike="noStrike" u="sng">
                <a:solidFill>
                  <a:srgbClr val="0000ff"/>
                </a:solidFill>
                <a:uFillTx/>
                <a:latin typeface="Tahoma"/>
                <a:ea typeface="DejaVu Sans"/>
                <a:hlinkClick r:id="rId332"/>
              </a:rPr>
              <a:t>/</a:t>
            </a:r>
            <a:r>
              <a:rPr b="0" lang="sv-SE" sz="1200" spc="-1" strike="noStrike" u="sng">
                <a:solidFill>
                  <a:srgbClr val="0000ff"/>
                </a:solidFill>
                <a:uFillTx/>
                <a:latin typeface="Tahoma"/>
                <a:ea typeface="DejaVu Sans"/>
                <a:hlinkClick r:id="rId333"/>
              </a:rPr>
              <a:t>a</a:t>
            </a:r>
            <a:r>
              <a:rPr b="0" lang="sv-SE" sz="1200" spc="-1" strike="noStrike" u="sng">
                <a:solidFill>
                  <a:srgbClr val="0000ff"/>
                </a:solidFill>
                <a:uFillTx/>
                <a:latin typeface="Tahoma"/>
                <a:ea typeface="DejaVu Sans"/>
                <a:hlinkClick r:id="rId334"/>
              </a:rPr>
              <a:t>b</a:t>
            </a:r>
            <a:r>
              <a:rPr b="0" lang="sv-SE" sz="1200" spc="-1" strike="noStrike" u="sng">
                <a:solidFill>
                  <a:srgbClr val="0000ff"/>
                </a:solidFill>
                <a:uFillTx/>
                <a:latin typeface="Tahoma"/>
                <a:ea typeface="DejaVu Sans"/>
                <a:hlinkClick r:id="rId335"/>
              </a:rPr>
              <a:t>s</a:t>
            </a:r>
            <a:r>
              <a:rPr b="0" lang="sv-SE" sz="1200" spc="-1" strike="noStrike" u="sng">
                <a:solidFill>
                  <a:srgbClr val="0000ff"/>
                </a:solidFill>
                <a:uFillTx/>
                <a:latin typeface="Tahoma"/>
                <a:ea typeface="DejaVu Sans"/>
                <a:hlinkClick r:id="rId336"/>
              </a:rPr>
              <a:t>/</a:t>
            </a:r>
            <a:r>
              <a:rPr b="0" lang="sv-SE" sz="1200" spc="-1" strike="noStrike" u="sng">
                <a:solidFill>
                  <a:srgbClr val="0000ff"/>
                </a:solidFill>
                <a:uFillTx/>
                <a:latin typeface="Tahoma"/>
                <a:ea typeface="DejaVu Sans"/>
                <a:hlinkClick r:id="rId337"/>
              </a:rPr>
              <a:t>1205</a:t>
            </a:r>
            <a:r>
              <a:rPr b="0" lang="sv-SE" sz="1200" spc="-1" strike="noStrike" u="sng">
                <a:solidFill>
                  <a:srgbClr val="0000ff"/>
                </a:solidFill>
                <a:uFillTx/>
                <a:latin typeface="Tahoma"/>
                <a:ea typeface="DejaVu Sans"/>
                <a:hlinkClick r:id="rId338"/>
              </a:rPr>
              <a:t>.</a:t>
            </a:r>
            <a:r>
              <a:rPr b="0" lang="sv-SE" sz="1200" spc="-1" strike="noStrike" u="sng">
                <a:solidFill>
                  <a:srgbClr val="0000ff"/>
                </a:solidFill>
                <a:uFillTx/>
                <a:latin typeface="Tahoma"/>
                <a:ea typeface="DejaVu Sans"/>
                <a:hlinkClick r:id="rId339"/>
              </a:rPr>
              <a:t>6822</a:t>
            </a:r>
            <a:endParaRPr b="0" lang="sv-SE" sz="1200" spc="-1" strike="noStrike">
              <a:latin typeface="Arial"/>
            </a:endParaRPr>
          </a:p>
        </p:txBody>
      </p:sp>
      <p:sp>
        <p:nvSpPr>
          <p:cNvPr id="225" name="CustomShape 13"/>
          <p:cNvSpPr/>
          <p:nvPr/>
        </p:nvSpPr>
        <p:spPr>
          <a:xfrm>
            <a:off x="567720" y="4542480"/>
            <a:ext cx="43635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40"/>
              </a:rPr>
              <a:t>h</a:t>
            </a:r>
            <a:r>
              <a:rPr b="0" lang="sv-SE" sz="1200" spc="-1" strike="noStrike" u="sng">
                <a:solidFill>
                  <a:srgbClr val="0000ff"/>
                </a:solidFill>
                <a:uFillTx/>
                <a:latin typeface="Tahoma"/>
                <a:ea typeface="DejaVu Sans"/>
                <a:hlinkClick r:id="rId341"/>
              </a:rPr>
              <a:t>t</a:t>
            </a:r>
            <a:r>
              <a:rPr b="0" lang="sv-SE" sz="1200" spc="-1" strike="noStrike" u="sng">
                <a:solidFill>
                  <a:srgbClr val="0000ff"/>
                </a:solidFill>
                <a:uFillTx/>
                <a:latin typeface="Tahoma"/>
                <a:ea typeface="DejaVu Sans"/>
                <a:hlinkClick r:id="rId342"/>
              </a:rPr>
              <a:t>t</a:t>
            </a:r>
            <a:r>
              <a:rPr b="0" lang="sv-SE" sz="1200" spc="-1" strike="noStrike" u="sng">
                <a:solidFill>
                  <a:srgbClr val="0000ff"/>
                </a:solidFill>
                <a:uFillTx/>
                <a:latin typeface="Tahoma"/>
                <a:ea typeface="DejaVu Sans"/>
                <a:hlinkClick r:id="rId343"/>
              </a:rPr>
              <a:t>p</a:t>
            </a:r>
            <a:r>
              <a:rPr b="0" lang="sv-SE" sz="1200" spc="-1" strike="noStrike" u="sng">
                <a:solidFill>
                  <a:srgbClr val="0000ff"/>
                </a:solidFill>
                <a:uFillTx/>
                <a:latin typeface="Tahoma"/>
                <a:ea typeface="DejaVu Sans"/>
                <a:hlinkClick r:id="rId344"/>
              </a:rPr>
              <a:t>s</a:t>
            </a:r>
            <a:r>
              <a:rPr b="0" lang="sv-SE" sz="1200" spc="-1" strike="noStrike" u="sng">
                <a:solidFill>
                  <a:srgbClr val="0000ff"/>
                </a:solidFill>
                <a:uFillTx/>
                <a:latin typeface="Tahoma"/>
                <a:ea typeface="DejaVu Sans"/>
                <a:hlinkClick r:id="rId345"/>
              </a:rPr>
              <a:t>:</a:t>
            </a:r>
            <a:r>
              <a:rPr b="0" lang="sv-SE" sz="1200" spc="-1" strike="noStrike" u="sng">
                <a:solidFill>
                  <a:srgbClr val="0000ff"/>
                </a:solidFill>
                <a:uFillTx/>
                <a:latin typeface="Tahoma"/>
                <a:ea typeface="DejaVu Sans"/>
                <a:hlinkClick r:id="rId346"/>
              </a:rPr>
              <a:t>/</a:t>
            </a:r>
            <a:r>
              <a:rPr b="0" lang="sv-SE" sz="1200" spc="-1" strike="noStrike" u="sng">
                <a:solidFill>
                  <a:srgbClr val="0000ff"/>
                </a:solidFill>
                <a:uFillTx/>
                <a:latin typeface="Tahoma"/>
                <a:ea typeface="DejaVu Sans"/>
                <a:hlinkClick r:id="rId347"/>
              </a:rPr>
              <a:t>/</a:t>
            </a:r>
            <a:r>
              <a:rPr b="0" lang="sv-SE" sz="1200" spc="-1" strike="noStrike" u="sng">
                <a:solidFill>
                  <a:srgbClr val="0000ff"/>
                </a:solidFill>
                <a:uFillTx/>
                <a:latin typeface="Tahoma"/>
                <a:ea typeface="DejaVu Sans"/>
                <a:hlinkClick r:id="rId348"/>
              </a:rPr>
              <a:t>r</a:t>
            </a:r>
            <a:r>
              <a:rPr b="0" lang="sv-SE" sz="1200" spc="-1" strike="noStrike" u="sng">
                <a:solidFill>
                  <a:srgbClr val="0000ff"/>
                </a:solidFill>
                <a:uFillTx/>
                <a:latin typeface="Tahoma"/>
                <a:ea typeface="DejaVu Sans"/>
                <a:hlinkClick r:id="rId349"/>
              </a:rPr>
              <a:t>e</a:t>
            </a:r>
            <a:r>
              <a:rPr b="0" lang="sv-SE" sz="1200" spc="-1" strike="noStrike" u="sng">
                <a:solidFill>
                  <a:srgbClr val="0000ff"/>
                </a:solidFill>
                <a:uFillTx/>
                <a:latin typeface="Tahoma"/>
                <a:ea typeface="DejaVu Sans"/>
                <a:hlinkClick r:id="rId350"/>
              </a:rPr>
              <a:t>s</a:t>
            </a:r>
            <a:r>
              <a:rPr b="0" lang="sv-SE" sz="1200" spc="-1" strike="noStrike" u="sng">
                <a:solidFill>
                  <a:srgbClr val="0000ff"/>
                </a:solidFill>
                <a:uFillTx/>
                <a:latin typeface="Tahoma"/>
                <a:ea typeface="DejaVu Sans"/>
                <a:hlinkClick r:id="rId351"/>
              </a:rPr>
              <a:t>e</a:t>
            </a:r>
            <a:r>
              <a:rPr b="0" lang="sv-SE" sz="1200" spc="-1" strike="noStrike" u="sng">
                <a:solidFill>
                  <a:srgbClr val="0000ff"/>
                </a:solidFill>
                <a:uFillTx/>
                <a:latin typeface="Tahoma"/>
                <a:ea typeface="DejaVu Sans"/>
                <a:hlinkClick r:id="rId352"/>
              </a:rPr>
              <a:t>a</a:t>
            </a:r>
            <a:r>
              <a:rPr b="0" lang="sv-SE" sz="1200" spc="-1" strike="noStrike" u="sng">
                <a:solidFill>
                  <a:srgbClr val="0000ff"/>
                </a:solidFill>
                <a:uFillTx/>
                <a:latin typeface="Tahoma"/>
                <a:ea typeface="DejaVu Sans"/>
                <a:hlinkClick r:id="rId353"/>
              </a:rPr>
              <a:t>r</a:t>
            </a:r>
            <a:r>
              <a:rPr b="0" lang="sv-SE" sz="1200" spc="-1" strike="noStrike" u="sng">
                <a:solidFill>
                  <a:srgbClr val="0000ff"/>
                </a:solidFill>
                <a:uFillTx/>
                <a:latin typeface="Tahoma"/>
                <a:ea typeface="DejaVu Sans"/>
                <a:hlinkClick r:id="rId354"/>
              </a:rPr>
              <a:t>c</a:t>
            </a:r>
            <a:r>
              <a:rPr b="0" lang="sv-SE" sz="1200" spc="-1" strike="noStrike" u="sng">
                <a:solidFill>
                  <a:srgbClr val="0000ff"/>
                </a:solidFill>
                <a:uFillTx/>
                <a:latin typeface="Tahoma"/>
                <a:ea typeface="DejaVu Sans"/>
                <a:hlinkClick r:id="rId355"/>
              </a:rPr>
              <a:t>h</a:t>
            </a:r>
            <a:r>
              <a:rPr b="0" lang="sv-SE" sz="1200" spc="-1" strike="noStrike" u="sng">
                <a:solidFill>
                  <a:srgbClr val="0000ff"/>
                </a:solidFill>
                <a:uFillTx/>
                <a:latin typeface="Tahoma"/>
                <a:ea typeface="DejaVu Sans"/>
                <a:hlinkClick r:id="rId356"/>
              </a:rPr>
              <a:t>.</a:t>
            </a:r>
            <a:r>
              <a:rPr b="0" lang="sv-SE" sz="1200" spc="-1" strike="noStrike" u="sng">
                <a:solidFill>
                  <a:srgbClr val="0000ff"/>
                </a:solidFill>
                <a:uFillTx/>
                <a:latin typeface="Tahoma"/>
                <a:ea typeface="DejaVu Sans"/>
                <a:hlinkClick r:id="rId357"/>
              </a:rPr>
              <a:t>f</a:t>
            </a:r>
            <a:r>
              <a:rPr b="0" lang="sv-SE" sz="1200" spc="-1" strike="noStrike" u="sng">
                <a:solidFill>
                  <a:srgbClr val="0000ff"/>
                </a:solidFill>
                <a:uFillTx/>
                <a:latin typeface="Tahoma"/>
                <a:ea typeface="DejaVu Sans"/>
                <a:hlinkClick r:id="rId358"/>
              </a:rPr>
              <a:t>b</a:t>
            </a:r>
            <a:r>
              <a:rPr b="0" lang="sv-SE" sz="1200" spc="-1" strike="noStrike" u="sng">
                <a:solidFill>
                  <a:srgbClr val="0000ff"/>
                </a:solidFill>
                <a:uFillTx/>
                <a:latin typeface="Tahoma"/>
                <a:ea typeface="DejaVu Sans"/>
                <a:hlinkClick r:id="rId359"/>
              </a:rPr>
              <a:t>.</a:t>
            </a:r>
            <a:r>
              <a:rPr b="0" lang="sv-SE" sz="1200" spc="-1" strike="noStrike" u="sng">
                <a:solidFill>
                  <a:srgbClr val="0000ff"/>
                </a:solidFill>
                <a:uFillTx/>
                <a:latin typeface="Tahoma"/>
                <a:ea typeface="DejaVu Sans"/>
                <a:hlinkClick r:id="rId360"/>
              </a:rPr>
              <a:t>c</a:t>
            </a:r>
            <a:r>
              <a:rPr b="0" lang="sv-SE" sz="1200" spc="-1" strike="noStrike" u="sng">
                <a:solidFill>
                  <a:srgbClr val="0000ff"/>
                </a:solidFill>
                <a:uFillTx/>
                <a:latin typeface="Tahoma"/>
                <a:ea typeface="DejaVu Sans"/>
                <a:hlinkClick r:id="rId361"/>
              </a:rPr>
              <a:t>o</a:t>
            </a:r>
            <a:r>
              <a:rPr b="0" lang="sv-SE" sz="1200" spc="-1" strike="noStrike" u="sng">
                <a:solidFill>
                  <a:srgbClr val="0000ff"/>
                </a:solidFill>
                <a:uFillTx/>
                <a:latin typeface="Tahoma"/>
                <a:ea typeface="DejaVu Sans"/>
                <a:hlinkClick r:id="rId362"/>
              </a:rPr>
              <a:t>m</a:t>
            </a:r>
            <a:r>
              <a:rPr b="0" lang="sv-SE" sz="1200" spc="-1" strike="noStrike" u="sng">
                <a:solidFill>
                  <a:srgbClr val="0000ff"/>
                </a:solidFill>
                <a:uFillTx/>
                <a:latin typeface="Tahoma"/>
                <a:ea typeface="DejaVu Sans"/>
                <a:hlinkClick r:id="rId363"/>
              </a:rPr>
              <a:t>/</a:t>
            </a:r>
            <a:r>
              <a:rPr b="0" lang="sv-SE" sz="1200" spc="-1" strike="noStrike" u="sng">
                <a:solidFill>
                  <a:srgbClr val="0000ff"/>
                </a:solidFill>
                <a:uFillTx/>
                <a:latin typeface="Tahoma"/>
                <a:ea typeface="DejaVu Sans"/>
                <a:hlinkClick r:id="rId364"/>
              </a:rPr>
              <a:t>t</a:t>
            </a:r>
            <a:r>
              <a:rPr b="0" lang="sv-SE" sz="1200" spc="-1" strike="noStrike" u="sng">
                <a:solidFill>
                  <a:srgbClr val="0000ff"/>
                </a:solidFill>
                <a:uFillTx/>
                <a:latin typeface="Tahoma"/>
                <a:ea typeface="DejaVu Sans"/>
                <a:hlinkClick r:id="rId365"/>
              </a:rPr>
              <a:t>h</a:t>
            </a:r>
            <a:r>
              <a:rPr b="0" lang="sv-SE" sz="1200" spc="-1" strike="noStrike" u="sng">
                <a:solidFill>
                  <a:srgbClr val="0000ff"/>
                </a:solidFill>
                <a:uFillTx/>
                <a:latin typeface="Tahoma"/>
                <a:ea typeface="DejaVu Sans"/>
                <a:hlinkClick r:id="rId366"/>
              </a:rPr>
              <a:t>r</a:t>
            </a:r>
            <a:r>
              <a:rPr b="0" lang="sv-SE" sz="1200" spc="-1" strike="noStrike" u="sng">
                <a:solidFill>
                  <a:srgbClr val="0000ff"/>
                </a:solidFill>
                <a:uFillTx/>
                <a:latin typeface="Tahoma"/>
                <a:ea typeface="DejaVu Sans"/>
                <a:hlinkClick r:id="rId367"/>
              </a:rPr>
              <a:t>e</a:t>
            </a:r>
            <a:r>
              <a:rPr b="0" lang="sv-SE" sz="1200" spc="-1" strike="noStrike" u="sng">
                <a:solidFill>
                  <a:srgbClr val="0000ff"/>
                </a:solidFill>
                <a:uFillTx/>
                <a:latin typeface="Tahoma"/>
                <a:ea typeface="DejaVu Sans"/>
                <a:hlinkClick r:id="rId368"/>
              </a:rPr>
              <a:t>e</a:t>
            </a:r>
            <a:r>
              <a:rPr b="0" lang="sv-SE" sz="1200" spc="-1" strike="noStrike" u="sng">
                <a:solidFill>
                  <a:srgbClr val="0000ff"/>
                </a:solidFill>
                <a:uFillTx/>
                <a:latin typeface="Tahoma"/>
                <a:ea typeface="DejaVu Sans"/>
                <a:hlinkClick r:id="rId369"/>
              </a:rPr>
              <a:t>-</a:t>
            </a:r>
            <a:r>
              <a:rPr b="0" lang="sv-SE" sz="1200" spc="-1" strike="noStrike" u="sng">
                <a:solidFill>
                  <a:srgbClr val="0000ff"/>
                </a:solidFill>
                <a:uFillTx/>
                <a:latin typeface="Tahoma"/>
                <a:ea typeface="DejaVu Sans"/>
                <a:hlinkClick r:id="rId370"/>
              </a:rPr>
              <a:t>a</a:t>
            </a:r>
            <a:r>
              <a:rPr b="0" lang="sv-SE" sz="1200" spc="-1" strike="noStrike" u="sng">
                <a:solidFill>
                  <a:srgbClr val="0000ff"/>
                </a:solidFill>
                <a:uFillTx/>
                <a:latin typeface="Tahoma"/>
                <a:ea typeface="DejaVu Sans"/>
                <a:hlinkClick r:id="rId371"/>
              </a:rPr>
              <a:t>n</a:t>
            </a:r>
            <a:r>
              <a:rPr b="0" lang="sv-SE" sz="1200" spc="-1" strike="noStrike" u="sng">
                <a:solidFill>
                  <a:srgbClr val="0000ff"/>
                </a:solidFill>
                <a:uFillTx/>
                <a:latin typeface="Tahoma"/>
                <a:ea typeface="DejaVu Sans"/>
                <a:hlinkClick r:id="rId372"/>
              </a:rPr>
              <a:t>d</a:t>
            </a:r>
            <a:r>
              <a:rPr b="0" lang="sv-SE" sz="1200" spc="-1" strike="noStrike" u="sng">
                <a:solidFill>
                  <a:srgbClr val="0000ff"/>
                </a:solidFill>
                <a:uFillTx/>
                <a:latin typeface="Tahoma"/>
                <a:ea typeface="DejaVu Sans"/>
                <a:hlinkClick r:id="rId373"/>
              </a:rPr>
              <a:t>-</a:t>
            </a:r>
            <a:r>
              <a:rPr b="0" lang="sv-SE" sz="1200" spc="-1" strike="noStrike" u="sng">
                <a:solidFill>
                  <a:srgbClr val="0000ff"/>
                </a:solidFill>
                <a:uFillTx/>
                <a:latin typeface="Tahoma"/>
                <a:ea typeface="DejaVu Sans"/>
                <a:hlinkClick r:id="rId374"/>
              </a:rPr>
              <a:t>a</a:t>
            </a:r>
            <a:r>
              <a:rPr b="0" lang="sv-SE" sz="1200" spc="-1" strike="noStrike" u="sng">
                <a:solidFill>
                  <a:srgbClr val="0000ff"/>
                </a:solidFill>
                <a:uFillTx/>
                <a:latin typeface="Tahoma"/>
                <a:ea typeface="DejaVu Sans"/>
                <a:hlinkClick r:id="rId375"/>
              </a:rPr>
              <a:t>-</a:t>
            </a:r>
            <a:r>
              <a:rPr b="0" lang="sv-SE" sz="1200" spc="-1" strike="noStrike" u="sng">
                <a:solidFill>
                  <a:srgbClr val="0000ff"/>
                </a:solidFill>
                <a:uFillTx/>
                <a:latin typeface="Tahoma"/>
                <a:ea typeface="DejaVu Sans"/>
                <a:hlinkClick r:id="rId376"/>
              </a:rPr>
              <a:t>h</a:t>
            </a:r>
            <a:r>
              <a:rPr b="0" lang="sv-SE" sz="1200" spc="-1" strike="noStrike" u="sng">
                <a:solidFill>
                  <a:srgbClr val="0000ff"/>
                </a:solidFill>
                <a:uFillTx/>
                <a:latin typeface="Tahoma"/>
                <a:ea typeface="DejaVu Sans"/>
                <a:hlinkClick r:id="rId377"/>
              </a:rPr>
              <a:t>a</a:t>
            </a:r>
            <a:r>
              <a:rPr b="0" lang="sv-SE" sz="1200" spc="-1" strike="noStrike" u="sng">
                <a:solidFill>
                  <a:srgbClr val="0000ff"/>
                </a:solidFill>
                <a:uFillTx/>
                <a:latin typeface="Tahoma"/>
                <a:ea typeface="DejaVu Sans"/>
                <a:hlinkClick r:id="rId378"/>
              </a:rPr>
              <a:t>l</a:t>
            </a:r>
            <a:r>
              <a:rPr b="0" lang="sv-SE" sz="1200" spc="-1" strike="noStrike" u="sng">
                <a:solidFill>
                  <a:srgbClr val="0000ff"/>
                </a:solidFill>
                <a:uFillTx/>
                <a:latin typeface="Tahoma"/>
                <a:ea typeface="DejaVu Sans"/>
                <a:hlinkClick r:id="rId379"/>
              </a:rPr>
              <a:t>f</a:t>
            </a:r>
            <a:r>
              <a:rPr b="0" lang="sv-SE" sz="1200" spc="-1" strike="noStrike" u="sng">
                <a:solidFill>
                  <a:srgbClr val="0000ff"/>
                </a:solidFill>
                <a:uFillTx/>
                <a:latin typeface="Tahoma"/>
                <a:ea typeface="DejaVu Sans"/>
                <a:hlinkClick r:id="rId380"/>
              </a:rPr>
              <a:t>-</a:t>
            </a:r>
            <a:r>
              <a:rPr b="0" lang="sv-SE" sz="1200" spc="-1" strike="noStrike" u="sng">
                <a:solidFill>
                  <a:srgbClr val="0000ff"/>
                </a:solidFill>
                <a:uFillTx/>
                <a:latin typeface="Tahoma"/>
                <a:ea typeface="DejaVu Sans"/>
                <a:hlinkClick r:id="rId381"/>
              </a:rPr>
              <a:t>d</a:t>
            </a:r>
            <a:r>
              <a:rPr b="0" lang="sv-SE" sz="1200" spc="-1" strike="noStrike" u="sng">
                <a:solidFill>
                  <a:srgbClr val="0000ff"/>
                </a:solidFill>
                <a:uFillTx/>
                <a:latin typeface="Tahoma"/>
                <a:ea typeface="DejaVu Sans"/>
                <a:hlinkClick r:id="rId382"/>
              </a:rPr>
              <a:t>e</a:t>
            </a:r>
            <a:r>
              <a:rPr b="0" lang="sv-SE" sz="1200" spc="-1" strike="noStrike" u="sng">
                <a:solidFill>
                  <a:srgbClr val="0000ff"/>
                </a:solidFill>
                <a:uFillTx/>
                <a:latin typeface="Tahoma"/>
                <a:ea typeface="DejaVu Sans"/>
                <a:hlinkClick r:id="rId383"/>
              </a:rPr>
              <a:t>g</a:t>
            </a:r>
            <a:r>
              <a:rPr b="0" lang="sv-SE" sz="1200" spc="-1" strike="noStrike" u="sng">
                <a:solidFill>
                  <a:srgbClr val="0000ff"/>
                </a:solidFill>
                <a:uFillTx/>
                <a:latin typeface="Tahoma"/>
                <a:ea typeface="DejaVu Sans"/>
                <a:hlinkClick r:id="rId384"/>
              </a:rPr>
              <a:t>r</a:t>
            </a:r>
            <a:r>
              <a:rPr b="0" lang="sv-SE" sz="1200" spc="-1" strike="noStrike" u="sng">
                <a:solidFill>
                  <a:srgbClr val="0000ff"/>
                </a:solidFill>
                <a:uFillTx/>
                <a:latin typeface="Tahoma"/>
                <a:ea typeface="DejaVu Sans"/>
                <a:hlinkClick r:id="rId385"/>
              </a:rPr>
              <a:t>ee</a:t>
            </a:r>
            <a:r>
              <a:rPr b="0" lang="sv-SE" sz="1200" spc="-1" strike="noStrike" u="sng">
                <a:solidFill>
                  <a:srgbClr val="0000ff"/>
                </a:solidFill>
                <a:uFillTx/>
                <a:latin typeface="Tahoma"/>
                <a:ea typeface="DejaVu Sans"/>
                <a:hlinkClick r:id="rId386"/>
              </a:rPr>
              <a:t>s</a:t>
            </a:r>
            <a:r>
              <a:rPr b="0" lang="sv-SE" sz="1200" spc="-1" strike="noStrike" u="sng">
                <a:solidFill>
                  <a:srgbClr val="0000ff"/>
                </a:solidFill>
                <a:uFillTx/>
                <a:latin typeface="Tahoma"/>
                <a:ea typeface="DejaVu Sans"/>
                <a:hlinkClick r:id="rId387"/>
              </a:rPr>
              <a:t>-</a:t>
            </a:r>
            <a:r>
              <a:rPr b="0" lang="sv-SE" sz="1200" spc="-1" strike="noStrike" u="sng">
                <a:solidFill>
                  <a:srgbClr val="0000ff"/>
                </a:solidFill>
                <a:uFillTx/>
                <a:latin typeface="Tahoma"/>
                <a:ea typeface="DejaVu Sans"/>
                <a:hlinkClick r:id="rId388"/>
              </a:rPr>
              <a:t>o</a:t>
            </a:r>
            <a:r>
              <a:rPr b="0" lang="sv-SE" sz="1200" spc="-1" strike="noStrike" u="sng">
                <a:solidFill>
                  <a:srgbClr val="0000ff"/>
                </a:solidFill>
                <a:uFillTx/>
                <a:latin typeface="Tahoma"/>
                <a:ea typeface="DejaVu Sans"/>
                <a:hlinkClick r:id="rId389"/>
              </a:rPr>
              <a:t>f</a:t>
            </a:r>
            <a:r>
              <a:rPr b="0" lang="sv-SE" sz="1200" spc="-1" strike="noStrike" u="sng">
                <a:solidFill>
                  <a:srgbClr val="0000ff"/>
                </a:solidFill>
                <a:uFillTx/>
                <a:latin typeface="Tahoma"/>
                <a:ea typeface="DejaVu Sans"/>
                <a:hlinkClick r:id="rId390"/>
              </a:rPr>
              <a:t>-</a:t>
            </a:r>
            <a:r>
              <a:rPr b="0" lang="sv-SE" sz="1200" spc="-1" strike="noStrike" u="sng">
                <a:solidFill>
                  <a:srgbClr val="0000ff"/>
                </a:solidFill>
                <a:uFillTx/>
                <a:latin typeface="Tahoma"/>
                <a:ea typeface="DejaVu Sans"/>
                <a:hlinkClick r:id="rId391"/>
              </a:rPr>
              <a:t>s</a:t>
            </a:r>
            <a:r>
              <a:rPr b="0" lang="sv-SE" sz="1200" spc="-1" strike="noStrike" u="sng">
                <a:solidFill>
                  <a:srgbClr val="0000ff"/>
                </a:solidFill>
                <a:uFillTx/>
                <a:latin typeface="Tahoma"/>
                <a:ea typeface="DejaVu Sans"/>
                <a:hlinkClick r:id="rId392"/>
              </a:rPr>
              <a:t>e</a:t>
            </a:r>
            <a:r>
              <a:rPr b="0" lang="sv-SE" sz="1200" spc="-1" strike="noStrike" u="sng">
                <a:solidFill>
                  <a:srgbClr val="0000ff"/>
                </a:solidFill>
                <a:uFillTx/>
                <a:latin typeface="Tahoma"/>
                <a:ea typeface="DejaVu Sans"/>
                <a:hlinkClick r:id="rId393"/>
              </a:rPr>
              <a:t>p</a:t>
            </a:r>
            <a:r>
              <a:rPr b="0" lang="sv-SE" sz="1200" spc="-1" strike="noStrike" u="sng">
                <a:solidFill>
                  <a:srgbClr val="0000ff"/>
                </a:solidFill>
                <a:uFillTx/>
                <a:latin typeface="Tahoma"/>
                <a:ea typeface="DejaVu Sans"/>
                <a:hlinkClick r:id="rId394"/>
              </a:rPr>
              <a:t>a</a:t>
            </a:r>
            <a:r>
              <a:rPr b="0" lang="sv-SE" sz="1200" spc="-1" strike="noStrike" u="sng">
                <a:solidFill>
                  <a:srgbClr val="0000ff"/>
                </a:solidFill>
                <a:uFillTx/>
                <a:latin typeface="Tahoma"/>
                <a:ea typeface="DejaVu Sans"/>
                <a:hlinkClick r:id="rId395"/>
              </a:rPr>
              <a:t>r</a:t>
            </a:r>
            <a:r>
              <a:rPr b="0" lang="sv-SE" sz="1200" spc="-1" strike="noStrike" u="sng">
                <a:solidFill>
                  <a:srgbClr val="0000ff"/>
                </a:solidFill>
                <a:uFillTx/>
                <a:latin typeface="Tahoma"/>
                <a:ea typeface="DejaVu Sans"/>
                <a:hlinkClick r:id="rId396"/>
              </a:rPr>
              <a:t>a</a:t>
            </a:r>
            <a:r>
              <a:rPr b="0" lang="sv-SE" sz="1200" spc="-1" strike="noStrike" u="sng">
                <a:solidFill>
                  <a:srgbClr val="0000ff"/>
                </a:solidFill>
                <a:uFillTx/>
                <a:latin typeface="Tahoma"/>
                <a:ea typeface="DejaVu Sans"/>
                <a:hlinkClick r:id="rId397"/>
              </a:rPr>
              <a:t>t</a:t>
            </a:r>
            <a:r>
              <a:rPr b="0" lang="sv-SE" sz="1200" spc="-1" strike="noStrike" u="sng">
                <a:solidFill>
                  <a:srgbClr val="0000ff"/>
                </a:solidFill>
                <a:uFillTx/>
                <a:latin typeface="Tahoma"/>
                <a:ea typeface="DejaVu Sans"/>
                <a:hlinkClick r:id="rId398"/>
              </a:rPr>
              <a:t>i</a:t>
            </a:r>
            <a:r>
              <a:rPr b="0" lang="sv-SE" sz="1200" spc="-1" strike="noStrike" u="sng">
                <a:solidFill>
                  <a:srgbClr val="0000ff"/>
                </a:solidFill>
                <a:uFillTx/>
                <a:latin typeface="Tahoma"/>
                <a:ea typeface="DejaVu Sans"/>
                <a:hlinkClick r:id="rId399"/>
              </a:rPr>
              <a:t>o</a:t>
            </a:r>
            <a:r>
              <a:rPr b="0" lang="sv-SE" sz="1200" spc="-1" strike="noStrike" u="sng">
                <a:solidFill>
                  <a:srgbClr val="0000ff"/>
                </a:solidFill>
                <a:uFillTx/>
                <a:latin typeface="Tahoma"/>
                <a:ea typeface="DejaVu Sans"/>
                <a:hlinkClick r:id="rId400"/>
              </a:rPr>
              <a:t>n</a:t>
            </a:r>
            <a:r>
              <a:rPr b="0" lang="sv-SE" sz="1200" spc="-1" strike="noStrike" u="sng">
                <a:solidFill>
                  <a:srgbClr val="0000ff"/>
                </a:solidFill>
                <a:uFillTx/>
                <a:latin typeface="Tahoma"/>
                <a:ea typeface="DejaVu Sans"/>
                <a:hlinkClick r:id="rId401"/>
              </a:rPr>
              <a:t>/</a:t>
            </a:r>
            <a:endParaRPr b="0" lang="sv-SE" sz="1200" spc="-1" strike="noStrike">
              <a:latin typeface="Arial"/>
            </a:endParaRPr>
          </a:p>
        </p:txBody>
      </p:sp>
      <p:sp>
        <p:nvSpPr>
          <p:cNvPr id="226" name="CustomShape 14"/>
          <p:cNvSpPr/>
          <p:nvPr/>
        </p:nvSpPr>
        <p:spPr>
          <a:xfrm>
            <a:off x="570960" y="5798880"/>
            <a:ext cx="670068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rPr>
              <a:t>http://graphonline.ru/en/</a:t>
            </a:r>
            <a:endParaRPr b="0" lang="sv-SE" sz="1200" spc="-1" strike="noStrike">
              <a:latin typeface="Arial"/>
            </a:endParaRPr>
          </a:p>
        </p:txBody>
      </p:sp>
      <p:grpSp>
        <p:nvGrpSpPr>
          <p:cNvPr id="227" name="Group 15"/>
          <p:cNvGrpSpPr/>
          <p:nvPr/>
        </p:nvGrpSpPr>
        <p:grpSpPr>
          <a:xfrm>
            <a:off x="576000" y="192240"/>
            <a:ext cx="6083640" cy="255960"/>
            <a:chOff x="576000" y="192240"/>
            <a:chExt cx="6083640" cy="255960"/>
          </a:xfrm>
        </p:grpSpPr>
        <p:sp>
          <p:nvSpPr>
            <p:cNvPr id="228" name="CustomShape 16"/>
            <p:cNvSpPr/>
            <p:nvPr/>
          </p:nvSpPr>
          <p:spPr>
            <a:xfrm>
              <a:off x="541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29" name="CustomShape 17"/>
            <p:cNvSpPr/>
            <p:nvPr/>
          </p:nvSpPr>
          <p:spPr>
            <a:xfrm>
              <a:off x="576000" y="192240"/>
              <a:ext cx="8802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230" name="CustomShape 18"/>
            <p:cNvSpPr/>
            <p:nvPr/>
          </p:nvSpPr>
          <p:spPr>
            <a:xfrm>
              <a:off x="1712160" y="1962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231" name="CustomShape 19"/>
            <p:cNvSpPr/>
            <p:nvPr/>
          </p:nvSpPr>
          <p:spPr>
            <a:xfrm>
              <a:off x="2864160" y="200160"/>
              <a:ext cx="13316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LEKTION</a:t>
              </a:r>
              <a:endParaRPr b="0" lang="sv-SE" sz="1800" spc="-1" strike="noStrike">
                <a:latin typeface="Arial"/>
              </a:endParaRPr>
            </a:p>
          </p:txBody>
        </p:sp>
        <p:sp>
          <p:nvSpPr>
            <p:cNvPr id="232" name="CustomShape 20"/>
            <p:cNvSpPr/>
            <p:nvPr/>
          </p:nvSpPr>
          <p:spPr>
            <a:xfrm>
              <a:off x="5667840" y="20412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233" name="CustomShape 21"/>
            <p:cNvSpPr/>
            <p:nvPr/>
          </p:nvSpPr>
          <p:spPr>
            <a:xfrm>
              <a:off x="4284000" y="20412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Referenser</a:t>
              </a:r>
              <a:endParaRPr b="0" lang="sv-SE" sz="1800" spc="-1" strike="noStrike">
                <a:latin typeface="Arial"/>
              </a:endParaRPr>
            </a:p>
          </p:txBody>
        </p:sp>
        <p:sp>
          <p:nvSpPr>
            <p:cNvPr id="234" name="CustomShape 22"/>
            <p:cNvSpPr/>
            <p:nvPr/>
          </p:nvSpPr>
          <p:spPr>
            <a:xfrm>
              <a:off x="145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35" name="CustomShape 23"/>
            <p:cNvSpPr/>
            <p:nvPr/>
          </p:nvSpPr>
          <p:spPr>
            <a:xfrm>
              <a:off x="260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36" name="CustomShape 24"/>
            <p:cNvSpPr/>
            <p:nvPr/>
          </p:nvSpPr>
          <p:spPr>
            <a:xfrm>
              <a:off x="404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1234440"/>
            <a:ext cx="9142920" cy="56224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238" name="CustomShape 2"/>
          <p:cNvSpPr/>
          <p:nvPr/>
        </p:nvSpPr>
        <p:spPr>
          <a:xfrm>
            <a:off x="0" y="0"/>
            <a:ext cx="9142920" cy="123336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239" name="CustomShape 3"/>
          <p:cNvSpPr/>
          <p:nvPr/>
        </p:nvSpPr>
        <p:spPr>
          <a:xfrm>
            <a:off x="8058960" y="5706000"/>
            <a:ext cx="1413360" cy="1001880"/>
          </a:xfrm>
          <a:prstGeom prst="rect">
            <a:avLst/>
          </a:prstGeom>
          <a:blipFill rotWithShape="0">
            <a:blip r:embed="rId1"/>
            <a:stretch>
              <a:fillRect/>
            </a:stretch>
          </a:blipFill>
          <a:ln>
            <a:noFill/>
          </a:ln>
        </p:spPr>
        <p:style>
          <a:lnRef idx="0"/>
          <a:fillRef idx="0"/>
          <a:effectRef idx="0"/>
          <a:fontRef idx="minor"/>
        </p:style>
      </p:sp>
      <p:sp>
        <p:nvSpPr>
          <p:cNvPr id="240" name="CustomShape 4"/>
          <p:cNvSpPr/>
          <p:nvPr/>
        </p:nvSpPr>
        <p:spPr>
          <a:xfrm>
            <a:off x="8058960" y="5706000"/>
            <a:ext cx="1413360" cy="1001880"/>
          </a:xfrm>
          <a:prstGeom prst="rect">
            <a:avLst/>
          </a:prstGeom>
          <a:blipFill rotWithShape="0">
            <a:blip r:embed="rId2"/>
            <a:stretch>
              <a:fillRect/>
            </a:stretch>
          </a:blipFill>
          <a:ln>
            <a:noFill/>
          </a:ln>
        </p:spPr>
        <p:style>
          <a:lnRef idx="0"/>
          <a:fillRef idx="0"/>
          <a:effectRef idx="0"/>
          <a:fontRef idx="minor"/>
        </p:style>
      </p:sp>
      <p:sp>
        <p:nvSpPr>
          <p:cNvPr id="241" name="CustomShape 5"/>
          <p:cNvSpPr/>
          <p:nvPr/>
        </p:nvSpPr>
        <p:spPr>
          <a:xfrm>
            <a:off x="2066400" y="256284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42" name="CustomShape 6"/>
          <p:cNvSpPr/>
          <p:nvPr/>
        </p:nvSpPr>
        <p:spPr>
          <a:xfrm>
            <a:off x="2066400" y="1489680"/>
            <a:ext cx="5877000" cy="38196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sp>
      <p:sp>
        <p:nvSpPr>
          <p:cNvPr id="243" name="CustomShape 7"/>
          <p:cNvSpPr/>
          <p:nvPr/>
        </p:nvSpPr>
        <p:spPr>
          <a:xfrm>
            <a:off x="2066400" y="199044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44" name="CustomShape 8"/>
          <p:cNvSpPr/>
          <p:nvPr/>
        </p:nvSpPr>
        <p:spPr>
          <a:xfrm>
            <a:off x="2066400" y="3483720"/>
            <a:ext cx="5877000" cy="88272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sp>
      <p:sp>
        <p:nvSpPr>
          <p:cNvPr id="245" name="CustomShape 9"/>
          <p:cNvSpPr/>
          <p:nvPr/>
        </p:nvSpPr>
        <p:spPr>
          <a:xfrm>
            <a:off x="2066400" y="445788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46" name="CustomShape 10"/>
          <p:cNvSpPr/>
          <p:nvPr/>
        </p:nvSpPr>
        <p:spPr>
          <a:xfrm>
            <a:off x="2066400" y="4965120"/>
            <a:ext cx="5877000" cy="4165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47" name="CustomShape 11"/>
          <p:cNvSpPr/>
          <p:nvPr/>
        </p:nvSpPr>
        <p:spPr>
          <a:xfrm>
            <a:off x="2063520" y="5471280"/>
            <a:ext cx="5875560" cy="89964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sp>
      <p:sp>
        <p:nvSpPr>
          <p:cNvPr id="248" name="CustomShape 12"/>
          <p:cNvSpPr/>
          <p:nvPr/>
        </p:nvSpPr>
        <p:spPr>
          <a:xfrm>
            <a:off x="557640" y="2078280"/>
            <a:ext cx="95292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8" strike="noStrike">
                <a:solidFill>
                  <a:srgbClr val="000000"/>
                </a:solidFill>
                <a:latin typeface="Tahoma"/>
                <a:ea typeface="DejaVu Sans"/>
              </a:rPr>
              <a:t>KLEINÅRET:</a:t>
            </a:r>
            <a:endParaRPr b="0" lang="sv-SE" sz="1200" spc="-1" strike="noStrike">
              <a:latin typeface="Arial"/>
            </a:endParaRPr>
          </a:p>
        </p:txBody>
      </p:sp>
      <p:sp>
        <p:nvSpPr>
          <p:cNvPr id="249" name="CustomShape 13"/>
          <p:cNvSpPr/>
          <p:nvPr/>
        </p:nvSpPr>
        <p:spPr>
          <a:xfrm>
            <a:off x="557640" y="1575360"/>
            <a:ext cx="13629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LEKTIONSTEMA:</a:t>
            </a:r>
            <a:endParaRPr b="0" lang="sv-SE" sz="1200" spc="-1" strike="noStrike">
              <a:latin typeface="Arial"/>
            </a:endParaRPr>
          </a:p>
        </p:txBody>
      </p:sp>
      <p:sp>
        <p:nvSpPr>
          <p:cNvPr id="250" name="CustomShape 14"/>
          <p:cNvSpPr/>
          <p:nvPr/>
        </p:nvSpPr>
        <p:spPr>
          <a:xfrm>
            <a:off x="593640" y="3496320"/>
            <a:ext cx="137988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LEKTIONEN HAR</a:t>
            </a:r>
            <a:endParaRPr b="0" lang="sv-SE" sz="1200" spc="-1" strike="noStrike">
              <a:latin typeface="Arial"/>
            </a:endParaRPr>
          </a:p>
          <a:p>
            <a:pPr marL="12600">
              <a:lnSpc>
                <a:spcPts val="1440"/>
              </a:lnSpc>
              <a:spcBef>
                <a:spcPts val="3"/>
              </a:spcBef>
            </a:pPr>
            <a:r>
              <a:rPr b="0" lang="sv-SE" sz="1200" spc="58" strike="noStrike">
                <a:solidFill>
                  <a:srgbClr val="000000"/>
                </a:solidFill>
                <a:latin typeface="Tahoma"/>
                <a:ea typeface="DejaVu Sans"/>
              </a:rPr>
              <a:t>INSPIRERATS AV:</a:t>
            </a:r>
            <a:endParaRPr b="0" lang="sv-SE" sz="1200" spc="-1" strike="noStrike">
              <a:latin typeface="Arial"/>
            </a:endParaRPr>
          </a:p>
        </p:txBody>
      </p:sp>
      <p:sp>
        <p:nvSpPr>
          <p:cNvPr id="251" name="CustomShape 15"/>
          <p:cNvSpPr/>
          <p:nvPr/>
        </p:nvSpPr>
        <p:spPr>
          <a:xfrm>
            <a:off x="593640" y="4549680"/>
            <a:ext cx="132336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58" strike="noStrike">
                <a:solidFill>
                  <a:srgbClr val="000000"/>
                </a:solidFill>
                <a:latin typeface="Tahoma"/>
                <a:ea typeface="DejaVu Sans"/>
              </a:rPr>
              <a:t>LEKTIONSPILOT:</a:t>
            </a:r>
            <a:endParaRPr b="0" lang="sv-SE" sz="1200" spc="-1" strike="noStrike">
              <a:latin typeface="Arial"/>
            </a:endParaRPr>
          </a:p>
        </p:txBody>
      </p:sp>
      <p:sp>
        <p:nvSpPr>
          <p:cNvPr id="252" name="CustomShape 16"/>
          <p:cNvSpPr/>
          <p:nvPr/>
        </p:nvSpPr>
        <p:spPr>
          <a:xfrm>
            <a:off x="593640" y="4981320"/>
            <a:ext cx="118620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ANSVARIG</a:t>
            </a:r>
            <a:endParaRPr b="0" lang="sv-SE" sz="1200" spc="-1" strike="noStrike">
              <a:latin typeface="Arial"/>
            </a:endParaRPr>
          </a:p>
          <a:p>
            <a:pPr marL="12600">
              <a:lnSpc>
                <a:spcPts val="1440"/>
              </a:lnSpc>
              <a:spcBef>
                <a:spcPts val="3"/>
              </a:spcBef>
            </a:pPr>
            <a:r>
              <a:rPr b="0" lang="sv-SE" sz="1200" spc="69" strike="noStrike">
                <a:solidFill>
                  <a:srgbClr val="000000"/>
                </a:solidFill>
                <a:latin typeface="Tahoma"/>
                <a:ea typeface="DejaVu Sans"/>
              </a:rPr>
              <a:t>KLEINPERSON:</a:t>
            </a:r>
            <a:endParaRPr b="0" lang="sv-SE" sz="1200" spc="-1" strike="noStrike">
              <a:latin typeface="Arial"/>
            </a:endParaRPr>
          </a:p>
        </p:txBody>
      </p:sp>
      <p:sp>
        <p:nvSpPr>
          <p:cNvPr id="253" name="CustomShape 17"/>
          <p:cNvSpPr/>
          <p:nvPr/>
        </p:nvSpPr>
        <p:spPr>
          <a:xfrm>
            <a:off x="593640" y="5526360"/>
            <a:ext cx="1139400" cy="35964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TILLSAMMANS</a:t>
            </a:r>
            <a:endParaRPr b="0" lang="sv-SE" sz="1200" spc="-1" strike="noStrike">
              <a:latin typeface="Arial"/>
            </a:endParaRPr>
          </a:p>
          <a:p>
            <a:pPr marL="12600">
              <a:lnSpc>
                <a:spcPts val="1440"/>
              </a:lnSpc>
              <a:spcBef>
                <a:spcPts val="3"/>
              </a:spcBef>
            </a:pPr>
            <a:r>
              <a:rPr b="0" lang="sv-SE" sz="1200" spc="55" strike="noStrike">
                <a:solidFill>
                  <a:srgbClr val="000000"/>
                </a:solidFill>
                <a:latin typeface="Tahoma"/>
                <a:ea typeface="DejaVu Sans"/>
              </a:rPr>
              <a:t>MED:</a:t>
            </a:r>
            <a:endParaRPr b="0" lang="sv-SE" sz="1200" spc="-1" strike="noStrike">
              <a:latin typeface="Arial"/>
            </a:endParaRPr>
          </a:p>
        </p:txBody>
      </p:sp>
      <p:sp>
        <p:nvSpPr>
          <p:cNvPr id="254" name="CustomShape 18"/>
          <p:cNvSpPr/>
          <p:nvPr/>
        </p:nvSpPr>
        <p:spPr>
          <a:xfrm>
            <a:off x="2063520" y="5471280"/>
            <a:ext cx="5875560" cy="899640"/>
          </a:xfrm>
          <a:prstGeom prst="rect">
            <a:avLst/>
          </a:prstGeom>
          <a:noFill/>
          <a:ln>
            <a:noFill/>
          </a:ln>
        </p:spPr>
        <p:style>
          <a:lnRef idx="0"/>
          <a:fillRef idx="0"/>
          <a:effectRef idx="0"/>
          <a:fontRef idx="minor"/>
        </p:style>
        <p:txBody>
          <a:bodyPr lIns="0" rIns="0" tIns="5760" bIns="0"/>
          <a:p>
            <a:pPr>
              <a:lnSpc>
                <a:spcPts val="751"/>
              </a:lnSpc>
            </a:pPr>
            <a:endParaRPr b="0" lang="sv-SE" sz="1800" spc="-1" strike="noStrike">
              <a:latin typeface="Arial"/>
            </a:endParaRPr>
          </a:p>
          <a:p>
            <a:pPr marL="108000">
              <a:lnSpc>
                <a:spcPct val="100000"/>
              </a:lnSpc>
            </a:pPr>
            <a:r>
              <a:rPr b="0" lang="sv-SE" sz="1000" spc="-1" strike="noStrike">
                <a:solidFill>
                  <a:srgbClr val="000000"/>
                </a:solidFill>
                <a:latin typeface="Tahoma"/>
                <a:ea typeface="DejaVu Sans"/>
              </a:rPr>
              <a:t>Tina Nilsson, Måns Svensson, Kerstin Wennman, Stanislav Popovych, Natalia Chechet</a:t>
            </a:r>
            <a:endParaRPr b="0" lang="sv-SE" sz="1000" spc="-1" strike="noStrike">
              <a:latin typeface="Arial"/>
            </a:endParaRPr>
          </a:p>
        </p:txBody>
      </p:sp>
      <p:sp>
        <p:nvSpPr>
          <p:cNvPr id="255" name="CustomShape 19"/>
          <p:cNvSpPr/>
          <p:nvPr/>
        </p:nvSpPr>
        <p:spPr>
          <a:xfrm>
            <a:off x="2066400" y="4965120"/>
            <a:ext cx="5877000" cy="41652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Samuel Bengmark</a:t>
            </a:r>
            <a:endParaRPr b="0" lang="sv-SE" sz="1000" spc="-1" strike="noStrike">
              <a:latin typeface="Arial"/>
            </a:endParaRPr>
          </a:p>
        </p:txBody>
      </p:sp>
      <p:sp>
        <p:nvSpPr>
          <p:cNvPr id="256" name="CustomShape 20"/>
          <p:cNvSpPr/>
          <p:nvPr/>
        </p:nvSpPr>
        <p:spPr>
          <a:xfrm>
            <a:off x="2066400" y="4457880"/>
            <a:ext cx="5877000" cy="41652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Torbjörn Lundh</a:t>
            </a:r>
            <a:endParaRPr b="0" lang="sv-SE" sz="1000" spc="-1" strike="noStrike">
              <a:latin typeface="Arial"/>
            </a:endParaRPr>
          </a:p>
        </p:txBody>
      </p:sp>
      <p:sp>
        <p:nvSpPr>
          <p:cNvPr id="257" name="CustomShape 21"/>
          <p:cNvSpPr/>
          <p:nvPr/>
        </p:nvSpPr>
        <p:spPr>
          <a:xfrm>
            <a:off x="2066400" y="3483720"/>
            <a:ext cx="5877000" cy="88272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Sofia Olhede</a:t>
            </a:r>
            <a:endParaRPr b="0" lang="sv-SE" sz="1000" spc="-1" strike="noStrike">
              <a:latin typeface="Arial"/>
            </a:endParaRPr>
          </a:p>
        </p:txBody>
      </p:sp>
      <p:sp>
        <p:nvSpPr>
          <p:cNvPr id="258" name="CustomShape 22"/>
          <p:cNvSpPr/>
          <p:nvPr/>
        </p:nvSpPr>
        <p:spPr>
          <a:xfrm>
            <a:off x="2066400" y="1489680"/>
            <a:ext cx="5877000" cy="89640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Nätverk- insamling av data</a:t>
            </a:r>
            <a:endParaRPr b="0" lang="sv-SE" sz="1000" spc="-1" strike="noStrike">
              <a:latin typeface="Arial"/>
            </a:endParaRPr>
          </a:p>
        </p:txBody>
      </p:sp>
      <p:sp>
        <p:nvSpPr>
          <p:cNvPr id="259" name="CustomShape 23"/>
          <p:cNvSpPr/>
          <p:nvPr/>
        </p:nvSpPr>
        <p:spPr>
          <a:xfrm>
            <a:off x="2066400" y="1990440"/>
            <a:ext cx="5877000" cy="41652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Aug 2017</a:t>
            </a:r>
            <a:endParaRPr b="0" lang="sv-SE" sz="1000" spc="-1" strike="noStrike">
              <a:latin typeface="Arial"/>
            </a:endParaRPr>
          </a:p>
        </p:txBody>
      </p:sp>
      <p:sp>
        <p:nvSpPr>
          <p:cNvPr id="260" name="CustomShape 24"/>
          <p:cNvSpPr/>
          <p:nvPr/>
        </p:nvSpPr>
        <p:spPr>
          <a:xfrm>
            <a:off x="569880" y="2665080"/>
            <a:ext cx="1033920" cy="17676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NYCKELORD:</a:t>
            </a:r>
            <a:endParaRPr b="0" lang="sv-SE" sz="1200" spc="-1" strike="noStrike">
              <a:latin typeface="Arial"/>
            </a:endParaRPr>
          </a:p>
        </p:txBody>
      </p:sp>
      <p:sp>
        <p:nvSpPr>
          <p:cNvPr id="261" name="CustomShape 25"/>
          <p:cNvSpPr/>
          <p:nvPr/>
        </p:nvSpPr>
        <p:spPr>
          <a:xfrm>
            <a:off x="2085120" y="2556000"/>
            <a:ext cx="5762520" cy="41652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7280">
              <a:lnSpc>
                <a:spcPct val="100000"/>
              </a:lnSpc>
            </a:pPr>
            <a:r>
              <a:rPr b="0" lang="sv-SE" sz="1000" spc="-1" strike="noStrike">
                <a:solidFill>
                  <a:srgbClr val="000000"/>
                </a:solidFill>
                <a:latin typeface="Tahoma"/>
                <a:ea typeface="DejaVu Sans"/>
              </a:rPr>
              <a:t>Statistik, analys och ”Big data”</a:t>
            </a:r>
            <a:endParaRPr b="0" lang="sv-SE" sz="1000" spc="-1" strike="noStrike">
              <a:latin typeface="Arial"/>
            </a:endParaRPr>
          </a:p>
        </p:txBody>
      </p:sp>
      <p:grpSp>
        <p:nvGrpSpPr>
          <p:cNvPr id="262" name="Group 26"/>
          <p:cNvGrpSpPr/>
          <p:nvPr/>
        </p:nvGrpSpPr>
        <p:grpSpPr>
          <a:xfrm>
            <a:off x="576000" y="192240"/>
            <a:ext cx="6083640" cy="255960"/>
            <a:chOff x="576000" y="192240"/>
            <a:chExt cx="6083640" cy="255960"/>
          </a:xfrm>
        </p:grpSpPr>
        <p:sp>
          <p:nvSpPr>
            <p:cNvPr id="263" name="CustomShape 27"/>
            <p:cNvSpPr/>
            <p:nvPr/>
          </p:nvSpPr>
          <p:spPr>
            <a:xfrm>
              <a:off x="541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64" name="CustomShape 28"/>
            <p:cNvSpPr/>
            <p:nvPr/>
          </p:nvSpPr>
          <p:spPr>
            <a:xfrm>
              <a:off x="576000" y="192240"/>
              <a:ext cx="8802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265" name="CustomShape 29"/>
            <p:cNvSpPr/>
            <p:nvPr/>
          </p:nvSpPr>
          <p:spPr>
            <a:xfrm>
              <a:off x="1712160" y="196200"/>
              <a:ext cx="80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266" name="CustomShape 30"/>
            <p:cNvSpPr/>
            <p:nvPr/>
          </p:nvSpPr>
          <p:spPr>
            <a:xfrm>
              <a:off x="2864160" y="200160"/>
              <a:ext cx="13316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LEKTION</a:t>
              </a:r>
              <a:endParaRPr b="0" lang="sv-SE" sz="1800" spc="-1" strike="noStrike">
                <a:latin typeface="Arial"/>
              </a:endParaRPr>
            </a:p>
          </p:txBody>
        </p:sp>
        <p:sp>
          <p:nvSpPr>
            <p:cNvPr id="267" name="CustomShape 31"/>
            <p:cNvSpPr/>
            <p:nvPr/>
          </p:nvSpPr>
          <p:spPr>
            <a:xfrm>
              <a:off x="5667840" y="204120"/>
              <a:ext cx="99180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Klein-info</a:t>
              </a:r>
              <a:endParaRPr b="0" lang="sv-SE" sz="1800" spc="-1" strike="noStrike">
                <a:latin typeface="Arial"/>
              </a:endParaRPr>
            </a:p>
          </p:txBody>
        </p:sp>
        <p:sp>
          <p:nvSpPr>
            <p:cNvPr id="268" name="CustomShape 32"/>
            <p:cNvSpPr/>
            <p:nvPr/>
          </p:nvSpPr>
          <p:spPr>
            <a:xfrm>
              <a:off x="4284000" y="204120"/>
              <a:ext cx="116748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269" name="CustomShape 33"/>
            <p:cNvSpPr/>
            <p:nvPr/>
          </p:nvSpPr>
          <p:spPr>
            <a:xfrm>
              <a:off x="1456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70" name="CustomShape 34"/>
            <p:cNvSpPr/>
            <p:nvPr/>
          </p:nvSpPr>
          <p:spPr>
            <a:xfrm>
              <a:off x="260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71" name="CustomShape 35"/>
            <p:cNvSpPr/>
            <p:nvPr/>
          </p:nvSpPr>
          <p:spPr>
            <a:xfrm>
              <a:off x="4048560" y="221040"/>
              <a:ext cx="255240" cy="22716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
        <p:nvSpPr>
          <p:cNvPr id="272" name="CustomShape 36"/>
          <p:cNvSpPr/>
          <p:nvPr/>
        </p:nvSpPr>
        <p:spPr>
          <a:xfrm>
            <a:off x="577080" y="483120"/>
            <a:ext cx="3886560" cy="329040"/>
          </a:xfrm>
          <a:prstGeom prst="rect">
            <a:avLst/>
          </a:prstGeom>
          <a:noFill/>
          <a:ln>
            <a:noFill/>
          </a:ln>
        </p:spPr>
        <p:style>
          <a:lnRef idx="0"/>
          <a:fillRef idx="0"/>
          <a:effectRef idx="0"/>
          <a:fontRef idx="minor"/>
        </p:style>
        <p:txBody>
          <a:bodyPr lIns="0" rIns="0" tIns="16560" bIns="0"/>
          <a:p>
            <a:pPr marL="12600">
              <a:lnSpc>
                <a:spcPts val="2585"/>
              </a:lnSpc>
            </a:pPr>
            <a:r>
              <a:rPr b="0" lang="sv-SE" sz="2400" spc="60" strike="noStrike">
                <a:solidFill>
                  <a:srgbClr val="ffffff"/>
                </a:solidFill>
                <a:latin typeface="Tahoma"/>
                <a:ea typeface="DejaVu Sans"/>
              </a:rPr>
              <a:t>KLEINMATERIAL: Nätverk</a:t>
            </a:r>
            <a:endParaRPr b="0" lang="sv-SE"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8406</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sv-SE</dc:language>
  <cp:lastModifiedBy/>
  <dcterms:modified xsi:type="dcterms:W3CDTF">2018-05-23T21:16:42Z</dcterms:modified>
  <cp:revision>26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0</vt:bool>
  </property>
  <property fmtid="{D5CDD505-2E9C-101B-9397-08002B2CF9AE}" pid="4" name="LinksUpToDate">
    <vt:bool>0</vt:bool>
  </property>
  <property fmtid="{D5CDD505-2E9C-101B-9397-08002B2CF9AE}" pid="5" name="PresentationFormat">
    <vt:lpwstr>On-screen Show (4:3)</vt:lpwstr>
  </property>
  <property fmtid="{D5CDD505-2E9C-101B-9397-08002B2CF9AE}" pid="6" name="ScaleCrop">
    <vt:bool>0</vt:bool>
  </property>
  <property fmtid="{D5CDD505-2E9C-101B-9397-08002B2CF9AE}" pid="7" name="ShareDoc">
    <vt:bool>0</vt:bool>
  </property>
</Properties>
</file>