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8.xml" ContentType="application/vnd.openxmlformats-officedocument.presentationml.notesSlide+xml"/>
  <Override PartName="/ppt/notesSlides/_rels/notesSlide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10691812" cy="75596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144000" y="477360"/>
            <a:ext cx="5166720" cy="283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sv-SE" sz="3110" spc="-1" strike="noStrike">
                <a:solidFill>
                  <a:srgbClr val="000000"/>
                </a:solidFill>
                <a:latin typeface="Calibri"/>
              </a:rPr>
              <a:t>Klicka för att flytta sidan</a:t>
            </a:r>
            <a:endParaRPr b="0" lang="sv-SE" sz="31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544000" y="486360"/>
            <a:ext cx="4953240" cy="6569640"/>
          </a:xfrm>
          <a:prstGeom prst="rect">
            <a:avLst/>
          </a:prstGeom>
        </p:spPr>
        <p:txBody>
          <a:bodyPr lIns="0" rIns="0" tIns="0" bIns="0"/>
          <a:p>
            <a:r>
              <a:rPr b="0" lang="sv-SE" sz="1990" spc="-1" strike="noStrike">
                <a:latin typeface="Arial"/>
              </a:rPr>
              <a:t>Klicka för att redigera anteckningarnas format</a:t>
            </a:r>
            <a:endParaRPr b="0" lang="sv-SE" sz="199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4639680" cy="377640"/>
          </a:xfrm>
          <a:prstGeom prst="rect">
            <a:avLst/>
          </a:prstGeom>
        </p:spPr>
        <p:txBody>
          <a:bodyPr lIns="0" rIns="0" tIns="0" bIns="0"/>
          <a:p>
            <a:r>
              <a:rPr b="0" lang="sv-SE" sz="1400" spc="-1" strike="noStrike">
                <a:latin typeface="Times New Roman"/>
              </a:rPr>
              <a:t>&lt;sidhuvud&gt;</a:t>
            </a:r>
            <a:endParaRPr b="0" lang="sv-SE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6051600" y="0"/>
            <a:ext cx="4639680" cy="3776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sv-SE" sz="1400" spc="-1" strike="noStrike">
                <a:latin typeface="Times New Roman"/>
              </a:rPr>
              <a:t>&lt;datum/tid&gt;</a:t>
            </a:r>
            <a:endParaRPr b="0" lang="sv-SE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7182000"/>
            <a:ext cx="4639680" cy="377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sv-SE" sz="1400" spc="-1" strike="noStrike">
                <a:latin typeface="Times New Roman"/>
              </a:rPr>
              <a:t>&lt;sidfot&gt;</a:t>
            </a:r>
            <a:endParaRPr b="0" lang="sv-SE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6051600" y="7182000"/>
            <a:ext cx="4639680" cy="3776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EE04B02-B13F-4E4A-8095-F8107D564EC0}" type="slidenum">
              <a:rPr b="0" lang="sv-SE" sz="1400" spc="-1" strike="noStrike">
                <a:latin typeface="Times New Roman"/>
              </a:rPr>
              <a:t>&lt;nummer&gt;</a:t>
            </a:fld>
            <a:endParaRPr b="0" lang="sv-S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44000" y="477360"/>
            <a:ext cx="5166720" cy="283464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069200" y="3590640"/>
            <a:ext cx="8553240" cy="3401640"/>
          </a:xfrm>
          <a:prstGeom prst="rect">
            <a:avLst/>
          </a:prstGeom>
        </p:spPr>
        <p:txBody>
          <a:bodyPr lIns="0" rIns="0" tIns="0" bIns="0"/>
          <a:p>
            <a:r>
              <a:rPr b="0" lang="sv-SE" sz="1400" spc="-1" strike="noStrike">
                <a:latin typeface="Arial"/>
              </a:rPr>
              <a:t>LOLOL!</a:t>
            </a:r>
            <a:endParaRPr b="0" lang="sv-SE" sz="1400" spc="-1" strike="noStrike">
              <a:latin typeface="Arial"/>
            </a:endParaRPr>
          </a:p>
          <a:p>
            <a:endParaRPr b="0" lang="sv-SE" sz="1400" spc="-1" strike="noStrike">
              <a:latin typeface="Arial"/>
            </a:endParaRPr>
          </a:p>
          <a:p>
            <a:r>
              <a:rPr b="0" lang="sv-SE" sz="1400" spc="-1" strike="noStrike">
                <a:latin typeface="Arial"/>
              </a:rPr>
              <a:t>Sdksldk</a:t>
            </a:r>
            <a:endParaRPr b="0" lang="sv-SE" sz="1400" spc="-1" strike="noStrike">
              <a:latin typeface="Arial"/>
            </a:endParaRPr>
          </a:p>
          <a:p>
            <a:endParaRPr b="0" lang="sv-SE" sz="1400" spc="-1" strike="noStrike">
              <a:latin typeface="Arial"/>
            </a:endParaRPr>
          </a:p>
          <a:p>
            <a:r>
              <a:rPr b="0" lang="sv-SE" sz="1400" spc="-1" strike="noStrike">
                <a:latin typeface="Arial"/>
              </a:rPr>
              <a:t>Dslkad</a:t>
            </a:r>
            <a:endParaRPr b="0" lang="sv-SE" sz="1400" spc="-1" strike="noStrike">
              <a:latin typeface="Arial"/>
            </a:endParaRPr>
          </a:p>
          <a:p>
            <a:endParaRPr b="0" lang="sv-SE" sz="1400" spc="-1" strike="noStrike">
              <a:latin typeface="Arial"/>
            </a:endParaRPr>
          </a:p>
          <a:p>
            <a:endParaRPr b="0" lang="sv-SE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1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1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1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1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1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1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1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1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1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1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sv-SE" sz="3110" spc="-1" strike="noStrike">
                <a:solidFill>
                  <a:srgbClr val="000000"/>
                </a:solidFill>
                <a:latin typeface="Calibri"/>
              </a:rPr>
              <a:t>Klicka för att redigera rubriktextens format</a:t>
            </a:r>
            <a:endParaRPr b="0" lang="sv-SE" sz="31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Calibri"/>
              </a:rPr>
              <a:t>Klicka för att redigera dispositionstextens format</a:t>
            </a:r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</a:rPr>
              <a:t>Andra dispositionsnivån</a:t>
            </a: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Tredje dispositionsnivån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Fjärde dispositionsnivån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Femte dispositionsnivån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Sjätte dispositionsnivån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Sjunde dispositionsnivån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hyperlink" Target="https://www.acm.org/binaries/content/assets/public-policy/2017_usacm_statement_algorithms.pdf" TargetMode="External"/><Relationship Id="rId4" Type="http://schemas.openxmlformats.org/officeDocument/2006/relationships/hyperlink" Target="https://www.acm.org/binaries/content/assets/public-policy/2017_usacm_statement_algorithms.pdf" TargetMode="External"/><Relationship Id="rId5" Type="http://schemas.openxmlformats.org/officeDocument/2006/relationships/hyperlink" Target="https://www.acm.org/binaries/content/assets/public-policy/2017_usacm_statement_algorithms.pdf" TargetMode="External"/><Relationship Id="rId6" Type="http://schemas.openxmlformats.org/officeDocument/2006/relationships/hyperlink" Target="https://www.acm.org/binaries/content/assets/public-policy/2017_usacm_statement_algorithms.pdf" TargetMode="External"/><Relationship Id="rId7" Type="http://schemas.openxmlformats.org/officeDocument/2006/relationships/hyperlink" Target="https://www.acm.org/binaries/content/assets/public-policy/2017_usacm_statement_algorithms.pdf" TargetMode="External"/><Relationship Id="rId8" Type="http://schemas.openxmlformats.org/officeDocument/2006/relationships/hyperlink" Target="https://www.acm.org/binaries/content/assets/public-policy/2017_usacm_statement_algorithms.pdf" TargetMode="External"/><Relationship Id="rId9" Type="http://schemas.openxmlformats.org/officeDocument/2006/relationships/hyperlink" Target="https://www.acm.org/binaries/content/assets/public-policy/2017_usacm_statement_algorithms.pdf" TargetMode="External"/><Relationship Id="rId10" Type="http://schemas.openxmlformats.org/officeDocument/2006/relationships/hyperlink" Target="https://www.acm.org/binaries/content/assets/public-policy/2017_usacm_statement_algorithms.pdf" TargetMode="External"/><Relationship Id="rId11" Type="http://schemas.openxmlformats.org/officeDocument/2006/relationships/hyperlink" Target="https://www.acm.org/binaries/content/assets/public-policy/2017_usacm_statement_algorithms.pdf" TargetMode="External"/><Relationship Id="rId12" Type="http://schemas.openxmlformats.org/officeDocument/2006/relationships/hyperlink" Target="https://www.acm.org/binaries/content/assets/public-policy/2017_usacm_statement_algorithms.pdf" TargetMode="External"/><Relationship Id="rId13" Type="http://schemas.openxmlformats.org/officeDocument/2006/relationships/hyperlink" Target="https://www.acm.org/binaries/content/assets/public-policy/2017_usacm_statement_algorithms.pdf" TargetMode="External"/><Relationship Id="rId14" Type="http://schemas.openxmlformats.org/officeDocument/2006/relationships/hyperlink" Target="https://www.acm.org/binaries/content/assets/public-policy/2017_usacm_statement_algorithms.pdf" TargetMode="External"/><Relationship Id="rId15" Type="http://schemas.openxmlformats.org/officeDocument/2006/relationships/hyperlink" Target="https://www.acm.org/binaries/content/assets/public-policy/2017_usacm_statement_algorithms.pdf" TargetMode="External"/><Relationship Id="rId16" Type="http://schemas.openxmlformats.org/officeDocument/2006/relationships/hyperlink" Target="https://www.acm.org/binaries/content/assets/public-policy/2017_usacm_statement_algorithms.pdf" TargetMode="External"/><Relationship Id="rId17" Type="http://schemas.openxmlformats.org/officeDocument/2006/relationships/hyperlink" Target="https://www.acm.org/binaries/content/assets/public-policy/2017_usacm_statement_algorithms.pdf" TargetMode="External"/><Relationship Id="rId18" Type="http://schemas.openxmlformats.org/officeDocument/2006/relationships/hyperlink" Target="https://www.acm.org/binaries/content/assets/public-policy/2017_usacm_statement_algorithms.pdf" TargetMode="External"/><Relationship Id="rId19" Type="http://schemas.openxmlformats.org/officeDocument/2006/relationships/hyperlink" Target="https://www.acm.org/binaries/content/assets/public-policy/2017_usacm_statement_algorithms.pdf" TargetMode="External"/><Relationship Id="rId20" Type="http://schemas.openxmlformats.org/officeDocument/2006/relationships/hyperlink" Target="https://www.acm.org/binaries/content/assets/public-policy/2017_usacm_statement_algorithms.pdf" TargetMode="External"/><Relationship Id="rId21" Type="http://schemas.openxmlformats.org/officeDocument/2006/relationships/hyperlink" Target="https://www.acm.org/binaries/content/assets/public-policy/2017_usacm_statement_algorithms.pdf" TargetMode="External"/><Relationship Id="rId22" Type="http://schemas.openxmlformats.org/officeDocument/2006/relationships/hyperlink" Target="https://www.acm.org/binaries/content/assets/public-policy/2017_usacm_statement_algorithms.pdf" TargetMode="External"/><Relationship Id="rId23" Type="http://schemas.openxmlformats.org/officeDocument/2006/relationships/hyperlink" Target="https://www.acm.org/binaries/content/assets/public-policy/2017_usacm_statement_algorithms.pdf" TargetMode="External"/><Relationship Id="rId24" Type="http://schemas.openxmlformats.org/officeDocument/2006/relationships/hyperlink" Target="https://www.acm.org/binaries/content/assets/public-policy/2017_usacm_statement_algorithms.pdf" TargetMode="External"/><Relationship Id="rId25" Type="http://schemas.openxmlformats.org/officeDocument/2006/relationships/hyperlink" Target="https://www.acm.org/binaries/content/assets/public-policy/2017_usacm_statement_algorithms.pdf" TargetMode="External"/><Relationship Id="rId26" Type="http://schemas.openxmlformats.org/officeDocument/2006/relationships/hyperlink" Target="https://www.acm.org/binaries/content/assets/public-policy/2017_usacm_statement_algorithms.pdf" TargetMode="External"/><Relationship Id="rId27" Type="http://schemas.openxmlformats.org/officeDocument/2006/relationships/hyperlink" Target="https://www.acm.org/binaries/content/assets/public-policy/2017_usacm_statement_algorithms.pdf" TargetMode="External"/><Relationship Id="rId28" Type="http://schemas.openxmlformats.org/officeDocument/2006/relationships/hyperlink" Target="https://www.acm.org/binaries/content/assets/public-policy/2017_usacm_statement_algorithms.pdf" TargetMode="External"/><Relationship Id="rId29" Type="http://schemas.openxmlformats.org/officeDocument/2006/relationships/hyperlink" Target="https://www.acm.org/binaries/content/assets/public-policy/2017_usacm_statement_algorithms.pdf" TargetMode="External"/><Relationship Id="rId30" Type="http://schemas.openxmlformats.org/officeDocument/2006/relationships/hyperlink" Target="https://www.acm.org/binaries/content/assets/public-policy/2017_usacm_statement_algorithms.pdf" TargetMode="External"/><Relationship Id="rId31" Type="http://schemas.openxmlformats.org/officeDocument/2006/relationships/hyperlink" Target="https://www.acm.org/binaries/content/assets/public-policy/2017_usacm_statement_algorithms.pdf" TargetMode="External"/><Relationship Id="rId32" Type="http://schemas.openxmlformats.org/officeDocument/2006/relationships/hyperlink" Target="https://www.acm.org/binaries/content/assets/public-policy/2017_usacm_statement_algorithms.pdf" TargetMode="External"/><Relationship Id="rId33" Type="http://schemas.openxmlformats.org/officeDocument/2006/relationships/hyperlink" Target="https://www.acm.org/binaries/content/assets/public-policy/2017_usacm_statement_algorithms.pdf" TargetMode="External"/><Relationship Id="rId34" Type="http://schemas.openxmlformats.org/officeDocument/2006/relationships/hyperlink" Target="https://www.acm.org/binaries/content/assets/public-policy/2017_usacm_statement_algorithms.pdf" TargetMode="External"/><Relationship Id="rId35" Type="http://schemas.openxmlformats.org/officeDocument/2006/relationships/hyperlink" Target="https://www.acm.org/binaries/content/assets/public-policy/2017_usacm_statement_algorithms.pdf" TargetMode="External"/><Relationship Id="rId36" Type="http://schemas.openxmlformats.org/officeDocument/2006/relationships/hyperlink" Target="https://www.acm.org/binaries/content/assets/public-policy/2017_usacm_statement_algorithms.pdf" TargetMode="External"/><Relationship Id="rId37" Type="http://schemas.openxmlformats.org/officeDocument/2006/relationships/hyperlink" Target="https://www.acm.org/binaries/content/assets/public-policy/2017_usacm_statement_algorithms.pdf" TargetMode="External"/><Relationship Id="rId38" Type="http://schemas.openxmlformats.org/officeDocument/2006/relationships/hyperlink" Target="https://www.acm.org/binaries/content/assets/public-policy/2017_usacm_statement_algorithms.pdf" TargetMode="External"/><Relationship Id="rId39" Type="http://schemas.openxmlformats.org/officeDocument/2006/relationships/hyperlink" Target="https://www.acm.org/binaries/content/assets/public-policy/2017_usacm_statement_algorithms.pdf" TargetMode="External"/><Relationship Id="rId40" Type="http://schemas.openxmlformats.org/officeDocument/2006/relationships/hyperlink" Target="https://www.acm.org/binaries/content/assets/public-policy/2017_usacm_statement_algorithms.pdf" TargetMode="External"/><Relationship Id="rId41" Type="http://schemas.openxmlformats.org/officeDocument/2006/relationships/hyperlink" Target="https://www.acm.org/binaries/content/assets/public-policy/2017_usacm_statement_algorithms.pdf" TargetMode="External"/><Relationship Id="rId42" Type="http://schemas.openxmlformats.org/officeDocument/2006/relationships/hyperlink" Target="https://www.acm.org/binaries/content/assets/public-policy/2017_usacm_statement_algorithms.pdf" TargetMode="External"/><Relationship Id="rId43" Type="http://schemas.openxmlformats.org/officeDocument/2006/relationships/hyperlink" Target="https://www.acm.org/binaries/content/assets/public-policy/2017_usacm_statement_algorithms.pdf" TargetMode="External"/><Relationship Id="rId44" Type="http://schemas.openxmlformats.org/officeDocument/2006/relationships/hyperlink" Target="https://www.acm.org/binaries/content/assets/public-policy/2017_usacm_statement_algorithms.pdf" TargetMode="External"/><Relationship Id="rId45" Type="http://schemas.openxmlformats.org/officeDocument/2006/relationships/hyperlink" Target="https://www.acm.org/binaries/content/assets/public-policy/2017_usacm_statement_algorithms.pdf" TargetMode="External"/><Relationship Id="rId46" Type="http://schemas.openxmlformats.org/officeDocument/2006/relationships/hyperlink" Target="https://www.acm.org/binaries/content/assets/public-policy/2017_usacm_statement_algorithms.pdf" TargetMode="External"/><Relationship Id="rId47" Type="http://schemas.openxmlformats.org/officeDocument/2006/relationships/hyperlink" Target="https://www.acm.org/binaries/content/assets/public-policy/2017_usacm_statement_algorithms.pdf" TargetMode="External"/><Relationship Id="rId48" Type="http://schemas.openxmlformats.org/officeDocument/2006/relationships/hyperlink" Target="https://www.acm.org/binaries/content/assets/public-policy/2017_usacm_statement_algorithms.pdf" TargetMode="External"/><Relationship Id="rId49" Type="http://schemas.openxmlformats.org/officeDocument/2006/relationships/hyperlink" Target="https://www.acm.org/binaries/content/assets/public-policy/2017_usacm_statement_algorithms.pdf" TargetMode="External"/><Relationship Id="rId50" Type="http://schemas.openxmlformats.org/officeDocument/2006/relationships/hyperlink" Target="https://www.acm.org/binaries/content/assets/public-policy/2017_usacm_statement_algorithms.pdf" TargetMode="External"/><Relationship Id="rId51" Type="http://schemas.openxmlformats.org/officeDocument/2006/relationships/hyperlink" Target="https://www.acm.org/binaries/content/assets/public-policy/2017_usacm_statement_algorithms.pdf" TargetMode="External"/><Relationship Id="rId52" Type="http://schemas.openxmlformats.org/officeDocument/2006/relationships/hyperlink" Target="https://www.acm.org/binaries/content/assets/public-policy/2017_usacm_statement_algorithms.pdf" TargetMode="External"/><Relationship Id="rId53" Type="http://schemas.openxmlformats.org/officeDocument/2006/relationships/hyperlink" Target="https://www.acm.org/binaries/content/assets/public-policy/2017_usacm_statement_algorithms.pdf" TargetMode="External"/><Relationship Id="rId54" Type="http://schemas.openxmlformats.org/officeDocument/2006/relationships/hyperlink" Target="https://www.acm.org/binaries/content/assets/public-policy/2017_usacm_statement_algorithms.pdf" TargetMode="External"/><Relationship Id="rId55" Type="http://schemas.openxmlformats.org/officeDocument/2006/relationships/hyperlink" Target="https://www.acm.org/binaries/content/assets/public-policy/2017_usacm_statement_algorithms.pdf" TargetMode="External"/><Relationship Id="rId56" Type="http://schemas.openxmlformats.org/officeDocument/2006/relationships/hyperlink" Target="https://www.acm.org/binaries/content/assets/public-policy/2017_usacm_statement_algorithms.pdf" TargetMode="External"/><Relationship Id="rId57" Type="http://schemas.openxmlformats.org/officeDocument/2006/relationships/hyperlink" Target="https://www.acm.org/binaries/content/assets/public-policy/2017_usacm_statement_algorithms.pdf" TargetMode="External"/><Relationship Id="rId58" Type="http://schemas.openxmlformats.org/officeDocument/2006/relationships/hyperlink" Target="https://www.acm.org/binaries/content/assets/public-policy/2017_usacm_statement_algorithms.pdf" TargetMode="External"/><Relationship Id="rId59" Type="http://schemas.openxmlformats.org/officeDocument/2006/relationships/hyperlink" Target="https://www.acm.org/binaries/content/assets/public-policy/2017_usacm_statement_algorithms.pdf" TargetMode="External"/><Relationship Id="rId60" Type="http://schemas.openxmlformats.org/officeDocument/2006/relationships/hyperlink" Target="https://www.acm.org/binaries/content/assets/public-policy/2017_usacm_statement_algorithms.pdf" TargetMode="External"/><Relationship Id="rId61" Type="http://schemas.openxmlformats.org/officeDocument/2006/relationships/hyperlink" Target="https://www.acm.org/binaries/content/assets/public-policy/2017_usacm_statement_algorithms.pdf" TargetMode="External"/><Relationship Id="rId62" Type="http://schemas.openxmlformats.org/officeDocument/2006/relationships/hyperlink" Target="https://www.acm.org/binaries/content/assets/public-policy/2017_usacm_statement_algorithms.pdf" TargetMode="External"/><Relationship Id="rId63" Type="http://schemas.openxmlformats.org/officeDocument/2006/relationships/hyperlink" Target="https://www.acm.org/binaries/content/assets/public-policy/2017_usacm_statement_algorithms.pdf" TargetMode="External"/><Relationship Id="rId64" Type="http://schemas.openxmlformats.org/officeDocument/2006/relationships/hyperlink" Target="https://www.acm.org/binaries/content/assets/public-policy/2017_usacm_statement_algorithms.pdf" TargetMode="External"/><Relationship Id="rId65" Type="http://schemas.openxmlformats.org/officeDocument/2006/relationships/hyperlink" Target="https://www.acm.org/binaries/content/assets/public-policy/2017_usacm_statement_algorithms.pdf" TargetMode="External"/><Relationship Id="rId66" Type="http://schemas.openxmlformats.org/officeDocument/2006/relationships/hyperlink" Target="https://www.acm.org/binaries/content/assets/public-policy/2017_usacm_statement_algorithms.pdf" TargetMode="External"/><Relationship Id="rId67" Type="http://schemas.openxmlformats.org/officeDocument/2006/relationships/hyperlink" Target="https://www.acm.org/binaries/content/assets/public-policy/2017_usacm_statement_algorithms.pdf" TargetMode="External"/><Relationship Id="rId68" Type="http://schemas.openxmlformats.org/officeDocument/2006/relationships/hyperlink" Target="https://www.acm.org/binaries/content/assets/public-policy/2017_usacm_statement_algorithms.pdf" TargetMode="External"/><Relationship Id="rId69" Type="http://schemas.openxmlformats.org/officeDocument/2006/relationships/hyperlink" Target="https://www.acm.org/binaries/content/assets/public-policy/2017_usacm_statement_algorithms.pdf" TargetMode="External"/><Relationship Id="rId70" Type="http://schemas.openxmlformats.org/officeDocument/2006/relationships/hyperlink" Target="https://www.acm.org/binaries/content/assets/public-policy/2017_usacm_statement_algorithms.pdf" TargetMode="External"/><Relationship Id="rId71" Type="http://schemas.openxmlformats.org/officeDocument/2006/relationships/hyperlink" Target="https://www.acm.org/binaries/content/assets/public-policy/2017_usacm_statement_algorithms.pdf" TargetMode="External"/><Relationship Id="rId72" Type="http://schemas.openxmlformats.org/officeDocument/2006/relationships/hyperlink" Target="https://www.acm.org/binaries/content/assets/public-policy/2017_usacm_statement_algorithms.pdf" TargetMode="External"/><Relationship Id="rId73" Type="http://schemas.openxmlformats.org/officeDocument/2006/relationships/hyperlink" Target="https://www.acm.org/binaries/content/assets/public-policy/2017_usacm_statement_algorithms.pdf" TargetMode="External"/><Relationship Id="rId74" Type="http://schemas.openxmlformats.org/officeDocument/2006/relationships/hyperlink" Target="https://www.acm.org/binaries/content/assets/public-policy/2017_usacm_statement_algorithms.pdf" TargetMode="External"/><Relationship Id="rId75" Type="http://schemas.openxmlformats.org/officeDocument/2006/relationships/hyperlink" Target="https://www.acm.org/binaries/content/assets/public-policy/2017_usacm_statement_algorithms.pdf" TargetMode="External"/><Relationship Id="rId76" Type="http://schemas.openxmlformats.org/officeDocument/2006/relationships/hyperlink" Target="https://www.acm.org/binaries/content/assets/public-policy/2017_usacm_statement_algorithms.pdf" TargetMode="External"/><Relationship Id="rId77" Type="http://schemas.openxmlformats.org/officeDocument/2006/relationships/hyperlink" Target="https://www.acm.org/binaries/content/assets/public-policy/2017_usacm_statement_algorithms.pdf" TargetMode="External"/><Relationship Id="rId78" Type="http://schemas.openxmlformats.org/officeDocument/2006/relationships/hyperlink" Target="https://www.acm.org/binaries/content/assets/public-policy/2017_usacm_statement_algorithms.pdf" TargetMode="External"/><Relationship Id="rId79" Type="http://schemas.openxmlformats.org/officeDocument/2006/relationships/hyperlink" Target="https://www.acm.org/binaries/content/assets/public-policy/2017_usacm_statement_algorithms.pdf" TargetMode="External"/><Relationship Id="rId80" Type="http://schemas.openxmlformats.org/officeDocument/2006/relationships/hyperlink" Target="https://www.acm.org/binaries/content/assets/public-policy/2017_usacm_statement_algorithms.pdf" TargetMode="External"/><Relationship Id="rId81" Type="http://schemas.openxmlformats.org/officeDocument/2006/relationships/hyperlink" Target="https://www.acm.org/binaries/content/assets/public-policy/2017_usacm_statement_algorithms.pdf" TargetMode="External"/><Relationship Id="rId82" Type="http://schemas.openxmlformats.org/officeDocument/2006/relationships/hyperlink" Target="https://www.acm.org/binaries/content/assets/public-policy/2017_usacm_statement_algorithms.pdf" TargetMode="External"/><Relationship Id="rId83" Type="http://schemas.openxmlformats.org/officeDocument/2006/relationships/hyperlink" Target="https://www.acm.org/binaries/content/assets/public-policy/2017_usacm_statement_algorithms.pdf" TargetMode="External"/><Relationship Id="rId84" Type="http://schemas.openxmlformats.org/officeDocument/2006/relationships/hyperlink" Target="https://www.acm.org/binaries/content/assets/public-policy/2017_usacm_statement_algorithms.pdf" TargetMode="External"/><Relationship Id="rId85" Type="http://schemas.openxmlformats.org/officeDocument/2006/relationships/hyperlink" Target="https://www.acm.org/binaries/content/assets/public-policy/2017_usacm_statement_algorithms.pdf" TargetMode="External"/><Relationship Id="rId86" Type="http://schemas.openxmlformats.org/officeDocument/2006/relationships/hyperlink" Target="https://www.acm.org/binaries/content/assets/public-policy/2017_usacm_statement_algorithms.pdf" TargetMode="External"/><Relationship Id="rId87" Type="http://schemas.openxmlformats.org/officeDocument/2006/relationships/hyperlink" Target="https://www.acm.org/binaries/content/assets/public-policy/2017_usacm_statement_algorithms.pdf" TargetMode="External"/><Relationship Id="rId88" Type="http://schemas.openxmlformats.org/officeDocument/2006/relationships/hyperlink" Target="https://royalsociety.org/topics-policy/projects/data-governance/" TargetMode="External"/><Relationship Id="rId89" Type="http://schemas.openxmlformats.org/officeDocument/2006/relationships/hyperlink" Target="https://royalsociety.org/topics-policy/projects/data-governance/" TargetMode="External"/><Relationship Id="rId90" Type="http://schemas.openxmlformats.org/officeDocument/2006/relationships/hyperlink" Target="https://royalsociety.org/topics-policy/projects/data-governance/" TargetMode="External"/><Relationship Id="rId91" Type="http://schemas.openxmlformats.org/officeDocument/2006/relationships/hyperlink" Target="https://royalsociety.org/topics-policy/projects/data-governance/" TargetMode="External"/><Relationship Id="rId92" Type="http://schemas.openxmlformats.org/officeDocument/2006/relationships/hyperlink" Target="https://royalsociety.org/topics-policy/projects/data-governance/" TargetMode="External"/><Relationship Id="rId93" Type="http://schemas.openxmlformats.org/officeDocument/2006/relationships/hyperlink" Target="https://royalsociety.org/topics-policy/projects/data-governance/" TargetMode="External"/><Relationship Id="rId94" Type="http://schemas.openxmlformats.org/officeDocument/2006/relationships/hyperlink" Target="https://royalsociety.org/topics-policy/projects/data-governance/" TargetMode="External"/><Relationship Id="rId95" Type="http://schemas.openxmlformats.org/officeDocument/2006/relationships/hyperlink" Target="https://royalsociety.org/topics-policy/projects/data-governance/" TargetMode="External"/><Relationship Id="rId96" Type="http://schemas.openxmlformats.org/officeDocument/2006/relationships/hyperlink" Target="https://royalsociety.org/topics-policy/projects/data-governance/" TargetMode="External"/><Relationship Id="rId97" Type="http://schemas.openxmlformats.org/officeDocument/2006/relationships/hyperlink" Target="https://royalsociety.org/topics-policy/projects/data-governance/" TargetMode="External"/><Relationship Id="rId98" Type="http://schemas.openxmlformats.org/officeDocument/2006/relationships/hyperlink" Target="https://royalsociety.org/topics-policy/projects/data-governance/" TargetMode="External"/><Relationship Id="rId99" Type="http://schemas.openxmlformats.org/officeDocument/2006/relationships/hyperlink" Target="https://royalsociety.org/topics-policy/projects/data-governance/" TargetMode="External"/><Relationship Id="rId100" Type="http://schemas.openxmlformats.org/officeDocument/2006/relationships/hyperlink" Target="https://royalsociety.org/topics-policy/projects/data-governance/" TargetMode="External"/><Relationship Id="rId101" Type="http://schemas.openxmlformats.org/officeDocument/2006/relationships/hyperlink" Target="https://royalsociety.org/topics-policy/projects/data-governance/" TargetMode="External"/><Relationship Id="rId102" Type="http://schemas.openxmlformats.org/officeDocument/2006/relationships/hyperlink" Target="https://royalsociety.org/topics-policy/projects/data-governance/" TargetMode="External"/><Relationship Id="rId103" Type="http://schemas.openxmlformats.org/officeDocument/2006/relationships/hyperlink" Target="https://royalsociety.org/topics-policy/projects/data-governance/" TargetMode="External"/><Relationship Id="rId104" Type="http://schemas.openxmlformats.org/officeDocument/2006/relationships/hyperlink" Target="https://royalsociety.org/topics-policy/projects/data-governance/" TargetMode="External"/><Relationship Id="rId105" Type="http://schemas.openxmlformats.org/officeDocument/2006/relationships/hyperlink" Target="https://royalsociety.org/topics-policy/projects/data-governance/" TargetMode="External"/><Relationship Id="rId106" Type="http://schemas.openxmlformats.org/officeDocument/2006/relationships/hyperlink" Target="https://royalsociety.org/topics-policy/projects/data-governance/" TargetMode="External"/><Relationship Id="rId107" Type="http://schemas.openxmlformats.org/officeDocument/2006/relationships/hyperlink" Target="https://royalsociety.org/topics-policy/projects/data-governance/" TargetMode="External"/><Relationship Id="rId108" Type="http://schemas.openxmlformats.org/officeDocument/2006/relationships/hyperlink" Target="https://royalsociety.org/topics-policy/projects/data-governance/" TargetMode="External"/><Relationship Id="rId109" Type="http://schemas.openxmlformats.org/officeDocument/2006/relationships/hyperlink" Target="https://royalsociety.org/topics-policy/projects/data-governance/" TargetMode="External"/><Relationship Id="rId110" Type="http://schemas.openxmlformats.org/officeDocument/2006/relationships/hyperlink" Target="https://royalsociety.org/topics-policy/projects/data-governance/" TargetMode="External"/><Relationship Id="rId111" Type="http://schemas.openxmlformats.org/officeDocument/2006/relationships/hyperlink" Target="https://royalsociety.org/topics-policy/projects/data-governance/" TargetMode="External"/><Relationship Id="rId112" Type="http://schemas.openxmlformats.org/officeDocument/2006/relationships/hyperlink" Target="https://royalsociety.org/topics-policy/projects/data-governance/" TargetMode="External"/><Relationship Id="rId113" Type="http://schemas.openxmlformats.org/officeDocument/2006/relationships/hyperlink" Target="https://royalsociety.org/topics-policy/projects/data-governance/" TargetMode="External"/><Relationship Id="rId114" Type="http://schemas.openxmlformats.org/officeDocument/2006/relationships/hyperlink" Target="https://royalsociety.org/topics-policy/projects/data-governance/" TargetMode="External"/><Relationship Id="rId115" Type="http://schemas.openxmlformats.org/officeDocument/2006/relationships/hyperlink" Target="https://royalsociety.org/topics-policy/projects/data-governance/" TargetMode="External"/><Relationship Id="rId116" Type="http://schemas.openxmlformats.org/officeDocument/2006/relationships/hyperlink" Target="https://royalsociety.org/topics-policy/projects/data-governance/" TargetMode="External"/><Relationship Id="rId117" Type="http://schemas.openxmlformats.org/officeDocument/2006/relationships/hyperlink" Target="https://royalsociety.org/topics-policy/projects/data-governance/" TargetMode="External"/><Relationship Id="rId118" Type="http://schemas.openxmlformats.org/officeDocument/2006/relationships/hyperlink" Target="https://royalsociety.org/topics-policy/projects/data-governance/" TargetMode="External"/><Relationship Id="rId119" Type="http://schemas.openxmlformats.org/officeDocument/2006/relationships/hyperlink" Target="https://royalsociety.org/topics-policy/projects/data-governance/" TargetMode="External"/><Relationship Id="rId120" Type="http://schemas.openxmlformats.org/officeDocument/2006/relationships/hyperlink" Target="https://royalsociety.org/topics-policy/projects/data-governance/" TargetMode="External"/><Relationship Id="rId121" Type="http://schemas.openxmlformats.org/officeDocument/2006/relationships/hyperlink" Target="https://royalsociety.org/topics-policy/projects/data-governance/" TargetMode="External"/><Relationship Id="rId122" Type="http://schemas.openxmlformats.org/officeDocument/2006/relationships/hyperlink" Target="https://royalsociety.org/topics-policy/projects/data-governance/" TargetMode="External"/><Relationship Id="rId123" Type="http://schemas.openxmlformats.org/officeDocument/2006/relationships/hyperlink" Target="https://royalsociety.org/topics-policy/projects/data-governance/" TargetMode="External"/><Relationship Id="rId124" Type="http://schemas.openxmlformats.org/officeDocument/2006/relationships/hyperlink" Target="https://royalsociety.org/topics-policy/projects/data-governance/" TargetMode="External"/><Relationship Id="rId125" Type="http://schemas.openxmlformats.org/officeDocument/2006/relationships/hyperlink" Target="https://royalsociety.org/topics-policy/projects/data-governance/" TargetMode="External"/><Relationship Id="rId126" Type="http://schemas.openxmlformats.org/officeDocument/2006/relationships/hyperlink" Target="https://royalsociety.org/topics-policy/projects/data-governance/" TargetMode="External"/><Relationship Id="rId127" Type="http://schemas.openxmlformats.org/officeDocument/2006/relationships/hyperlink" Target="https://royalsociety.org/topics-policy/projects/data-governance/" TargetMode="External"/><Relationship Id="rId128" Type="http://schemas.openxmlformats.org/officeDocument/2006/relationships/hyperlink" Target="https://royalsociety.org/topics-policy/projects/data-governance/" TargetMode="External"/><Relationship Id="rId129" Type="http://schemas.openxmlformats.org/officeDocument/2006/relationships/hyperlink" Target="https://royalsociety.org/topics-policy/projects/data-governance/" TargetMode="External"/><Relationship Id="rId130" Type="http://schemas.openxmlformats.org/officeDocument/2006/relationships/hyperlink" Target="https://royalsociety.org/topics-policy/projects/data-governance/" TargetMode="External"/><Relationship Id="rId131" Type="http://schemas.openxmlformats.org/officeDocument/2006/relationships/hyperlink" Target="https://royalsociety.org/topics-policy/projects/data-governance/" TargetMode="External"/><Relationship Id="rId132" Type="http://schemas.openxmlformats.org/officeDocument/2006/relationships/hyperlink" Target="https://royalsociety.org/topics-policy/projects/data-governance/" TargetMode="External"/><Relationship Id="rId133" Type="http://schemas.openxmlformats.org/officeDocument/2006/relationships/hyperlink" Target="https://royalsociety.org/topics-policy/projects/data-governance/" TargetMode="External"/><Relationship Id="rId134" Type="http://schemas.openxmlformats.org/officeDocument/2006/relationships/hyperlink" Target="https://royalsociety.org/topics-policy/projects/data-governance/" TargetMode="External"/><Relationship Id="rId135" Type="http://schemas.openxmlformats.org/officeDocument/2006/relationships/hyperlink" Target="https://royalsociety.org/topics-policy/projects/data-governance/" TargetMode="External"/><Relationship Id="rId136" Type="http://schemas.openxmlformats.org/officeDocument/2006/relationships/hyperlink" Target="https://royalsociety.org/topics-policy/projects/data-governance/" TargetMode="External"/><Relationship Id="rId137" Type="http://schemas.openxmlformats.org/officeDocument/2006/relationships/hyperlink" Target="https://royalsociety.org/topics-policy/projects/data-governance/" TargetMode="External"/><Relationship Id="rId138" Type="http://schemas.openxmlformats.org/officeDocument/2006/relationships/hyperlink" Target="https://royalsociety.org/topics-policy/projects/data-governance/" TargetMode="External"/><Relationship Id="rId139" Type="http://schemas.openxmlformats.org/officeDocument/2006/relationships/hyperlink" Target="https://royalsociety.org/topics-policy/projects/data-governance/" TargetMode="External"/><Relationship Id="rId140" Type="http://schemas.openxmlformats.org/officeDocument/2006/relationships/hyperlink" Target="https://royalsociety.org/topics-policy/projects/data-governance/" TargetMode="External"/><Relationship Id="rId141" Type="http://schemas.openxmlformats.org/officeDocument/2006/relationships/hyperlink" Target="https://royalsociety.org/topics-policy/projects/data-governance/" TargetMode="External"/><Relationship Id="rId142" Type="http://schemas.openxmlformats.org/officeDocument/2006/relationships/hyperlink" Target="https://royalsociety.org/topics-policy/projects/data-governance/" TargetMode="External"/><Relationship Id="rId143" Type="http://schemas.openxmlformats.org/officeDocument/2006/relationships/hyperlink" Target="https://royalsociety.org/topics-policy/projects/data-governance/" TargetMode="External"/><Relationship Id="rId144" Type="http://schemas.openxmlformats.org/officeDocument/2006/relationships/hyperlink" Target="https://royalsociety.org/topics-policy/projects/data-governance/" TargetMode="External"/><Relationship Id="rId145" Type="http://schemas.openxmlformats.org/officeDocument/2006/relationships/hyperlink" Target="https://royalsociety.org/topics-policy/projects/data-governance/" TargetMode="External"/><Relationship Id="rId146" Type="http://schemas.openxmlformats.org/officeDocument/2006/relationships/hyperlink" Target="https://royalsociety.org/topics-policy/projects/data-governance/" TargetMode="External"/><Relationship Id="rId147" Type="http://schemas.openxmlformats.org/officeDocument/2006/relationships/hyperlink" Target="https://royalsociety.org/topics-policy/projects/data-governance/" TargetMode="External"/><Relationship Id="rId148" Type="http://schemas.openxmlformats.org/officeDocument/2006/relationships/hyperlink" Target="https://ico.org.uk/for-organisations/data-protection-reform/overview-of-the-gdpr/" TargetMode="External"/><Relationship Id="rId149" Type="http://schemas.openxmlformats.org/officeDocument/2006/relationships/hyperlink" Target="https://ico.org.uk/for-organisations/data-protection-reform/overview-of-the-gdpr/" TargetMode="External"/><Relationship Id="rId150" Type="http://schemas.openxmlformats.org/officeDocument/2006/relationships/hyperlink" Target="https://ico.org.uk/for-organisations/data-protection-reform/overview-of-the-gdpr/" TargetMode="External"/><Relationship Id="rId151" Type="http://schemas.openxmlformats.org/officeDocument/2006/relationships/hyperlink" Target="https://ico.org.uk/for-organisations/data-protection-reform/overview-of-the-gdpr/" TargetMode="External"/><Relationship Id="rId152" Type="http://schemas.openxmlformats.org/officeDocument/2006/relationships/hyperlink" Target="https://ico.org.uk/for-organisations/data-protection-reform/overview-of-the-gdpr/" TargetMode="External"/><Relationship Id="rId153" Type="http://schemas.openxmlformats.org/officeDocument/2006/relationships/hyperlink" Target="https://ico.org.uk/for-organisations/data-protection-reform/overview-of-the-gdpr/" TargetMode="External"/><Relationship Id="rId154" Type="http://schemas.openxmlformats.org/officeDocument/2006/relationships/hyperlink" Target="https://ico.org.uk/for-organisations/data-protection-reform/overview-of-the-gdpr/" TargetMode="External"/><Relationship Id="rId155" Type="http://schemas.openxmlformats.org/officeDocument/2006/relationships/hyperlink" Target="https://ico.org.uk/for-organisations/data-protection-reform/overview-of-the-gdpr/" TargetMode="External"/><Relationship Id="rId156" Type="http://schemas.openxmlformats.org/officeDocument/2006/relationships/hyperlink" Target="https://ico.org.uk/for-organisations/data-protection-reform/overview-of-the-gdpr/" TargetMode="External"/><Relationship Id="rId157" Type="http://schemas.openxmlformats.org/officeDocument/2006/relationships/hyperlink" Target="https://ico.org.uk/for-organisations/data-protection-reform/overview-of-the-gdpr/" TargetMode="External"/><Relationship Id="rId158" Type="http://schemas.openxmlformats.org/officeDocument/2006/relationships/hyperlink" Target="https://ico.org.uk/for-organisations/data-protection-reform/overview-of-the-gdpr/" TargetMode="External"/><Relationship Id="rId159" Type="http://schemas.openxmlformats.org/officeDocument/2006/relationships/hyperlink" Target="https://ico.org.uk/for-organisations/data-protection-reform/overview-of-the-gdpr/" TargetMode="External"/><Relationship Id="rId160" Type="http://schemas.openxmlformats.org/officeDocument/2006/relationships/hyperlink" Target="https://ico.org.uk/for-organisations/data-protection-reform/overview-of-the-gdpr/" TargetMode="External"/><Relationship Id="rId161" Type="http://schemas.openxmlformats.org/officeDocument/2006/relationships/hyperlink" Target="https://ico.org.uk/for-organisations/data-protection-reform/overview-of-the-gdpr/" TargetMode="External"/><Relationship Id="rId162" Type="http://schemas.openxmlformats.org/officeDocument/2006/relationships/hyperlink" Target="https://ico.org.uk/for-organisations/data-protection-reform/overview-of-the-gdpr/" TargetMode="External"/><Relationship Id="rId163" Type="http://schemas.openxmlformats.org/officeDocument/2006/relationships/hyperlink" Target="https://ico.org.uk/for-organisations/data-protection-reform/overview-of-the-gdpr/" TargetMode="External"/><Relationship Id="rId164" Type="http://schemas.openxmlformats.org/officeDocument/2006/relationships/hyperlink" Target="https://ico.org.uk/for-organisations/data-protection-reform/overview-of-the-gdpr/" TargetMode="External"/><Relationship Id="rId165" Type="http://schemas.openxmlformats.org/officeDocument/2006/relationships/hyperlink" Target="https://ico.org.uk/for-organisations/data-protection-reform/overview-of-the-gdpr/" TargetMode="External"/><Relationship Id="rId166" Type="http://schemas.openxmlformats.org/officeDocument/2006/relationships/hyperlink" Target="https://ico.org.uk/for-organisations/data-protection-reform/overview-of-the-gdpr/" TargetMode="External"/><Relationship Id="rId167" Type="http://schemas.openxmlformats.org/officeDocument/2006/relationships/hyperlink" Target="https://ico.org.uk/for-organisations/data-protection-reform/overview-of-the-gdpr/" TargetMode="External"/><Relationship Id="rId168" Type="http://schemas.openxmlformats.org/officeDocument/2006/relationships/hyperlink" Target="https://ico.org.uk/for-organisations/data-protection-reform/overview-of-the-gdpr/" TargetMode="External"/><Relationship Id="rId169" Type="http://schemas.openxmlformats.org/officeDocument/2006/relationships/hyperlink" Target="https://ico.org.uk/for-organisations/data-protection-reform/overview-of-the-gdpr/" TargetMode="External"/><Relationship Id="rId170" Type="http://schemas.openxmlformats.org/officeDocument/2006/relationships/hyperlink" Target="https://ico.org.uk/for-organisations/data-protection-reform/overview-of-the-gdpr/" TargetMode="External"/><Relationship Id="rId171" Type="http://schemas.openxmlformats.org/officeDocument/2006/relationships/hyperlink" Target="https://ico.org.uk/for-organisations/data-protection-reform/overview-of-the-gdpr/" TargetMode="External"/><Relationship Id="rId172" Type="http://schemas.openxmlformats.org/officeDocument/2006/relationships/hyperlink" Target="https://ico.org.uk/for-organisations/data-protection-reform/overview-of-the-gdpr/" TargetMode="External"/><Relationship Id="rId173" Type="http://schemas.openxmlformats.org/officeDocument/2006/relationships/hyperlink" Target="https://ico.org.uk/for-organisations/data-protection-reform/overview-of-the-gdpr/" TargetMode="External"/><Relationship Id="rId174" Type="http://schemas.openxmlformats.org/officeDocument/2006/relationships/hyperlink" Target="https://ico.org.uk/for-organisations/data-protection-reform/overview-of-the-gdpr/" TargetMode="External"/><Relationship Id="rId175" Type="http://schemas.openxmlformats.org/officeDocument/2006/relationships/hyperlink" Target="https://ico.org.uk/for-organisations/data-protection-reform/overview-of-the-gdpr/" TargetMode="External"/><Relationship Id="rId176" Type="http://schemas.openxmlformats.org/officeDocument/2006/relationships/hyperlink" Target="https://ico.org.uk/for-organisations/data-protection-reform/overview-of-the-gdpr/" TargetMode="External"/><Relationship Id="rId177" Type="http://schemas.openxmlformats.org/officeDocument/2006/relationships/hyperlink" Target="https://ico.org.uk/for-organisations/data-protection-reform/overview-of-the-gdpr/" TargetMode="External"/><Relationship Id="rId178" Type="http://schemas.openxmlformats.org/officeDocument/2006/relationships/hyperlink" Target="https://ico.org.uk/for-organisations/data-protection-reform/overview-of-the-gdpr/" TargetMode="External"/><Relationship Id="rId179" Type="http://schemas.openxmlformats.org/officeDocument/2006/relationships/hyperlink" Target="https://ico.org.uk/for-organisations/data-protection-reform/overview-of-the-gdpr/" TargetMode="External"/><Relationship Id="rId180" Type="http://schemas.openxmlformats.org/officeDocument/2006/relationships/hyperlink" Target="https://ico.org.uk/for-organisations/data-protection-reform/overview-of-the-gdpr/" TargetMode="External"/><Relationship Id="rId181" Type="http://schemas.openxmlformats.org/officeDocument/2006/relationships/hyperlink" Target="https://ico.org.uk/for-organisations/data-protection-reform/overview-of-the-gdpr/" TargetMode="External"/><Relationship Id="rId182" Type="http://schemas.openxmlformats.org/officeDocument/2006/relationships/hyperlink" Target="https://ico.org.uk/for-organisations/data-protection-reform/overview-of-the-gdpr/" TargetMode="External"/><Relationship Id="rId183" Type="http://schemas.openxmlformats.org/officeDocument/2006/relationships/hyperlink" Target="https://ico.org.uk/for-organisations/data-protection-reform/overview-of-the-gdpr/" TargetMode="External"/><Relationship Id="rId184" Type="http://schemas.openxmlformats.org/officeDocument/2006/relationships/hyperlink" Target="https://ico.org.uk/for-organisations/data-protection-reform/overview-of-the-gdpr/" TargetMode="External"/><Relationship Id="rId185" Type="http://schemas.openxmlformats.org/officeDocument/2006/relationships/hyperlink" Target="https://ico.org.uk/for-organisations/data-protection-reform/overview-of-the-gdpr/" TargetMode="External"/><Relationship Id="rId186" Type="http://schemas.openxmlformats.org/officeDocument/2006/relationships/hyperlink" Target="https://ico.org.uk/for-organisations/data-protection-reform/overview-of-the-gdpr/" TargetMode="External"/><Relationship Id="rId187" Type="http://schemas.openxmlformats.org/officeDocument/2006/relationships/hyperlink" Target="https://ico.org.uk/for-organisations/data-protection-reform/overview-of-the-gdpr/" TargetMode="External"/><Relationship Id="rId188" Type="http://schemas.openxmlformats.org/officeDocument/2006/relationships/hyperlink" Target="https://ico.org.uk/for-organisations/data-protection-reform/overview-of-the-gdpr/" TargetMode="External"/><Relationship Id="rId189" Type="http://schemas.openxmlformats.org/officeDocument/2006/relationships/hyperlink" Target="https://ico.org.uk/for-organisations/data-protection-reform/overview-of-the-gdpr/" TargetMode="External"/><Relationship Id="rId190" Type="http://schemas.openxmlformats.org/officeDocument/2006/relationships/hyperlink" Target="https://ico.org.uk/for-organisations/data-protection-reform/overview-of-the-gdpr/" TargetMode="External"/><Relationship Id="rId191" Type="http://schemas.openxmlformats.org/officeDocument/2006/relationships/hyperlink" Target="https://ico.org.uk/for-organisations/data-protection-reform/overview-of-the-gdpr/" TargetMode="External"/><Relationship Id="rId192" Type="http://schemas.openxmlformats.org/officeDocument/2006/relationships/hyperlink" Target="https://ico.org.uk/for-organisations/data-protection-reform/overview-of-the-gdpr/" TargetMode="External"/><Relationship Id="rId193" Type="http://schemas.openxmlformats.org/officeDocument/2006/relationships/hyperlink" Target="https://ico.org.uk/for-organisations/data-protection-reform/overview-of-the-gdpr/" TargetMode="External"/><Relationship Id="rId194" Type="http://schemas.openxmlformats.org/officeDocument/2006/relationships/hyperlink" Target="https://ico.org.uk/for-organisations/data-protection-reform/overview-of-the-gdpr/" TargetMode="External"/><Relationship Id="rId195" Type="http://schemas.openxmlformats.org/officeDocument/2006/relationships/hyperlink" Target="https://ico.org.uk/for-organisations/data-protection-reform/overview-of-the-gdpr/" TargetMode="External"/><Relationship Id="rId196" Type="http://schemas.openxmlformats.org/officeDocument/2006/relationships/hyperlink" Target="https://ico.org.uk/for-organisations/data-protection-reform/overview-of-the-gdpr/" TargetMode="External"/><Relationship Id="rId197" Type="http://schemas.openxmlformats.org/officeDocument/2006/relationships/hyperlink" Target="https://ico.org.uk/for-organisations/data-protection-reform/overview-of-the-gdpr/" TargetMode="External"/><Relationship Id="rId198" Type="http://schemas.openxmlformats.org/officeDocument/2006/relationships/hyperlink" Target="https://ico.org.uk/for-organisations/data-protection-reform/overview-of-the-gdpr/" TargetMode="External"/><Relationship Id="rId199" Type="http://schemas.openxmlformats.org/officeDocument/2006/relationships/hyperlink" Target="https://ico.org.uk/for-organisations/data-protection-reform/overview-of-the-gdpr/" TargetMode="External"/><Relationship Id="rId200" Type="http://schemas.openxmlformats.org/officeDocument/2006/relationships/hyperlink" Target="https://ico.org.uk/for-organisations/data-protection-reform/overview-of-the-gdpr/" TargetMode="External"/><Relationship Id="rId201" Type="http://schemas.openxmlformats.org/officeDocument/2006/relationships/hyperlink" Target="https://ico.org.uk/for-organisations/data-protection-reform/overview-of-the-gdpr/" TargetMode="External"/><Relationship Id="rId202" Type="http://schemas.openxmlformats.org/officeDocument/2006/relationships/hyperlink" Target="https://ico.org.uk/for-organisations/data-protection-reform/overview-of-the-gdpr/" TargetMode="External"/><Relationship Id="rId203" Type="http://schemas.openxmlformats.org/officeDocument/2006/relationships/hyperlink" Target="https://ico.org.uk/for-organisations/data-protection-reform/overview-of-the-gdpr/" TargetMode="External"/><Relationship Id="rId204" Type="http://schemas.openxmlformats.org/officeDocument/2006/relationships/hyperlink" Target="https://ico.org.uk/for-organisations/data-protection-reform/overview-of-the-gdpr/" TargetMode="External"/><Relationship Id="rId205" Type="http://schemas.openxmlformats.org/officeDocument/2006/relationships/hyperlink" Target="https://ico.org.uk/for-organisations/data-protection-reform/overview-of-the-gdpr/" TargetMode="External"/><Relationship Id="rId206" Type="http://schemas.openxmlformats.org/officeDocument/2006/relationships/hyperlink" Target="https://ico.org.uk/for-organisations/data-protection-reform/overview-of-the-gdpr/" TargetMode="External"/><Relationship Id="rId207" Type="http://schemas.openxmlformats.org/officeDocument/2006/relationships/hyperlink" Target="https://ico.org.uk/for-organisations/data-protection-reform/overview-of-the-gdpr/" TargetMode="External"/><Relationship Id="rId208" Type="http://schemas.openxmlformats.org/officeDocument/2006/relationships/hyperlink" Target="https://ico.org.uk/for-organisations/data-protection-reform/overview-of-the-gdpr/" TargetMode="External"/><Relationship Id="rId209" Type="http://schemas.openxmlformats.org/officeDocument/2006/relationships/hyperlink" Target="https://ico.org.uk/for-organisations/data-protection-reform/overview-of-the-gdpr/" TargetMode="External"/><Relationship Id="rId210" Type="http://schemas.openxmlformats.org/officeDocument/2006/relationships/hyperlink" Target="https://ico.org.uk/for-organisations/data-protection-reform/overview-of-the-gdpr/" TargetMode="External"/><Relationship Id="rId211" Type="http://schemas.openxmlformats.org/officeDocument/2006/relationships/hyperlink" Target="https://ico.org.uk/for-organisations/data-protection-reform/overview-of-the-gdpr/" TargetMode="External"/><Relationship Id="rId212" Type="http://schemas.openxmlformats.org/officeDocument/2006/relationships/hyperlink" Target="https://ico.org.uk/for-organisations/data-protection-reform/overview-of-the-gdpr/" TargetMode="External"/><Relationship Id="rId213" Type="http://schemas.openxmlformats.org/officeDocument/2006/relationships/hyperlink" Target="https://ico.org.uk/for-organisations/data-protection-reform/overview-of-the-gdpr/" TargetMode="External"/><Relationship Id="rId214" Type="http://schemas.openxmlformats.org/officeDocument/2006/relationships/hyperlink" Target="https://ico.org.uk/for-organisations/data-protection-reform/overview-of-the-gdpr/" TargetMode="External"/><Relationship Id="rId215" Type="http://schemas.openxmlformats.org/officeDocument/2006/relationships/hyperlink" Target="https://ico.org.uk/for-organisations/data-protection-reform/overview-of-the-gdpr/" TargetMode="External"/><Relationship Id="rId216" Type="http://schemas.openxmlformats.org/officeDocument/2006/relationships/hyperlink" Target="https://ico.org.uk/for-organisations/data-protection-reform/overview-of-the-gdpr/" TargetMode="External"/><Relationship Id="rId217" Type="http://schemas.openxmlformats.org/officeDocument/2006/relationships/hyperlink" Target="https://ico.org.uk/for-organisations/data-protection-reform/overview-of-the-gdpr/" TargetMode="External"/><Relationship Id="rId218" Type="http://schemas.openxmlformats.org/officeDocument/2006/relationships/hyperlink" Target="https://ico.org.uk/for-organisations/data-protection-reform/overview-of-the-gdpr/" TargetMode="External"/><Relationship Id="rId219" Type="http://schemas.openxmlformats.org/officeDocument/2006/relationships/hyperlink" Target="https://ico.org.uk/for-organisations/data-protection-reform/overview-of-the-gdpr/" TargetMode="External"/><Relationship Id="rId220" Type="http://schemas.openxmlformats.org/officeDocument/2006/relationships/hyperlink" Target="https://ico.org.uk/for-organisations/data-protection-reform/overview-of-the-gdpr/" TargetMode="External"/><Relationship Id="rId221" Type="http://schemas.openxmlformats.org/officeDocument/2006/relationships/hyperlink" Target="https://ico.org.uk/for-organisations/data-protection-reform/overview-of-the-gdpr/" TargetMode="External"/><Relationship Id="rId222" Type="http://schemas.openxmlformats.org/officeDocument/2006/relationships/hyperlink" Target="https://ico.org.uk/for-organisations/data-protection-reform/overview-of-the-gdpr/" TargetMode="External"/><Relationship Id="rId223" Type="http://schemas.openxmlformats.org/officeDocument/2006/relationships/hyperlink" Target="https://ico.org.uk/for-organisations/data-protection-reform/overview-of-the-gdpr/" TargetMode="External"/><Relationship Id="rId224" Type="http://schemas.openxmlformats.org/officeDocument/2006/relationships/hyperlink" Target="http://www-personal.umich.edu/%7Emejn/netdata/" TargetMode="External"/><Relationship Id="rId225" Type="http://schemas.openxmlformats.org/officeDocument/2006/relationships/hyperlink" Target="http://www-personal.umich.edu/%7Emejn/netdata/" TargetMode="External"/><Relationship Id="rId226" Type="http://schemas.openxmlformats.org/officeDocument/2006/relationships/hyperlink" Target="http://www-personal.umich.edu/%7Emejn/netdata/" TargetMode="External"/><Relationship Id="rId227" Type="http://schemas.openxmlformats.org/officeDocument/2006/relationships/hyperlink" Target="http://www-personal.umich.edu/%7Emejn/netdata/" TargetMode="External"/><Relationship Id="rId228" Type="http://schemas.openxmlformats.org/officeDocument/2006/relationships/hyperlink" Target="http://www-personal.umich.edu/%7Emejn/netdata/" TargetMode="External"/><Relationship Id="rId229" Type="http://schemas.openxmlformats.org/officeDocument/2006/relationships/hyperlink" Target="http://www-personal.umich.edu/%7Emejn/netdata/" TargetMode="External"/><Relationship Id="rId230" Type="http://schemas.openxmlformats.org/officeDocument/2006/relationships/hyperlink" Target="http://www-personal.umich.edu/%7Emejn/netdata/" TargetMode="External"/><Relationship Id="rId231" Type="http://schemas.openxmlformats.org/officeDocument/2006/relationships/hyperlink" Target="http://www-personal.umich.edu/%7Emejn/netdata/" TargetMode="External"/><Relationship Id="rId232" Type="http://schemas.openxmlformats.org/officeDocument/2006/relationships/hyperlink" Target="http://www-personal.umich.edu/%7Emejn/netdata/" TargetMode="External"/><Relationship Id="rId233" Type="http://schemas.openxmlformats.org/officeDocument/2006/relationships/hyperlink" Target="http://www-personal.umich.edu/%7Emejn/netdata/" TargetMode="External"/><Relationship Id="rId234" Type="http://schemas.openxmlformats.org/officeDocument/2006/relationships/hyperlink" Target="http://www-personal.umich.edu/%7Emejn/netdata/" TargetMode="External"/><Relationship Id="rId235" Type="http://schemas.openxmlformats.org/officeDocument/2006/relationships/hyperlink" Target="http://www-personal.umich.edu/%7Emejn/netdata/" TargetMode="External"/><Relationship Id="rId236" Type="http://schemas.openxmlformats.org/officeDocument/2006/relationships/hyperlink" Target="http://www-personal.umich.edu/%7Emejn/netdata/" TargetMode="External"/><Relationship Id="rId237" Type="http://schemas.openxmlformats.org/officeDocument/2006/relationships/hyperlink" Target="http://www-personal.umich.edu/%7Emejn/netdata/" TargetMode="External"/><Relationship Id="rId238" Type="http://schemas.openxmlformats.org/officeDocument/2006/relationships/hyperlink" Target="http://www-personal.umich.edu/%7Emejn/netdata/" TargetMode="External"/><Relationship Id="rId239" Type="http://schemas.openxmlformats.org/officeDocument/2006/relationships/hyperlink" Target="http://www-personal.umich.edu/%7Emejn/netdata/" TargetMode="External"/><Relationship Id="rId240" Type="http://schemas.openxmlformats.org/officeDocument/2006/relationships/hyperlink" Target="http://www-personal.umich.edu/%7Emejn/netdata/" TargetMode="External"/><Relationship Id="rId241" Type="http://schemas.openxmlformats.org/officeDocument/2006/relationships/hyperlink" Target="http://www-personal.umich.edu/%7Emejn/netdata/" TargetMode="External"/><Relationship Id="rId242" Type="http://schemas.openxmlformats.org/officeDocument/2006/relationships/hyperlink" Target="http://www-personal.umich.edu/%7Emejn/netdata/" TargetMode="External"/><Relationship Id="rId243" Type="http://schemas.openxmlformats.org/officeDocument/2006/relationships/hyperlink" Target="http://www-personal.umich.edu/%7Emejn/netdata/" TargetMode="External"/><Relationship Id="rId244" Type="http://schemas.openxmlformats.org/officeDocument/2006/relationships/hyperlink" Target="http://www-personal.umich.edu/%7Emejn/netdata/" TargetMode="External"/><Relationship Id="rId245" Type="http://schemas.openxmlformats.org/officeDocument/2006/relationships/hyperlink" Target="http://www-personal.umich.edu/%7Emejn/netdata/" TargetMode="External"/><Relationship Id="rId246" Type="http://schemas.openxmlformats.org/officeDocument/2006/relationships/hyperlink" Target="http://www-personal.umich.edu/%7Emejn/netdata/" TargetMode="External"/><Relationship Id="rId247" Type="http://schemas.openxmlformats.org/officeDocument/2006/relationships/hyperlink" Target="http://www-personal.umich.edu/%7Emejn/netdata/" TargetMode="External"/><Relationship Id="rId248" Type="http://schemas.openxmlformats.org/officeDocument/2006/relationships/hyperlink" Target="http://www-personal.umich.edu/%7Emejn/netdata/" TargetMode="External"/><Relationship Id="rId249" Type="http://schemas.openxmlformats.org/officeDocument/2006/relationships/hyperlink" Target="http://www-personal.umich.edu/%7Emejn/netdata/" TargetMode="External"/><Relationship Id="rId250" Type="http://schemas.openxmlformats.org/officeDocument/2006/relationships/hyperlink" Target="http://www-personal.umich.edu/%7Emejn/netdata/" TargetMode="External"/><Relationship Id="rId251" Type="http://schemas.openxmlformats.org/officeDocument/2006/relationships/hyperlink" Target="http://www-personal.umich.edu/%7Emejn/netdata/" TargetMode="External"/><Relationship Id="rId252" Type="http://schemas.openxmlformats.org/officeDocument/2006/relationships/hyperlink" Target="http://www-personal.umich.edu/%7Emejn/netdata/" TargetMode="External"/><Relationship Id="rId253" Type="http://schemas.openxmlformats.org/officeDocument/2006/relationships/hyperlink" Target="http://www-personal.umich.edu/%7Emejn/netdata/" TargetMode="External"/><Relationship Id="rId254" Type="http://schemas.openxmlformats.org/officeDocument/2006/relationships/hyperlink" Target="http://www-personal.umich.edu/%7Emejn/netdata/" TargetMode="External"/><Relationship Id="rId255" Type="http://schemas.openxmlformats.org/officeDocument/2006/relationships/hyperlink" Target="http://www-personal.umich.edu/%7Emejn/netdata/" TargetMode="External"/><Relationship Id="rId256" Type="http://schemas.openxmlformats.org/officeDocument/2006/relationships/hyperlink" Target="http://www-personal.umich.edu/%7Emejn/netdata/" TargetMode="External"/><Relationship Id="rId257" Type="http://schemas.openxmlformats.org/officeDocument/2006/relationships/hyperlink" Target="http://www-personal.umich.edu/%7Emejn/netdata/" TargetMode="External"/><Relationship Id="rId258" Type="http://schemas.openxmlformats.org/officeDocument/2006/relationships/hyperlink" Target="http://www-personal.umich.edu/%7Emejn/netdata/" TargetMode="External"/><Relationship Id="rId259" Type="http://schemas.openxmlformats.org/officeDocument/2006/relationships/hyperlink" Target="http://www-personal.umich.edu/%7Emejn/netdata/" TargetMode="External"/><Relationship Id="rId260" Type="http://schemas.openxmlformats.org/officeDocument/2006/relationships/hyperlink" Target="http://www-personal.umich.edu/%7Emejn/netdata/" TargetMode="External"/><Relationship Id="rId261" Type="http://schemas.openxmlformats.org/officeDocument/2006/relationships/hyperlink" Target="http://www-personal.umich.edu/%7Emejn/netdata/" TargetMode="External"/><Relationship Id="rId262" Type="http://schemas.openxmlformats.org/officeDocument/2006/relationships/hyperlink" Target="http://www-personal.umich.edu/%7Emejn/netdata/" TargetMode="External"/><Relationship Id="rId263" Type="http://schemas.openxmlformats.org/officeDocument/2006/relationships/hyperlink" Target="http://www-personal.umich.edu/%7Emejn/papers/npcommunities.pdf" TargetMode="External"/><Relationship Id="rId264" Type="http://schemas.openxmlformats.org/officeDocument/2006/relationships/hyperlink" Target="http://www-personal.umich.edu/%7Emejn/papers/npcommunities.pdf" TargetMode="External"/><Relationship Id="rId265" Type="http://schemas.openxmlformats.org/officeDocument/2006/relationships/hyperlink" Target="http://www-personal.umich.edu/%7Emejn/papers/npcommunities.pdf" TargetMode="External"/><Relationship Id="rId266" Type="http://schemas.openxmlformats.org/officeDocument/2006/relationships/hyperlink" Target="http://www-personal.umich.edu/%7Emejn/papers/npcommunities.pdf" TargetMode="External"/><Relationship Id="rId267" Type="http://schemas.openxmlformats.org/officeDocument/2006/relationships/hyperlink" Target="http://www-personal.umich.edu/%7Emejn/papers/npcommunities.pdf" TargetMode="External"/><Relationship Id="rId268" Type="http://schemas.openxmlformats.org/officeDocument/2006/relationships/hyperlink" Target="http://www-personal.umich.edu/%7Emejn/papers/npcommunities.pdf" TargetMode="External"/><Relationship Id="rId269" Type="http://schemas.openxmlformats.org/officeDocument/2006/relationships/hyperlink" Target="http://www-personal.umich.edu/%7Emejn/papers/npcommunities.pdf" TargetMode="External"/><Relationship Id="rId270" Type="http://schemas.openxmlformats.org/officeDocument/2006/relationships/hyperlink" Target="http://www-personal.umich.edu/%7Emejn/papers/npcommunities.pdf" TargetMode="External"/><Relationship Id="rId271" Type="http://schemas.openxmlformats.org/officeDocument/2006/relationships/hyperlink" Target="http://www-personal.umich.edu/%7Emejn/papers/npcommunities.pdf" TargetMode="External"/><Relationship Id="rId272" Type="http://schemas.openxmlformats.org/officeDocument/2006/relationships/hyperlink" Target="http://www-personal.umich.edu/%7Emejn/papers/npcommunities.pdf" TargetMode="External"/><Relationship Id="rId273" Type="http://schemas.openxmlformats.org/officeDocument/2006/relationships/hyperlink" Target="http://www-personal.umich.edu/%7Emejn/papers/npcommunities.pdf" TargetMode="External"/><Relationship Id="rId274" Type="http://schemas.openxmlformats.org/officeDocument/2006/relationships/hyperlink" Target="http://www-personal.umich.edu/%7Emejn/papers/npcommunities.pdf" TargetMode="External"/><Relationship Id="rId275" Type="http://schemas.openxmlformats.org/officeDocument/2006/relationships/hyperlink" Target="http://www-personal.umich.edu/%7Emejn/papers/npcommunities.pdf" TargetMode="External"/><Relationship Id="rId276" Type="http://schemas.openxmlformats.org/officeDocument/2006/relationships/hyperlink" Target="http://www-personal.umich.edu/%7Emejn/papers/npcommunities.pdf" TargetMode="External"/><Relationship Id="rId277" Type="http://schemas.openxmlformats.org/officeDocument/2006/relationships/hyperlink" Target="http://www-personal.umich.edu/%7Emejn/papers/npcommunities.pdf" TargetMode="External"/><Relationship Id="rId278" Type="http://schemas.openxmlformats.org/officeDocument/2006/relationships/hyperlink" Target="http://www-personal.umich.edu/%7Emejn/papers/npcommunities.pdf" TargetMode="External"/><Relationship Id="rId279" Type="http://schemas.openxmlformats.org/officeDocument/2006/relationships/hyperlink" Target="http://www-personal.umich.edu/%7Emejn/papers/npcommunities.pdf" TargetMode="External"/><Relationship Id="rId280" Type="http://schemas.openxmlformats.org/officeDocument/2006/relationships/hyperlink" Target="http://www-personal.umich.edu/%7Emejn/papers/npcommunities.pdf" TargetMode="External"/><Relationship Id="rId281" Type="http://schemas.openxmlformats.org/officeDocument/2006/relationships/hyperlink" Target="http://www-personal.umich.edu/%7Emejn/papers/npcommunities.pdf" TargetMode="External"/><Relationship Id="rId282" Type="http://schemas.openxmlformats.org/officeDocument/2006/relationships/hyperlink" Target="http://www-personal.umich.edu/%7Emejn/papers/npcommunities.pdf" TargetMode="External"/><Relationship Id="rId283" Type="http://schemas.openxmlformats.org/officeDocument/2006/relationships/hyperlink" Target="http://www-personal.umich.edu/%7Emejn/papers/npcommunities.pdf" TargetMode="External"/><Relationship Id="rId284" Type="http://schemas.openxmlformats.org/officeDocument/2006/relationships/hyperlink" Target="http://www-personal.umich.edu/%7Emejn/papers/npcommunities.pdf" TargetMode="External"/><Relationship Id="rId285" Type="http://schemas.openxmlformats.org/officeDocument/2006/relationships/hyperlink" Target="http://www-personal.umich.edu/%7Emejn/papers/npcommunities.pdf" TargetMode="External"/><Relationship Id="rId286" Type="http://schemas.openxmlformats.org/officeDocument/2006/relationships/hyperlink" Target="http://www-personal.umich.edu/%7Emejn/papers/npcommunities.pdf" TargetMode="External"/><Relationship Id="rId287" Type="http://schemas.openxmlformats.org/officeDocument/2006/relationships/hyperlink" Target="http://www-personal.umich.edu/%7Emejn/papers/npcommunities.pdf" TargetMode="External"/><Relationship Id="rId288" Type="http://schemas.openxmlformats.org/officeDocument/2006/relationships/hyperlink" Target="http://www-personal.umich.edu/%7Emejn/papers/npcommunities.pdf" TargetMode="External"/><Relationship Id="rId289" Type="http://schemas.openxmlformats.org/officeDocument/2006/relationships/hyperlink" Target="http://www-personal.umich.edu/%7Emejn/papers/npcommunities.pdf" TargetMode="External"/><Relationship Id="rId290" Type="http://schemas.openxmlformats.org/officeDocument/2006/relationships/hyperlink" Target="http://www-personal.umich.edu/%7Emejn/papers/npcommunities.pdf" TargetMode="External"/><Relationship Id="rId291" Type="http://schemas.openxmlformats.org/officeDocument/2006/relationships/hyperlink" Target="http://www-personal.umich.edu/%7Emejn/papers/npcommunities.pdf" TargetMode="External"/><Relationship Id="rId292" Type="http://schemas.openxmlformats.org/officeDocument/2006/relationships/hyperlink" Target="http://www-personal.umich.edu/%7Emejn/papers/npcommunities.pdf" TargetMode="External"/><Relationship Id="rId293" Type="http://schemas.openxmlformats.org/officeDocument/2006/relationships/hyperlink" Target="http://www-personal.umich.edu/%7Emejn/papers/npcommunities.pdf" TargetMode="External"/><Relationship Id="rId294" Type="http://schemas.openxmlformats.org/officeDocument/2006/relationships/hyperlink" Target="http://www-personal.umich.edu/%7Emejn/papers/npcommunities.pdf" TargetMode="External"/><Relationship Id="rId295" Type="http://schemas.openxmlformats.org/officeDocument/2006/relationships/hyperlink" Target="http://www-personal.umich.edu/%7Emejn/papers/npcommunities.pdf" TargetMode="External"/><Relationship Id="rId296" Type="http://schemas.openxmlformats.org/officeDocument/2006/relationships/hyperlink" Target="http://www-personal.umich.edu/%7Emejn/papers/npcommunities.pdf" TargetMode="External"/><Relationship Id="rId297" Type="http://schemas.openxmlformats.org/officeDocument/2006/relationships/hyperlink" Target="http://www-personal.umich.edu/%7Emejn/papers/npcommunities.pdf" TargetMode="External"/><Relationship Id="rId298" Type="http://schemas.openxmlformats.org/officeDocument/2006/relationships/hyperlink" Target="http://www-personal.umich.edu/%7Emejn/papers/npcommunities.pdf" TargetMode="External"/><Relationship Id="rId299" Type="http://schemas.openxmlformats.org/officeDocument/2006/relationships/hyperlink" Target="http://www-personal.umich.edu/%7Emejn/papers/npcommunities.pdf" TargetMode="External"/><Relationship Id="rId300" Type="http://schemas.openxmlformats.org/officeDocument/2006/relationships/hyperlink" Target="http://www-personal.umich.edu/%7Emejn/papers/npcommunities.pdf" TargetMode="External"/><Relationship Id="rId301" Type="http://schemas.openxmlformats.org/officeDocument/2006/relationships/hyperlink" Target="http://www-personal.umich.edu/%7Emejn/papers/npcommunities.pdf" TargetMode="External"/><Relationship Id="rId302" Type="http://schemas.openxmlformats.org/officeDocument/2006/relationships/hyperlink" Target="http://www-personal.umich.edu/%7Emejn/papers/npcommunities.pdf" TargetMode="External"/><Relationship Id="rId303" Type="http://schemas.openxmlformats.org/officeDocument/2006/relationships/hyperlink" Target="http://www-personal.umich.edu/%7Emejn/papers/npcommunities.pdf" TargetMode="External"/><Relationship Id="rId304" Type="http://schemas.openxmlformats.org/officeDocument/2006/relationships/hyperlink" Target="http://www-personal.umich.edu/%7Emejn/papers/npcommunities.pdf" TargetMode="External"/><Relationship Id="rId305" Type="http://schemas.openxmlformats.org/officeDocument/2006/relationships/hyperlink" Target="http://www-personal.umich.edu/%7Emejn/papers/npcommunities.pdf" TargetMode="External"/><Relationship Id="rId306" Type="http://schemas.openxmlformats.org/officeDocument/2006/relationships/hyperlink" Target="http://www-personal.umich.edu/%7Emejn/papers/npcommunities.pdf" TargetMode="External"/><Relationship Id="rId307" Type="http://schemas.openxmlformats.org/officeDocument/2006/relationships/hyperlink" Target="http://www-personal.umich.edu/%7Emejn/papers/npcommunities.pdf" TargetMode="External"/><Relationship Id="rId308" Type="http://schemas.openxmlformats.org/officeDocument/2006/relationships/hyperlink" Target="http://www-personal.umich.edu/%7Emejn/papers/npcommunities.pdf" TargetMode="External"/><Relationship Id="rId309" Type="http://schemas.openxmlformats.org/officeDocument/2006/relationships/hyperlink" Target="http://www-personal.umich.edu/%7Emejn/papers/npcommunities.pdf" TargetMode="External"/><Relationship Id="rId310" Type="http://schemas.openxmlformats.org/officeDocument/2006/relationships/hyperlink" Target="http://www-personal.umich.edu/%7Emejn/papers/npcommunities.pdf" TargetMode="External"/><Relationship Id="rId311" Type="http://schemas.openxmlformats.org/officeDocument/2006/relationships/hyperlink" Target="http://www-personal.umich.edu/%7Emejn/papers/npcommunities.pdf" TargetMode="External"/><Relationship Id="rId312" Type="http://schemas.openxmlformats.org/officeDocument/2006/relationships/hyperlink" Target="http://www-personal.umich.edu/%7Emejn/papers/npcommunities.pdf" TargetMode="External"/><Relationship Id="rId313" Type="http://schemas.openxmlformats.org/officeDocument/2006/relationships/hyperlink" Target="http://www-personal.umich.edu/%7Emejn/papers/npcommunities.pdf" TargetMode="External"/><Relationship Id="rId314" Type="http://schemas.openxmlformats.org/officeDocument/2006/relationships/hyperlink" Target="http://www-personal.umich.edu/%7Emejn/papers/npcommunities.pdf" TargetMode="External"/><Relationship Id="rId315" Type="http://schemas.openxmlformats.org/officeDocument/2006/relationships/hyperlink" Target="https://arxiv.org/abs/1205.6822" TargetMode="External"/><Relationship Id="rId316" Type="http://schemas.openxmlformats.org/officeDocument/2006/relationships/hyperlink" Target="https://arxiv.org/abs/1205.6822" TargetMode="External"/><Relationship Id="rId317" Type="http://schemas.openxmlformats.org/officeDocument/2006/relationships/hyperlink" Target="https://arxiv.org/abs/1205.6822" TargetMode="External"/><Relationship Id="rId318" Type="http://schemas.openxmlformats.org/officeDocument/2006/relationships/hyperlink" Target="https://arxiv.org/abs/1205.6822" TargetMode="External"/><Relationship Id="rId319" Type="http://schemas.openxmlformats.org/officeDocument/2006/relationships/hyperlink" Target="https://arxiv.org/abs/1205.6822" TargetMode="External"/><Relationship Id="rId320" Type="http://schemas.openxmlformats.org/officeDocument/2006/relationships/hyperlink" Target="https://arxiv.org/abs/1205.6822" TargetMode="External"/><Relationship Id="rId321" Type="http://schemas.openxmlformats.org/officeDocument/2006/relationships/hyperlink" Target="https://arxiv.org/abs/1205.6822" TargetMode="External"/><Relationship Id="rId322" Type="http://schemas.openxmlformats.org/officeDocument/2006/relationships/hyperlink" Target="https://arxiv.org/abs/1205.6822" TargetMode="External"/><Relationship Id="rId323" Type="http://schemas.openxmlformats.org/officeDocument/2006/relationships/hyperlink" Target="https://arxiv.org/abs/1205.6822" TargetMode="External"/><Relationship Id="rId324" Type="http://schemas.openxmlformats.org/officeDocument/2006/relationships/hyperlink" Target="https://arxiv.org/abs/1205.6822" TargetMode="External"/><Relationship Id="rId325" Type="http://schemas.openxmlformats.org/officeDocument/2006/relationships/hyperlink" Target="https://arxiv.org/abs/1205.6822" TargetMode="External"/><Relationship Id="rId326" Type="http://schemas.openxmlformats.org/officeDocument/2006/relationships/hyperlink" Target="https://arxiv.org/abs/1205.6822" TargetMode="External"/><Relationship Id="rId327" Type="http://schemas.openxmlformats.org/officeDocument/2006/relationships/hyperlink" Target="https://arxiv.org/abs/1205.6822" TargetMode="External"/><Relationship Id="rId328" Type="http://schemas.openxmlformats.org/officeDocument/2006/relationships/hyperlink" Target="https://arxiv.org/abs/1205.6822" TargetMode="External"/><Relationship Id="rId329" Type="http://schemas.openxmlformats.org/officeDocument/2006/relationships/hyperlink" Target="https://arxiv.org/abs/1205.6822" TargetMode="External"/><Relationship Id="rId330" Type="http://schemas.openxmlformats.org/officeDocument/2006/relationships/hyperlink" Target="https://arxiv.org/abs/1205.6822" TargetMode="External"/><Relationship Id="rId331" Type="http://schemas.openxmlformats.org/officeDocument/2006/relationships/hyperlink" Target="https://arxiv.org/abs/1205.6822" TargetMode="External"/><Relationship Id="rId332" Type="http://schemas.openxmlformats.org/officeDocument/2006/relationships/hyperlink" Target="https://arxiv.org/abs/1205.6822" TargetMode="External"/><Relationship Id="rId333" Type="http://schemas.openxmlformats.org/officeDocument/2006/relationships/hyperlink" Target="https://arxiv.org/abs/1205.6822" TargetMode="External"/><Relationship Id="rId334" Type="http://schemas.openxmlformats.org/officeDocument/2006/relationships/hyperlink" Target="https://arxiv.org/abs/1205.6822" TargetMode="External"/><Relationship Id="rId335" Type="http://schemas.openxmlformats.org/officeDocument/2006/relationships/hyperlink" Target="https://arxiv.org/abs/1205.6822" TargetMode="External"/><Relationship Id="rId336" Type="http://schemas.openxmlformats.org/officeDocument/2006/relationships/hyperlink" Target="https://arxiv.org/abs/1205.6822" TargetMode="External"/><Relationship Id="rId337" Type="http://schemas.openxmlformats.org/officeDocument/2006/relationships/hyperlink" Target="https://arxiv.org/abs/1205.6822" TargetMode="External"/><Relationship Id="rId338" Type="http://schemas.openxmlformats.org/officeDocument/2006/relationships/hyperlink" Target="https://arxiv.org/abs/1205.6822" TargetMode="External"/><Relationship Id="rId339" Type="http://schemas.openxmlformats.org/officeDocument/2006/relationships/hyperlink" Target="https://arxiv.org/abs/1205.6822" TargetMode="External"/><Relationship Id="rId340" Type="http://schemas.openxmlformats.org/officeDocument/2006/relationships/hyperlink" Target="https://research.fb.com/three-and-a-half-degrees-of-separation/" TargetMode="External"/><Relationship Id="rId341" Type="http://schemas.openxmlformats.org/officeDocument/2006/relationships/hyperlink" Target="https://research.fb.com/three-and-a-half-degrees-of-separation/" TargetMode="External"/><Relationship Id="rId342" Type="http://schemas.openxmlformats.org/officeDocument/2006/relationships/hyperlink" Target="https://research.fb.com/three-and-a-half-degrees-of-separation/" TargetMode="External"/><Relationship Id="rId343" Type="http://schemas.openxmlformats.org/officeDocument/2006/relationships/hyperlink" Target="https://research.fb.com/three-and-a-half-degrees-of-separation/" TargetMode="External"/><Relationship Id="rId344" Type="http://schemas.openxmlformats.org/officeDocument/2006/relationships/hyperlink" Target="https://research.fb.com/three-and-a-half-degrees-of-separation/" TargetMode="External"/><Relationship Id="rId345" Type="http://schemas.openxmlformats.org/officeDocument/2006/relationships/hyperlink" Target="https://research.fb.com/three-and-a-half-degrees-of-separation/" TargetMode="External"/><Relationship Id="rId346" Type="http://schemas.openxmlformats.org/officeDocument/2006/relationships/hyperlink" Target="https://research.fb.com/three-and-a-half-degrees-of-separation/" TargetMode="External"/><Relationship Id="rId347" Type="http://schemas.openxmlformats.org/officeDocument/2006/relationships/hyperlink" Target="https://research.fb.com/three-and-a-half-degrees-of-separation/" TargetMode="External"/><Relationship Id="rId348" Type="http://schemas.openxmlformats.org/officeDocument/2006/relationships/hyperlink" Target="https://research.fb.com/three-and-a-half-degrees-of-separation/" TargetMode="External"/><Relationship Id="rId349" Type="http://schemas.openxmlformats.org/officeDocument/2006/relationships/hyperlink" Target="https://research.fb.com/three-and-a-half-degrees-of-separation/" TargetMode="External"/><Relationship Id="rId350" Type="http://schemas.openxmlformats.org/officeDocument/2006/relationships/hyperlink" Target="https://research.fb.com/three-and-a-half-degrees-of-separation/" TargetMode="External"/><Relationship Id="rId351" Type="http://schemas.openxmlformats.org/officeDocument/2006/relationships/hyperlink" Target="https://research.fb.com/three-and-a-half-degrees-of-separation/" TargetMode="External"/><Relationship Id="rId352" Type="http://schemas.openxmlformats.org/officeDocument/2006/relationships/hyperlink" Target="https://research.fb.com/three-and-a-half-degrees-of-separation/" TargetMode="External"/><Relationship Id="rId353" Type="http://schemas.openxmlformats.org/officeDocument/2006/relationships/hyperlink" Target="https://research.fb.com/three-and-a-half-degrees-of-separation/" TargetMode="External"/><Relationship Id="rId354" Type="http://schemas.openxmlformats.org/officeDocument/2006/relationships/hyperlink" Target="https://research.fb.com/three-and-a-half-degrees-of-separation/" TargetMode="External"/><Relationship Id="rId355" Type="http://schemas.openxmlformats.org/officeDocument/2006/relationships/hyperlink" Target="https://research.fb.com/three-and-a-half-degrees-of-separation/" TargetMode="External"/><Relationship Id="rId356" Type="http://schemas.openxmlformats.org/officeDocument/2006/relationships/hyperlink" Target="https://research.fb.com/three-and-a-half-degrees-of-separation/" TargetMode="External"/><Relationship Id="rId357" Type="http://schemas.openxmlformats.org/officeDocument/2006/relationships/hyperlink" Target="https://research.fb.com/three-and-a-half-degrees-of-separation/" TargetMode="External"/><Relationship Id="rId358" Type="http://schemas.openxmlformats.org/officeDocument/2006/relationships/hyperlink" Target="https://research.fb.com/three-and-a-half-degrees-of-separation/" TargetMode="External"/><Relationship Id="rId359" Type="http://schemas.openxmlformats.org/officeDocument/2006/relationships/hyperlink" Target="https://research.fb.com/three-and-a-half-degrees-of-separation/" TargetMode="External"/><Relationship Id="rId360" Type="http://schemas.openxmlformats.org/officeDocument/2006/relationships/hyperlink" Target="https://research.fb.com/three-and-a-half-degrees-of-separation/" TargetMode="External"/><Relationship Id="rId361" Type="http://schemas.openxmlformats.org/officeDocument/2006/relationships/hyperlink" Target="https://research.fb.com/three-and-a-half-degrees-of-separation/" TargetMode="External"/><Relationship Id="rId362" Type="http://schemas.openxmlformats.org/officeDocument/2006/relationships/hyperlink" Target="https://research.fb.com/three-and-a-half-degrees-of-separation/" TargetMode="External"/><Relationship Id="rId363" Type="http://schemas.openxmlformats.org/officeDocument/2006/relationships/hyperlink" Target="https://research.fb.com/three-and-a-half-degrees-of-separation/" TargetMode="External"/><Relationship Id="rId364" Type="http://schemas.openxmlformats.org/officeDocument/2006/relationships/hyperlink" Target="https://research.fb.com/three-and-a-half-degrees-of-separation/" TargetMode="External"/><Relationship Id="rId365" Type="http://schemas.openxmlformats.org/officeDocument/2006/relationships/hyperlink" Target="https://research.fb.com/three-and-a-half-degrees-of-separation/" TargetMode="External"/><Relationship Id="rId366" Type="http://schemas.openxmlformats.org/officeDocument/2006/relationships/hyperlink" Target="https://research.fb.com/three-and-a-half-degrees-of-separation/" TargetMode="External"/><Relationship Id="rId367" Type="http://schemas.openxmlformats.org/officeDocument/2006/relationships/hyperlink" Target="https://research.fb.com/three-and-a-half-degrees-of-separation/" TargetMode="External"/><Relationship Id="rId368" Type="http://schemas.openxmlformats.org/officeDocument/2006/relationships/hyperlink" Target="https://research.fb.com/three-and-a-half-degrees-of-separation/" TargetMode="External"/><Relationship Id="rId369" Type="http://schemas.openxmlformats.org/officeDocument/2006/relationships/hyperlink" Target="https://research.fb.com/three-and-a-half-degrees-of-separation/" TargetMode="External"/><Relationship Id="rId370" Type="http://schemas.openxmlformats.org/officeDocument/2006/relationships/hyperlink" Target="https://research.fb.com/three-and-a-half-degrees-of-separation/" TargetMode="External"/><Relationship Id="rId371" Type="http://schemas.openxmlformats.org/officeDocument/2006/relationships/hyperlink" Target="https://research.fb.com/three-and-a-half-degrees-of-separation/" TargetMode="External"/><Relationship Id="rId372" Type="http://schemas.openxmlformats.org/officeDocument/2006/relationships/hyperlink" Target="https://research.fb.com/three-and-a-half-degrees-of-separation/" TargetMode="External"/><Relationship Id="rId373" Type="http://schemas.openxmlformats.org/officeDocument/2006/relationships/hyperlink" Target="https://research.fb.com/three-and-a-half-degrees-of-separation/" TargetMode="External"/><Relationship Id="rId374" Type="http://schemas.openxmlformats.org/officeDocument/2006/relationships/hyperlink" Target="https://research.fb.com/three-and-a-half-degrees-of-separation/" TargetMode="External"/><Relationship Id="rId375" Type="http://schemas.openxmlformats.org/officeDocument/2006/relationships/hyperlink" Target="https://research.fb.com/three-and-a-half-degrees-of-separation/" TargetMode="External"/><Relationship Id="rId376" Type="http://schemas.openxmlformats.org/officeDocument/2006/relationships/hyperlink" Target="https://research.fb.com/three-and-a-half-degrees-of-separation/" TargetMode="External"/><Relationship Id="rId377" Type="http://schemas.openxmlformats.org/officeDocument/2006/relationships/hyperlink" Target="https://research.fb.com/three-and-a-half-degrees-of-separation/" TargetMode="External"/><Relationship Id="rId378" Type="http://schemas.openxmlformats.org/officeDocument/2006/relationships/hyperlink" Target="https://research.fb.com/three-and-a-half-degrees-of-separation/" TargetMode="External"/><Relationship Id="rId379" Type="http://schemas.openxmlformats.org/officeDocument/2006/relationships/hyperlink" Target="https://research.fb.com/three-and-a-half-degrees-of-separation/" TargetMode="External"/><Relationship Id="rId380" Type="http://schemas.openxmlformats.org/officeDocument/2006/relationships/hyperlink" Target="https://research.fb.com/three-and-a-half-degrees-of-separation/" TargetMode="External"/><Relationship Id="rId381" Type="http://schemas.openxmlformats.org/officeDocument/2006/relationships/hyperlink" Target="https://research.fb.com/three-and-a-half-degrees-of-separation/" TargetMode="External"/><Relationship Id="rId382" Type="http://schemas.openxmlformats.org/officeDocument/2006/relationships/hyperlink" Target="https://research.fb.com/three-and-a-half-degrees-of-separation/" TargetMode="External"/><Relationship Id="rId383" Type="http://schemas.openxmlformats.org/officeDocument/2006/relationships/hyperlink" Target="https://research.fb.com/three-and-a-half-degrees-of-separation/" TargetMode="External"/><Relationship Id="rId384" Type="http://schemas.openxmlformats.org/officeDocument/2006/relationships/hyperlink" Target="https://research.fb.com/three-and-a-half-degrees-of-separation/" TargetMode="External"/><Relationship Id="rId385" Type="http://schemas.openxmlformats.org/officeDocument/2006/relationships/hyperlink" Target="https://research.fb.com/three-and-a-half-degrees-of-separation/" TargetMode="External"/><Relationship Id="rId386" Type="http://schemas.openxmlformats.org/officeDocument/2006/relationships/hyperlink" Target="https://research.fb.com/three-and-a-half-degrees-of-separation/" TargetMode="External"/><Relationship Id="rId387" Type="http://schemas.openxmlformats.org/officeDocument/2006/relationships/hyperlink" Target="https://research.fb.com/three-and-a-half-degrees-of-separation/" TargetMode="External"/><Relationship Id="rId388" Type="http://schemas.openxmlformats.org/officeDocument/2006/relationships/hyperlink" Target="https://research.fb.com/three-and-a-half-degrees-of-separation/" TargetMode="External"/><Relationship Id="rId389" Type="http://schemas.openxmlformats.org/officeDocument/2006/relationships/hyperlink" Target="https://research.fb.com/three-and-a-half-degrees-of-separation/" TargetMode="External"/><Relationship Id="rId390" Type="http://schemas.openxmlformats.org/officeDocument/2006/relationships/hyperlink" Target="https://research.fb.com/three-and-a-half-degrees-of-separation/" TargetMode="External"/><Relationship Id="rId391" Type="http://schemas.openxmlformats.org/officeDocument/2006/relationships/hyperlink" Target="https://research.fb.com/three-and-a-half-degrees-of-separation/" TargetMode="External"/><Relationship Id="rId392" Type="http://schemas.openxmlformats.org/officeDocument/2006/relationships/hyperlink" Target="https://research.fb.com/three-and-a-half-degrees-of-separation/" TargetMode="External"/><Relationship Id="rId393" Type="http://schemas.openxmlformats.org/officeDocument/2006/relationships/hyperlink" Target="https://research.fb.com/three-and-a-half-degrees-of-separation/" TargetMode="External"/><Relationship Id="rId394" Type="http://schemas.openxmlformats.org/officeDocument/2006/relationships/hyperlink" Target="https://research.fb.com/three-and-a-half-degrees-of-separation/" TargetMode="External"/><Relationship Id="rId395" Type="http://schemas.openxmlformats.org/officeDocument/2006/relationships/hyperlink" Target="https://research.fb.com/three-and-a-half-degrees-of-separation/" TargetMode="External"/><Relationship Id="rId396" Type="http://schemas.openxmlformats.org/officeDocument/2006/relationships/hyperlink" Target="https://research.fb.com/three-and-a-half-degrees-of-separation/" TargetMode="External"/><Relationship Id="rId397" Type="http://schemas.openxmlformats.org/officeDocument/2006/relationships/hyperlink" Target="https://research.fb.com/three-and-a-half-degrees-of-separation/" TargetMode="External"/><Relationship Id="rId398" Type="http://schemas.openxmlformats.org/officeDocument/2006/relationships/hyperlink" Target="https://research.fb.com/three-and-a-half-degrees-of-separation/" TargetMode="External"/><Relationship Id="rId399" Type="http://schemas.openxmlformats.org/officeDocument/2006/relationships/hyperlink" Target="https://research.fb.com/three-and-a-half-degrees-of-separation/" TargetMode="External"/><Relationship Id="rId400" Type="http://schemas.openxmlformats.org/officeDocument/2006/relationships/hyperlink" Target="https://research.fb.com/three-and-a-half-degrees-of-separation/" TargetMode="External"/><Relationship Id="rId401" Type="http://schemas.openxmlformats.org/officeDocument/2006/relationships/hyperlink" Target="https://research.fb.com/three-and-a-half-degrees-of-separation/" TargetMode="External"/><Relationship Id="rId40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1234440"/>
            <a:ext cx="9143640" cy="562320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9143640" cy="123408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8058960" y="5706000"/>
            <a:ext cx="1414080" cy="1002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8058960" y="5706000"/>
            <a:ext cx="1414080" cy="1002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577080" y="483120"/>
            <a:ext cx="372780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6" strike="noStrike">
                <a:solidFill>
                  <a:srgbClr val="ffffff"/>
                </a:solidFill>
                <a:latin typeface="Tahoma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577080" y="1981800"/>
            <a:ext cx="215892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1" strike="noStrike">
                <a:latin typeface="Tahoma"/>
              </a:rPr>
              <a:t>5E-metoden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577080" y="2414520"/>
            <a:ext cx="791892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latin typeface="Tahoma"/>
              </a:rPr>
              <a:t>Engage – engagera eleverna, t.ex. genom en intressant frågeställning eller aktivitet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577080" y="2881800"/>
            <a:ext cx="728856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/>
          <a:p>
            <a:pPr marL="12600">
              <a:lnSpc>
                <a:spcPts val="1930"/>
              </a:lnSpc>
            </a:pPr>
            <a:r>
              <a:rPr b="0" lang="sv-SE" sz="1600" spc="-4" strike="noStrike">
                <a:latin typeface="Tahoma"/>
              </a:rPr>
              <a:t>Explore – undersök någonting tillsammans med eleverna, ge en grundförståelse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577080" y="3398760"/>
            <a:ext cx="734292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4" strike="noStrike">
                <a:latin typeface="Tahoma"/>
              </a:rPr>
              <a:t>Explain – förklara t.ex. hur man använder matematiken för att räkna ut problemet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577080" y="3886920"/>
            <a:ext cx="748692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4" strike="noStrike">
                <a:latin typeface="Tahoma"/>
              </a:rPr>
              <a:t>Elaborate – låt eleverna använda sin nyfunna kunskap till att fördjupa sig i ämnet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577080" y="4355640"/>
            <a:ext cx="755892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latin typeface="Tahoma"/>
              </a:rPr>
              <a:t>Evaluate – knyt ihop säcken och ge ytterligare perspektiv, t.ex. vad nästa steg är</a:t>
            </a:r>
            <a:endParaRPr b="0" lang="sv-SE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1234440"/>
            <a:ext cx="9143640" cy="562320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"/>
          <p:cNvSpPr/>
          <p:nvPr/>
        </p:nvSpPr>
        <p:spPr>
          <a:xfrm>
            <a:off x="0" y="0"/>
            <a:ext cx="9143640" cy="123408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3"/>
          <p:cNvSpPr/>
          <p:nvPr/>
        </p:nvSpPr>
        <p:spPr>
          <a:xfrm>
            <a:off x="8058960" y="5706000"/>
            <a:ext cx="1414080" cy="1002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4"/>
          <p:cNvSpPr/>
          <p:nvPr/>
        </p:nvSpPr>
        <p:spPr>
          <a:xfrm>
            <a:off x="8058960" y="5706000"/>
            <a:ext cx="1414080" cy="1002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"/>
          <p:cNvSpPr/>
          <p:nvPr/>
        </p:nvSpPr>
        <p:spPr>
          <a:xfrm>
            <a:off x="577080" y="483120"/>
            <a:ext cx="372780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6" strike="noStrike">
                <a:solidFill>
                  <a:srgbClr val="ffffff"/>
                </a:solidFill>
                <a:latin typeface="Tahoma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60" name="CustomShape 6"/>
          <p:cNvSpPr/>
          <p:nvPr/>
        </p:nvSpPr>
        <p:spPr>
          <a:xfrm>
            <a:off x="577080" y="1981800"/>
            <a:ext cx="80820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1" strike="noStrike">
                <a:latin typeface="Tahoma"/>
              </a:rPr>
              <a:t>Engage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61" name="CustomShape 7"/>
          <p:cNvSpPr/>
          <p:nvPr/>
        </p:nvSpPr>
        <p:spPr>
          <a:xfrm>
            <a:off x="577080" y="2414520"/>
            <a:ext cx="38584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latin typeface="Tahoma"/>
              </a:rPr>
              <a:t>Alla behöver tillgång till en dator/iPad eller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62" name="CustomShape 8"/>
          <p:cNvSpPr/>
          <p:nvPr/>
        </p:nvSpPr>
        <p:spPr>
          <a:xfrm>
            <a:off x="4444560" y="2414520"/>
            <a:ext cx="6670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latin typeface="Tahoma"/>
              </a:rPr>
              <a:t>telefon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63" name="CustomShape 9"/>
          <p:cNvSpPr/>
          <p:nvPr/>
        </p:nvSpPr>
        <p:spPr>
          <a:xfrm>
            <a:off x="577080" y="2845800"/>
            <a:ext cx="728856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/>
          <a:p>
            <a:pPr marL="12600">
              <a:lnSpc>
                <a:spcPts val="1930"/>
              </a:lnSpc>
            </a:pPr>
            <a:r>
              <a:rPr b="0" lang="sv-SE" sz="1600" spc="-4" strike="noStrike">
                <a:latin typeface="Tahoma"/>
              </a:rPr>
              <a:t>Gör en sökning på google (sök på ett gemensamt ord t ex ”sport” använd site:us 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ts val="1930"/>
              </a:lnSpc>
            </a:pPr>
            <a:r>
              <a:rPr b="0" lang="sv-SE" sz="1600" spc="-1" strike="noStrike">
                <a:latin typeface="Tahoma"/>
              </a:rPr>
              <a:t>site:no site:dk site:uk site:se site:fr för att få variation)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64" name="CustomShape 10"/>
          <p:cNvSpPr/>
          <p:nvPr/>
        </p:nvSpPr>
        <p:spPr>
          <a:xfrm>
            <a:off x="577080" y="3455640"/>
            <a:ext cx="402624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4" strike="noStrike">
                <a:latin typeface="Tahoma"/>
              </a:rPr>
              <a:t>Visa exempel på hur reklam ”hittar” kunden.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65" name="CustomShape 11"/>
          <p:cNvSpPr/>
          <p:nvPr/>
        </p:nvSpPr>
        <p:spPr>
          <a:xfrm>
            <a:off x="577080" y="3886920"/>
            <a:ext cx="478872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4" strike="noStrike">
                <a:latin typeface="Tahoma"/>
              </a:rPr>
              <a:t>Historiken i datorn har betydelse, dolt socialt nätverk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66" name="CustomShape 12"/>
          <p:cNvSpPr/>
          <p:nvPr/>
        </p:nvSpPr>
        <p:spPr>
          <a:xfrm>
            <a:off x="577080" y="4319640"/>
            <a:ext cx="482004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latin typeface="Tahoma"/>
              </a:rPr>
              <a:t>Sociala nätverk, se sociala medier rekommendationer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67" name="CustomShape 13"/>
          <p:cNvSpPr/>
          <p:nvPr/>
        </p:nvSpPr>
        <p:spPr>
          <a:xfrm>
            <a:off x="577080" y="4750920"/>
            <a:ext cx="719748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/>
          <a:p>
            <a:pPr marL="12960">
              <a:lnSpc>
                <a:spcPts val="1930"/>
              </a:lnSpc>
            </a:pPr>
            <a:r>
              <a:rPr b="0" lang="sv-SE" sz="1600" spc="-4" strike="noStrike">
                <a:latin typeface="Tahoma"/>
              </a:rPr>
              <a:t>Nätverk används i forskning om ’personalized medicine’, ekologi, matematik och </a:t>
            </a:r>
            <a:endParaRPr b="0" lang="sv-SE" sz="1600" spc="-1" strike="noStrike">
              <a:latin typeface="Arial"/>
            </a:endParaRPr>
          </a:p>
          <a:p>
            <a:pPr marL="12960">
              <a:lnSpc>
                <a:spcPts val="1930"/>
              </a:lnSpc>
            </a:pPr>
            <a:r>
              <a:rPr b="0" lang="sv-SE" sz="1600" spc="-4" strike="noStrike">
                <a:latin typeface="Tahoma"/>
              </a:rPr>
              <a:t>socialt ansvar (kort)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68" name="CustomShape 14"/>
          <p:cNvSpPr/>
          <p:nvPr/>
        </p:nvSpPr>
        <p:spPr>
          <a:xfrm>
            <a:off x="577440" y="5360760"/>
            <a:ext cx="3473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4" strike="noStrike">
                <a:latin typeface="Tahoma"/>
              </a:rPr>
              <a:t>Sen ska vi göra en egen undersökning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69" name="CustomShape 15"/>
          <p:cNvSpPr/>
          <p:nvPr/>
        </p:nvSpPr>
        <p:spPr>
          <a:xfrm>
            <a:off x="577440" y="5792040"/>
            <a:ext cx="135360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latin typeface="Tahoma"/>
              </a:rPr>
              <a:t>(20 min totalt)</a:t>
            </a:r>
            <a:endParaRPr b="0" lang="sv-SE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234440"/>
            <a:ext cx="9143640" cy="562320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"/>
          <p:cNvSpPr/>
          <p:nvPr/>
        </p:nvSpPr>
        <p:spPr>
          <a:xfrm>
            <a:off x="0" y="0"/>
            <a:ext cx="9143640" cy="123408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"/>
          <p:cNvSpPr/>
          <p:nvPr/>
        </p:nvSpPr>
        <p:spPr>
          <a:xfrm>
            <a:off x="8058960" y="5706000"/>
            <a:ext cx="1414080" cy="1002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4"/>
          <p:cNvSpPr/>
          <p:nvPr/>
        </p:nvSpPr>
        <p:spPr>
          <a:xfrm>
            <a:off x="8058960" y="5706000"/>
            <a:ext cx="1414080" cy="1002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5"/>
          <p:cNvSpPr/>
          <p:nvPr/>
        </p:nvSpPr>
        <p:spPr>
          <a:xfrm>
            <a:off x="577080" y="483120"/>
            <a:ext cx="372780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6" strike="noStrike">
                <a:solidFill>
                  <a:srgbClr val="ffffff"/>
                </a:solidFill>
                <a:latin typeface="Tahoma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577080" y="1981800"/>
            <a:ext cx="82512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-1" strike="noStrike">
                <a:latin typeface="Tahoma"/>
              </a:rPr>
              <a:t>Explore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76" name="CustomShape 7"/>
          <p:cNvSpPr/>
          <p:nvPr/>
        </p:nvSpPr>
        <p:spPr>
          <a:xfrm>
            <a:off x="577080" y="2474640"/>
            <a:ext cx="544644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latin typeface="Tahoma"/>
              </a:rPr>
              <a:t>1. Generera data med klassen (ex. tärning, miniräknare eller kortlek)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77" name="CustomShape 8"/>
          <p:cNvSpPr/>
          <p:nvPr/>
        </p:nvSpPr>
        <p:spPr>
          <a:xfrm>
            <a:off x="577080" y="2942280"/>
            <a:ext cx="507240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latin typeface="Tahoma"/>
              </a:rPr>
              <a:t>Samlas in till läraren för sammanställning till ett färdigt program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78" name="CustomShape 9"/>
          <p:cNvSpPr/>
          <p:nvPr/>
        </p:nvSpPr>
        <p:spPr>
          <a:xfrm>
            <a:off x="577080" y="3410280"/>
            <a:ext cx="443772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latin typeface="Tahoma"/>
              </a:rPr>
              <a:t>2. Addhealth behövs som underlag (laddas ner i förväg)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79" name="CustomShape 10"/>
          <p:cNvSpPr/>
          <p:nvPr/>
        </p:nvSpPr>
        <p:spPr>
          <a:xfrm>
            <a:off x="577080" y="3876480"/>
            <a:ext cx="122832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latin typeface="Tahoma"/>
              </a:rPr>
              <a:t>Nätverksanalys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80" name="CustomShape 11"/>
          <p:cNvSpPr/>
          <p:nvPr/>
        </p:nvSpPr>
        <p:spPr>
          <a:xfrm>
            <a:off x="577080" y="4344480"/>
            <a:ext cx="152280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latin typeface="Tahoma"/>
              </a:rPr>
              <a:t>1. Räkna ut grader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81" name="CustomShape 12"/>
          <p:cNvSpPr/>
          <p:nvPr/>
        </p:nvSpPr>
        <p:spPr>
          <a:xfrm>
            <a:off x="577080" y="4812120"/>
            <a:ext cx="420156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4" strike="noStrike">
                <a:latin typeface="Tahoma"/>
              </a:rPr>
              <a:t>2. Räkna ut centralitet (vilka noder som är viktigast)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82" name="CustomShape 13"/>
          <p:cNvSpPr/>
          <p:nvPr/>
        </p:nvSpPr>
        <p:spPr>
          <a:xfrm>
            <a:off x="577080" y="5278680"/>
            <a:ext cx="407916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latin typeface="Tahoma"/>
              </a:rPr>
              <a:t>3. Illustrera nätverket (spagettidiagram) ex. Octave</a:t>
            </a:r>
            <a:endParaRPr b="0" lang="sv-SE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1234440"/>
            <a:ext cx="9143640" cy="562320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0" y="0"/>
            <a:ext cx="9143640" cy="123408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8058960" y="5706000"/>
            <a:ext cx="1414080" cy="1002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8058960" y="5706000"/>
            <a:ext cx="1414080" cy="1002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5"/>
          <p:cNvSpPr/>
          <p:nvPr/>
        </p:nvSpPr>
        <p:spPr>
          <a:xfrm>
            <a:off x="577080" y="483120"/>
            <a:ext cx="372780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6" strike="noStrike">
                <a:solidFill>
                  <a:srgbClr val="ffffff"/>
                </a:solidFill>
                <a:latin typeface="Tahoma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577080" y="1981800"/>
            <a:ext cx="8038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-1" strike="noStrike">
                <a:latin typeface="Tahoma"/>
              </a:rPr>
              <a:t>Explain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577080" y="2439360"/>
            <a:ext cx="271548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latin typeface="Tahoma"/>
              </a:rPr>
              <a:t>Vad är en grad (vad innebär det)?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577080" y="2870640"/>
            <a:ext cx="147888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latin typeface="Tahoma"/>
              </a:rPr>
              <a:t>Vad är centralitet?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577080" y="3303360"/>
            <a:ext cx="247104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latin typeface="Tahoma"/>
              </a:rPr>
              <a:t>Varför är vissa noder viktigast?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577080" y="3735000"/>
            <a:ext cx="305388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latin typeface="Tahoma"/>
              </a:rPr>
              <a:t>Jämför med klassiska/färdiga exempel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577080" y="4166280"/>
            <a:ext cx="341640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latin typeface="Tahoma"/>
              </a:rPr>
              <a:t>Problematisera om anonymitet, PUL, GDPR</a:t>
            </a:r>
            <a:endParaRPr b="0" lang="sv-SE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1234440"/>
            <a:ext cx="9143640" cy="562320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0" y="0"/>
            <a:ext cx="9143640" cy="123408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8058960" y="5706000"/>
            <a:ext cx="1414080" cy="1002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>
            <a:off x="8058960" y="5706000"/>
            <a:ext cx="1414080" cy="1002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4905720" y="2354400"/>
            <a:ext cx="2872440" cy="28753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1092600" y="2433960"/>
            <a:ext cx="2714040" cy="27169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>
            <a:off x="577080" y="483120"/>
            <a:ext cx="372780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6" strike="noStrike">
                <a:solidFill>
                  <a:srgbClr val="ffffff"/>
                </a:solidFill>
                <a:latin typeface="Tahoma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511200" y="1623960"/>
            <a:ext cx="2678760" cy="5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-1" strike="noStrike">
                <a:latin typeface="Tahoma"/>
              </a:rPr>
              <a:t>Elaborate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04"/>
              </a:spcBef>
            </a:pPr>
            <a:r>
              <a:rPr b="0" lang="sv-SE" sz="800" spc="-1" strike="noStrike">
                <a:solidFill>
                  <a:srgbClr val="8d0f69"/>
                </a:solidFill>
                <a:latin typeface="Arial"/>
              </a:rPr>
              <a:t>•   </a:t>
            </a:r>
            <a:r>
              <a:rPr b="0" lang="sv-SE" sz="800" spc="188" strike="noStrike">
                <a:solidFill>
                  <a:srgbClr val="8d0f69"/>
                </a:solidFill>
                <a:latin typeface="Arial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Visa Sofias</a:t>
            </a:r>
            <a:r>
              <a:rPr b="0" lang="sv-SE" sz="1100" spc="-7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grafer</a:t>
            </a:r>
            <a:r>
              <a:rPr b="0" lang="sv-SE" sz="1100" spc="12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osor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erat och</a:t>
            </a:r>
            <a:r>
              <a:rPr b="0" lang="sv-SE" sz="1100" spc="12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sor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erat</a:t>
            </a:r>
            <a:endParaRPr b="0" lang="sv-SE" sz="1100" spc="-1" strike="noStrike"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511200" y="5519160"/>
            <a:ext cx="578484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920" bIns="0"/>
          <a:p>
            <a:pPr marL="12600">
              <a:lnSpc>
                <a:spcPts val="1239"/>
              </a:lnSpc>
            </a:pPr>
            <a:r>
              <a:rPr b="0" lang="sv-SE" sz="800" spc="-1" strike="noStrike">
                <a:solidFill>
                  <a:srgbClr val="8d0f69"/>
                </a:solidFill>
                <a:latin typeface="Arial"/>
              </a:rPr>
              <a:t>•   </a:t>
            </a:r>
            <a:r>
              <a:rPr b="0" lang="sv-SE" sz="800" spc="188" strike="noStrike">
                <a:solidFill>
                  <a:srgbClr val="8d0f69"/>
                </a:solidFill>
                <a:latin typeface="Arial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Förs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å</a:t>
            </a:r>
            <a:r>
              <a:rPr b="0" lang="sv-SE" sz="1100" spc="-7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sä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et</a:t>
            </a:r>
            <a:r>
              <a:rPr b="0" lang="sv-SE" sz="1100" spc="-26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a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t hi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a</a:t>
            </a:r>
            <a:r>
              <a:rPr b="0" lang="sv-SE" sz="1100" spc="-18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klumpar</a:t>
            </a:r>
            <a:r>
              <a:rPr b="0" lang="sv-SE" sz="1100" spc="12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(en algori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m),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då kan man få</a:t>
            </a:r>
            <a:r>
              <a:rPr b="0" lang="sv-SE" sz="1100" spc="12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1 milj.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dollar av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Clay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ins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i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u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et</a:t>
            </a:r>
            <a:endParaRPr b="0" lang="sv-SE" sz="1100" spc="-1" strike="noStrike">
              <a:latin typeface="Arial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511200" y="5814720"/>
            <a:ext cx="81860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920" bIns="0"/>
          <a:p>
            <a:pPr marL="12600">
              <a:lnSpc>
                <a:spcPts val="1239"/>
              </a:lnSpc>
            </a:pPr>
            <a:r>
              <a:rPr b="0" lang="sv-SE" sz="800" spc="-1" strike="noStrike">
                <a:solidFill>
                  <a:srgbClr val="8d0f69"/>
                </a:solidFill>
                <a:latin typeface="Arial"/>
              </a:rPr>
              <a:t>•   </a:t>
            </a:r>
            <a:r>
              <a:rPr b="0" lang="sv-SE" sz="800" spc="188" strike="noStrike">
                <a:solidFill>
                  <a:srgbClr val="8d0f69"/>
                </a:solidFill>
                <a:latin typeface="Arial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Moderna algori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mer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är ibland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sammanflä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ade</a:t>
            </a:r>
            <a:r>
              <a:rPr b="0" lang="sv-SE" sz="1100" spc="-7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med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da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a,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och</a:t>
            </a:r>
            <a:r>
              <a:rPr b="0" lang="sv-SE" sz="1100" spc="12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kan in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e</a:t>
            </a:r>
            <a:r>
              <a:rPr b="0" lang="sv-SE" sz="1100" spc="-7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analyseras</a:t>
            </a:r>
            <a:r>
              <a:rPr b="0" lang="sv-SE" sz="1100" spc="-7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som 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radi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ionella</a:t>
            </a:r>
            <a:r>
              <a:rPr b="0" lang="sv-SE" sz="1100" spc="-18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algori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mer: det går</a:t>
            </a:r>
            <a:r>
              <a:rPr b="0" lang="sv-SE" sz="1100" spc="12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in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e</a:t>
            </a:r>
            <a:r>
              <a:rPr b="0" lang="sv-SE" sz="1100" spc="-7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a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t</a:t>
            </a:r>
            <a:endParaRPr b="0" lang="sv-SE" sz="1100" spc="-1" strike="noStrike">
              <a:latin typeface="Arial"/>
            </a:endParaRPr>
          </a:p>
          <a:p>
            <a:pPr marL="185040">
              <a:lnSpc>
                <a:spcPts val="1321"/>
              </a:lnSpc>
              <a:spcBef>
                <a:spcPts val="3"/>
              </a:spcBef>
            </a:pP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enkelt förklara varför algoritmen kommer med ett svar (ingen algoritmisk transparens, se ACM 10 principer ’right to explanation’)</a:t>
            </a:r>
            <a:endParaRPr b="0" lang="sv-SE" sz="1100" spc="-1" strike="noStrike">
              <a:latin typeface="Arial"/>
            </a:endParaRPr>
          </a:p>
        </p:txBody>
      </p:sp>
      <p:sp>
        <p:nvSpPr>
          <p:cNvPr id="104" name="CustomShape 11"/>
          <p:cNvSpPr/>
          <p:nvPr/>
        </p:nvSpPr>
        <p:spPr>
          <a:xfrm>
            <a:off x="511200" y="6276600"/>
            <a:ext cx="305316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920" bIns="0"/>
          <a:p>
            <a:pPr marL="12600">
              <a:lnSpc>
                <a:spcPts val="1239"/>
              </a:lnSpc>
            </a:pPr>
            <a:r>
              <a:rPr b="0" lang="sv-SE" sz="800" spc="-1" strike="noStrike">
                <a:solidFill>
                  <a:srgbClr val="8d0f69"/>
                </a:solidFill>
                <a:latin typeface="Arial"/>
              </a:rPr>
              <a:t>•   </a:t>
            </a:r>
            <a:r>
              <a:rPr b="0" lang="sv-SE" sz="800" spc="188" strike="noStrike">
                <a:solidFill>
                  <a:srgbClr val="8d0f69"/>
                </a:solidFill>
                <a:latin typeface="Arial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Visa och</a:t>
            </a:r>
            <a:r>
              <a:rPr b="0" lang="sv-SE" sz="1100" spc="12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disku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era</a:t>
            </a:r>
            <a:r>
              <a:rPr b="0" lang="sv-SE" sz="1100" spc="-7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olika</a:t>
            </a:r>
            <a:r>
              <a:rPr b="0" lang="sv-SE" sz="1100" spc="-7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sä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2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a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t skapa</a:t>
            </a:r>
            <a:r>
              <a:rPr b="0" lang="sv-SE" sz="1100" spc="-7" strike="noStrike">
                <a:solidFill>
                  <a:srgbClr val="8d0f69"/>
                </a:solidFill>
                <a:latin typeface="Tahoma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nä</a:t>
            </a:r>
            <a:r>
              <a:rPr b="0" lang="sv-SE" sz="1100" spc="1" strike="noStrike">
                <a:solidFill>
                  <a:srgbClr val="8d0f69"/>
                </a:solidFill>
                <a:latin typeface="Tahoma"/>
              </a:rPr>
              <a:t>t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</a:rPr>
              <a:t>verk</a:t>
            </a:r>
            <a:endParaRPr b="0" lang="sv-SE" sz="11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1234440"/>
            <a:ext cx="9143640" cy="562320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0" y="0"/>
            <a:ext cx="9143640" cy="123408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8058960" y="5706000"/>
            <a:ext cx="1414080" cy="1002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"/>
          <p:cNvSpPr/>
          <p:nvPr/>
        </p:nvSpPr>
        <p:spPr>
          <a:xfrm>
            <a:off x="8058960" y="5706000"/>
            <a:ext cx="1414080" cy="1002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5"/>
          <p:cNvSpPr/>
          <p:nvPr/>
        </p:nvSpPr>
        <p:spPr>
          <a:xfrm>
            <a:off x="577080" y="483120"/>
            <a:ext cx="253548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72" strike="noStrike">
                <a:solidFill>
                  <a:srgbClr val="ffffff"/>
                </a:solidFill>
                <a:latin typeface="Tahoma"/>
              </a:rPr>
              <a:t>KLEINMATERIAL: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3126600" y="483120"/>
            <a:ext cx="117792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75" strike="noStrike">
                <a:solidFill>
                  <a:srgbClr val="ffffff"/>
                </a:solidFill>
                <a:latin typeface="Tahoma"/>
              </a:rPr>
              <a:t>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577080" y="1981800"/>
            <a:ext cx="93636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-1" strike="noStrike">
                <a:latin typeface="Tahoma"/>
              </a:rPr>
              <a:t>Evaluate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943560" y="2671920"/>
            <a:ext cx="2165760" cy="2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-1" strike="noStrike">
                <a:latin typeface="Tahoma"/>
              </a:rPr>
              <a:t>Vad har eleverna lärt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3121200" y="2671920"/>
            <a:ext cx="1344240" cy="2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-1" strike="noStrike">
                <a:latin typeface="Tahoma"/>
              </a:rPr>
              <a:t>sig av detta?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4" name="CustomShape 10"/>
          <p:cNvSpPr/>
          <p:nvPr/>
        </p:nvSpPr>
        <p:spPr>
          <a:xfrm>
            <a:off x="943560" y="3220560"/>
            <a:ext cx="237708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222" strike="noStrike">
                <a:latin typeface="unifont"/>
              </a:rPr>
              <a:t> </a:t>
            </a:r>
            <a:r>
              <a:rPr b="0" lang="sv-SE" sz="1800" spc="-1" strike="noStrike">
                <a:latin typeface="Tahoma"/>
              </a:rPr>
              <a:t>Positivt och negativt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5" name="CustomShape 11"/>
          <p:cNvSpPr/>
          <p:nvPr/>
        </p:nvSpPr>
        <p:spPr>
          <a:xfrm>
            <a:off x="943560" y="3769200"/>
            <a:ext cx="371052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222" strike="noStrike">
                <a:latin typeface="unifont"/>
              </a:rPr>
              <a:t> </a:t>
            </a:r>
            <a:r>
              <a:rPr b="0" lang="sv-SE" sz="1800" spc="-4" strike="noStrike">
                <a:latin typeface="Tahoma"/>
              </a:rPr>
              <a:t>Vi lämnar hela tiden digitala spår,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6" name="CustomShape 12"/>
          <p:cNvSpPr/>
          <p:nvPr/>
        </p:nvSpPr>
        <p:spPr>
          <a:xfrm>
            <a:off x="4666320" y="3769200"/>
            <a:ext cx="1851120" cy="2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-1" strike="noStrike">
                <a:latin typeface="Tahoma"/>
              </a:rPr>
              <a:t>som får betydelse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7" name="CustomShape 13"/>
          <p:cNvSpPr/>
          <p:nvPr/>
        </p:nvSpPr>
        <p:spPr>
          <a:xfrm>
            <a:off x="943560" y="4317840"/>
            <a:ext cx="659772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222" strike="noStrike">
                <a:latin typeface="unifont"/>
              </a:rPr>
              <a:t> </a:t>
            </a:r>
            <a:r>
              <a:rPr b="0" lang="sv-SE" sz="1800" spc="-1" strike="noStrike">
                <a:latin typeface="Tahoma"/>
              </a:rPr>
              <a:t>Socialt ansvar, matematik i samhället, normer och värderingar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8" name="CustomShape 14"/>
          <p:cNvSpPr/>
          <p:nvPr/>
        </p:nvSpPr>
        <p:spPr>
          <a:xfrm>
            <a:off x="943560" y="4866480"/>
            <a:ext cx="659700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222" strike="noStrike">
                <a:latin typeface="unifont"/>
              </a:rPr>
              <a:t> </a:t>
            </a:r>
            <a:r>
              <a:rPr b="0" lang="sv-SE" sz="1800" spc="-1" strike="noStrike">
                <a:latin typeface="Tahoma"/>
              </a:rPr>
              <a:t>Tekniker att analysera nätverk används i cancerforskning m m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9" name="CustomShape 15"/>
          <p:cNvSpPr/>
          <p:nvPr/>
        </p:nvSpPr>
        <p:spPr>
          <a:xfrm>
            <a:off x="943560" y="5415120"/>
            <a:ext cx="674748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222" strike="noStrike">
                <a:latin typeface="unifont"/>
              </a:rPr>
              <a:t> </a:t>
            </a:r>
            <a:r>
              <a:rPr b="0" lang="sv-SE" sz="1800" spc="-1" strike="noStrike">
                <a:latin typeface="Tahoma"/>
              </a:rPr>
              <a:t>Nätverk kan se väldigt olika ut, dra slutsatser och hitta mönster</a:t>
            </a:r>
            <a:endParaRPr b="0" lang="sv-SE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1234440"/>
            <a:ext cx="9143640" cy="562320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0"/>
            <a:ext cx="9143640" cy="123408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8058960" y="5706000"/>
            <a:ext cx="1414080" cy="1002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>
            <a:off x="8058960" y="5706000"/>
            <a:ext cx="1414080" cy="1002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5"/>
          <p:cNvSpPr/>
          <p:nvPr/>
        </p:nvSpPr>
        <p:spPr>
          <a:xfrm>
            <a:off x="577080" y="483120"/>
            <a:ext cx="360936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6" strike="noStrike">
                <a:solidFill>
                  <a:srgbClr val="ffffff"/>
                </a:solidFill>
                <a:latin typeface="Tahoma"/>
              </a:rPr>
              <a:t>KLEINMATERIAL: Bilagor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567720" y="1468080"/>
            <a:ext cx="117216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-1" strike="noStrike">
                <a:latin typeface="Tahoma"/>
              </a:rPr>
              <a:t>Referenser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567720" y="1951560"/>
            <a:ext cx="67014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"/>
              </a:rPr>
              <a:t>h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4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5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6"/>
              </a:rPr>
              <a:t>p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7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8"/>
              </a:rPr>
              <a:t>: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9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0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1"/>
              </a:rPr>
              <a:t>w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2"/>
              </a:rPr>
              <a:t>w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3"/>
              </a:rPr>
              <a:t>w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4"/>
              </a:rPr>
              <a:t>.a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5"/>
              </a:rPr>
              <a:t>c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6"/>
              </a:rPr>
              <a:t>m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7"/>
              </a:rPr>
              <a:t>.o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8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9"/>
              </a:rPr>
              <a:t>g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0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1"/>
              </a:rPr>
              <a:t>b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2"/>
              </a:rPr>
              <a:t>i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3"/>
              </a:rPr>
              <a:t>n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4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5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6"/>
              </a:rPr>
              <a:t>i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7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8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9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0"/>
              </a:rPr>
              <a:t>c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1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2"/>
              </a:rPr>
              <a:t>n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3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4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5"/>
              </a:rPr>
              <a:t>n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6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7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8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9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40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41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42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43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44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45"/>
              </a:rPr>
              <a:t>p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46"/>
              </a:rPr>
              <a:t>u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47"/>
              </a:rPr>
              <a:t>b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48"/>
              </a:rPr>
              <a:t>l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49"/>
              </a:rPr>
              <a:t>i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50"/>
              </a:rPr>
              <a:t>c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51"/>
              </a:rPr>
              <a:t>-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52"/>
              </a:rPr>
              <a:t>p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53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54"/>
              </a:rPr>
              <a:t>l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55"/>
              </a:rPr>
              <a:t>i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56"/>
              </a:rPr>
              <a:t>c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57"/>
              </a:rPr>
              <a:t>y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58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59"/>
              </a:rPr>
              <a:t>2017_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60"/>
              </a:rPr>
              <a:t>u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61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62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63"/>
              </a:rPr>
              <a:t>c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64"/>
              </a:rPr>
              <a:t>m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65"/>
              </a:rPr>
              <a:t>_s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66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67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68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69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70"/>
              </a:rPr>
              <a:t>m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71"/>
              </a:rPr>
              <a:t>en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72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73"/>
              </a:rPr>
              <a:t>_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74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75"/>
              </a:rPr>
              <a:t>l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76"/>
              </a:rPr>
              <a:t>g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77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78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79"/>
              </a:rPr>
              <a:t>i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80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81"/>
              </a:rPr>
              <a:t>h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82"/>
              </a:rPr>
              <a:t>m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83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84"/>
              </a:rPr>
              <a:t>.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85"/>
              </a:rPr>
              <a:t>p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86"/>
              </a:rPr>
              <a:t>d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87"/>
              </a:rPr>
              <a:t>f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567720" y="2384280"/>
            <a:ext cx="431676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88"/>
              </a:rPr>
              <a:t>h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89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90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91"/>
              </a:rPr>
              <a:t>p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92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93"/>
              </a:rPr>
              <a:t>: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94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95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96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97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98"/>
              </a:rPr>
              <a:t>y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99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00"/>
              </a:rPr>
              <a:t>l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01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02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03"/>
              </a:rPr>
              <a:t>c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04"/>
              </a:rPr>
              <a:t>i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05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06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07"/>
              </a:rPr>
              <a:t>y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08"/>
              </a:rPr>
              <a:t>.o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09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10"/>
              </a:rPr>
              <a:t>g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11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12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13"/>
              </a:rPr>
              <a:t>op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14"/>
              </a:rPr>
              <a:t>i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15"/>
              </a:rPr>
              <a:t>c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16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17"/>
              </a:rPr>
              <a:t>-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18"/>
              </a:rPr>
              <a:t>po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19"/>
              </a:rPr>
              <a:t>l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20"/>
              </a:rPr>
              <a:t>i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21"/>
              </a:rPr>
              <a:t>c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22"/>
              </a:rPr>
              <a:t>y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23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24"/>
              </a:rPr>
              <a:t>p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25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26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27"/>
              </a:rPr>
              <a:t>j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28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29"/>
              </a:rPr>
              <a:t>c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30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31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32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33"/>
              </a:rPr>
              <a:t>d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34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35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36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37"/>
              </a:rPr>
              <a:t>-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38"/>
              </a:rPr>
              <a:t>g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39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40"/>
              </a:rPr>
              <a:t>v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41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42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43"/>
              </a:rPr>
              <a:t>n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44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45"/>
              </a:rPr>
              <a:t>nc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46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47"/>
              </a:rPr>
              <a:t>/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28" name="CustomShape 9"/>
          <p:cNvSpPr/>
          <p:nvPr/>
        </p:nvSpPr>
        <p:spPr>
          <a:xfrm>
            <a:off x="567720" y="2815560"/>
            <a:ext cx="552564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48"/>
              </a:rPr>
              <a:t>h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49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50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51"/>
              </a:rPr>
              <a:t>p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52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53"/>
              </a:rPr>
              <a:t>: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54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55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56"/>
              </a:rPr>
              <a:t>i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57"/>
              </a:rPr>
              <a:t>c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58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59"/>
              </a:rPr>
              <a:t>.o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60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61"/>
              </a:rPr>
              <a:t>g.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62"/>
              </a:rPr>
              <a:t>u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63"/>
              </a:rPr>
              <a:t>k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64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65"/>
              </a:rPr>
              <a:t>f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66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67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68"/>
              </a:rPr>
              <a:t>-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69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70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71"/>
              </a:rPr>
              <a:t>g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72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73"/>
              </a:rPr>
              <a:t>ni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74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75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76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77"/>
              </a:rPr>
              <a:t>i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78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79"/>
              </a:rPr>
              <a:t>n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80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81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82"/>
              </a:rPr>
              <a:t>d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83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84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85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86"/>
              </a:rPr>
              <a:t>-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87"/>
              </a:rPr>
              <a:t>p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88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89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90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91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92"/>
              </a:rPr>
              <a:t>c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93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94"/>
              </a:rPr>
              <a:t>i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95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96"/>
              </a:rPr>
              <a:t>n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97"/>
              </a:rPr>
              <a:t>-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98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199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00"/>
              </a:rPr>
              <a:t>f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01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02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03"/>
              </a:rPr>
              <a:t>m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04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05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06"/>
              </a:rPr>
              <a:t>v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07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08"/>
              </a:rPr>
              <a:t>rv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09"/>
              </a:rPr>
              <a:t>i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10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11"/>
              </a:rPr>
              <a:t>w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12"/>
              </a:rPr>
              <a:t>-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13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14"/>
              </a:rPr>
              <a:t>f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15"/>
              </a:rPr>
              <a:t>-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16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17"/>
              </a:rPr>
              <a:t>h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18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19"/>
              </a:rPr>
              <a:t>-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20"/>
              </a:rPr>
              <a:t>gd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21"/>
              </a:rPr>
              <a:t>p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22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23"/>
              </a:rPr>
              <a:t>/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29" name="CustomShape 10"/>
          <p:cNvSpPr/>
          <p:nvPr/>
        </p:nvSpPr>
        <p:spPr>
          <a:xfrm>
            <a:off x="567720" y="3246840"/>
            <a:ext cx="333072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24"/>
              </a:rPr>
              <a:t>h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25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26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27"/>
              </a:rPr>
              <a:t>p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28"/>
              </a:rPr>
              <a:t>: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29"/>
              </a:rPr>
              <a:t>//ww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30"/>
              </a:rPr>
              <a:t>w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31"/>
              </a:rPr>
              <a:t>-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32"/>
              </a:rPr>
              <a:t>p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33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34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35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36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37"/>
              </a:rPr>
              <a:t>n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38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39"/>
              </a:rPr>
              <a:t>l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40"/>
              </a:rPr>
              <a:t>.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41"/>
              </a:rPr>
              <a:t>um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42"/>
              </a:rPr>
              <a:t>i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43"/>
              </a:rPr>
              <a:t>c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44"/>
              </a:rPr>
              <a:t>h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45"/>
              </a:rPr>
              <a:t>.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46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47"/>
              </a:rPr>
              <a:t>d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48"/>
              </a:rPr>
              <a:t>u/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49"/>
              </a:rPr>
              <a:t>~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50"/>
              </a:rPr>
              <a:t>m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51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52"/>
              </a:rPr>
              <a:t>j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53"/>
              </a:rPr>
              <a:t>n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54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55"/>
              </a:rPr>
              <a:t>n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56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57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58"/>
              </a:rPr>
              <a:t>d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59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60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61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62"/>
              </a:rPr>
              <a:t>/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567720" y="3679920"/>
            <a:ext cx="455508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63"/>
              </a:rPr>
              <a:t>h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64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65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66"/>
              </a:rPr>
              <a:t>p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67"/>
              </a:rPr>
              <a:t>: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68"/>
              </a:rPr>
              <a:t>//ww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69"/>
              </a:rPr>
              <a:t>w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70"/>
              </a:rPr>
              <a:t>-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71"/>
              </a:rPr>
              <a:t>p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72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73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74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75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76"/>
              </a:rPr>
              <a:t>n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77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78"/>
              </a:rPr>
              <a:t>l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79"/>
              </a:rPr>
              <a:t>.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80"/>
              </a:rPr>
              <a:t>um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81"/>
              </a:rPr>
              <a:t>i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82"/>
              </a:rPr>
              <a:t>c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83"/>
              </a:rPr>
              <a:t>h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84"/>
              </a:rPr>
              <a:t>.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85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86"/>
              </a:rPr>
              <a:t>d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87"/>
              </a:rPr>
              <a:t>u/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88"/>
              </a:rPr>
              <a:t>~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89"/>
              </a:rPr>
              <a:t>m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90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91"/>
              </a:rPr>
              <a:t>j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92"/>
              </a:rPr>
              <a:t>n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93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94"/>
              </a:rPr>
              <a:t>pa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95"/>
              </a:rPr>
              <a:t>p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96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97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98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299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00"/>
              </a:rPr>
              <a:t>n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01"/>
              </a:rPr>
              <a:t>p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02"/>
              </a:rPr>
              <a:t>c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03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04"/>
              </a:rPr>
              <a:t>m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05"/>
              </a:rPr>
              <a:t>m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06"/>
              </a:rPr>
              <a:t>u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07"/>
              </a:rPr>
              <a:t>n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08"/>
              </a:rPr>
              <a:t>i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09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10"/>
              </a:rPr>
              <a:t>i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11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12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13"/>
              </a:rPr>
              <a:t>.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14"/>
              </a:rPr>
              <a:t>pdf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31" name="CustomShape 12"/>
          <p:cNvSpPr/>
          <p:nvPr/>
        </p:nvSpPr>
        <p:spPr>
          <a:xfrm>
            <a:off x="567720" y="4111200"/>
            <a:ext cx="219384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15"/>
              </a:rPr>
              <a:t>h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16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17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18"/>
              </a:rPr>
              <a:t>p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19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20"/>
              </a:rPr>
              <a:t>: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21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22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23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24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25"/>
              </a:rPr>
              <a:t>x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26"/>
              </a:rPr>
              <a:t>i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27"/>
              </a:rPr>
              <a:t>v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28"/>
              </a:rPr>
              <a:t>.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29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30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31"/>
              </a:rPr>
              <a:t>g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32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33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34"/>
              </a:rPr>
              <a:t>b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35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36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37"/>
              </a:rPr>
              <a:t>1205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38"/>
              </a:rPr>
              <a:t>.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39"/>
              </a:rPr>
              <a:t>6822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32" name="CustomShape 13"/>
          <p:cNvSpPr/>
          <p:nvPr/>
        </p:nvSpPr>
        <p:spPr>
          <a:xfrm>
            <a:off x="567720" y="4542480"/>
            <a:ext cx="436428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40"/>
              </a:rPr>
              <a:t>h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41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42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43"/>
              </a:rPr>
              <a:t>p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44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45"/>
              </a:rPr>
              <a:t>: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46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47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48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49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50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51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52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53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54"/>
              </a:rPr>
              <a:t>c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55"/>
              </a:rPr>
              <a:t>h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56"/>
              </a:rPr>
              <a:t>.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57"/>
              </a:rPr>
              <a:t>f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58"/>
              </a:rPr>
              <a:t>b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59"/>
              </a:rPr>
              <a:t>.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60"/>
              </a:rPr>
              <a:t>c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61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62"/>
              </a:rPr>
              <a:t>m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63"/>
              </a:rPr>
              <a:t>/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64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65"/>
              </a:rPr>
              <a:t>h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66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67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68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69"/>
              </a:rPr>
              <a:t>-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70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71"/>
              </a:rPr>
              <a:t>n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72"/>
              </a:rPr>
              <a:t>d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73"/>
              </a:rPr>
              <a:t>-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74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75"/>
              </a:rPr>
              <a:t>-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76"/>
              </a:rPr>
              <a:t>h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77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78"/>
              </a:rPr>
              <a:t>l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79"/>
              </a:rPr>
              <a:t>f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80"/>
              </a:rPr>
              <a:t>-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81"/>
              </a:rPr>
              <a:t>d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82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83"/>
              </a:rPr>
              <a:t>g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84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85"/>
              </a:rPr>
              <a:t>ee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86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87"/>
              </a:rPr>
              <a:t>-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88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89"/>
              </a:rPr>
              <a:t>f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90"/>
              </a:rPr>
              <a:t>-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91"/>
              </a:rPr>
              <a:t>s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92"/>
              </a:rPr>
              <a:t>e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93"/>
              </a:rPr>
              <a:t>p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94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95"/>
              </a:rPr>
              <a:t>r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96"/>
              </a:rPr>
              <a:t>a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97"/>
              </a:rPr>
              <a:t>t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98"/>
              </a:rPr>
              <a:t>i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399"/>
              </a:rPr>
              <a:t>o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400"/>
              </a:rPr>
              <a:t>n</a:t>
            </a:r>
            <a:r>
              <a:rPr b="0" lang="sv-SE" sz="1200" spc="-1" strike="noStrike" u="sng">
                <a:solidFill>
                  <a:srgbClr val="8f0d69"/>
                </a:solidFill>
                <a:uFillTx/>
                <a:latin typeface="Tahoma"/>
                <a:hlinkClick r:id="rId401"/>
              </a:rPr>
              <a:t>/</a:t>
            </a:r>
            <a:endParaRPr b="0" lang="sv-SE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1270440"/>
            <a:ext cx="9143640" cy="562320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0" y="0"/>
            <a:ext cx="9143640" cy="123408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8058960" y="5706000"/>
            <a:ext cx="1414080" cy="1002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>
            <a:off x="8058960" y="5706000"/>
            <a:ext cx="1414080" cy="1002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2066400" y="1482840"/>
            <a:ext cx="5877720" cy="41724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2066400" y="2497680"/>
            <a:ext cx="5877720" cy="897120"/>
          </a:xfrm>
          <a:custGeom>
            <a:avLst/>
            <a:gdLst/>
            <a:ahLst/>
            <a:rect l="l" t="t" r="r" b="b"/>
            <a:pathLst>
              <a:path w="5878067" h="897636">
                <a:moveTo>
                  <a:pt x="0" y="0"/>
                </a:moveTo>
                <a:lnTo>
                  <a:pt x="0" y="897636"/>
                </a:lnTo>
                <a:lnTo>
                  <a:pt x="5878067" y="897636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7"/>
          <p:cNvSpPr/>
          <p:nvPr/>
        </p:nvSpPr>
        <p:spPr>
          <a:xfrm>
            <a:off x="2066400" y="1990440"/>
            <a:ext cx="5877720" cy="41724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8"/>
          <p:cNvSpPr/>
          <p:nvPr/>
        </p:nvSpPr>
        <p:spPr>
          <a:xfrm>
            <a:off x="2066400" y="3483720"/>
            <a:ext cx="5877720" cy="883440"/>
          </a:xfrm>
          <a:custGeom>
            <a:avLst/>
            <a:gdLst/>
            <a:ahLst/>
            <a:rect l="l" t="t" r="r" b="b"/>
            <a:pathLst>
              <a:path w="5878067" h="883919">
                <a:moveTo>
                  <a:pt x="0" y="0"/>
                </a:moveTo>
                <a:lnTo>
                  <a:pt x="0" y="883919"/>
                </a:lnTo>
                <a:lnTo>
                  <a:pt x="5878067" y="883919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9"/>
          <p:cNvSpPr/>
          <p:nvPr/>
        </p:nvSpPr>
        <p:spPr>
          <a:xfrm>
            <a:off x="2066400" y="4457880"/>
            <a:ext cx="5877720" cy="41724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"/>
          <p:cNvSpPr/>
          <p:nvPr/>
        </p:nvSpPr>
        <p:spPr>
          <a:xfrm>
            <a:off x="2066400" y="4965120"/>
            <a:ext cx="5877720" cy="41724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1"/>
          <p:cNvSpPr/>
          <p:nvPr/>
        </p:nvSpPr>
        <p:spPr>
          <a:xfrm>
            <a:off x="2063520" y="5471280"/>
            <a:ext cx="5876280" cy="900360"/>
          </a:xfrm>
          <a:custGeom>
            <a:avLst/>
            <a:gdLst/>
            <a:ahLst/>
            <a:rect l="l" t="t" r="r" b="b"/>
            <a:pathLst>
              <a:path w="5876544" h="900684">
                <a:moveTo>
                  <a:pt x="0" y="0"/>
                </a:moveTo>
                <a:lnTo>
                  <a:pt x="0" y="900683"/>
                </a:lnTo>
                <a:lnTo>
                  <a:pt x="5876544" y="900683"/>
                </a:lnTo>
                <a:lnTo>
                  <a:pt x="58765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2"/>
          <p:cNvSpPr/>
          <p:nvPr/>
        </p:nvSpPr>
        <p:spPr>
          <a:xfrm>
            <a:off x="577080" y="483120"/>
            <a:ext cx="253548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72" strike="noStrike">
                <a:solidFill>
                  <a:srgbClr val="ffffff"/>
                </a:solidFill>
                <a:latin typeface="Tahoma"/>
              </a:rPr>
              <a:t>KLEINMATERIAL: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3126600" y="483120"/>
            <a:ext cx="117792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75" strike="noStrike">
                <a:solidFill>
                  <a:srgbClr val="ffffff"/>
                </a:solidFill>
                <a:latin typeface="Tahoma"/>
              </a:rPr>
              <a:t>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593640" y="1495080"/>
            <a:ext cx="130284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75" strike="noStrike">
                <a:latin typeface="Tahoma"/>
              </a:rPr>
              <a:t>LEKTIONSTEMA: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47" name="CustomShape 15"/>
          <p:cNvSpPr/>
          <p:nvPr/>
        </p:nvSpPr>
        <p:spPr>
          <a:xfrm>
            <a:off x="593640" y="2006280"/>
            <a:ext cx="95364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3" strike="noStrike">
                <a:latin typeface="Tahoma"/>
              </a:rPr>
              <a:t>KLEINÅRET: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48" name="CustomShape 16"/>
          <p:cNvSpPr/>
          <p:nvPr/>
        </p:nvSpPr>
        <p:spPr>
          <a:xfrm>
            <a:off x="593640" y="2511360"/>
            <a:ext cx="136368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0" strike="noStrike">
                <a:latin typeface="Tahoma"/>
              </a:rPr>
              <a:t>OM MATERIALET: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49" name="CustomShape 17"/>
          <p:cNvSpPr/>
          <p:nvPr/>
        </p:nvSpPr>
        <p:spPr>
          <a:xfrm>
            <a:off x="593640" y="3496320"/>
            <a:ext cx="13806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72" strike="noStrike">
                <a:latin typeface="Tahoma"/>
              </a:rPr>
              <a:t>LEKTIONEN HAR</a:t>
            </a:r>
            <a:endParaRPr b="0" lang="sv-SE" sz="1200" spc="-1" strike="noStrike">
              <a:latin typeface="Arial"/>
            </a:endParaRPr>
          </a:p>
          <a:p>
            <a:pPr marL="12600">
              <a:lnSpc>
                <a:spcPts val="1440"/>
              </a:lnSpc>
              <a:spcBef>
                <a:spcPts val="3"/>
              </a:spcBef>
            </a:pPr>
            <a:r>
              <a:rPr b="0" lang="sv-SE" sz="1200" spc="63" strike="noStrike">
                <a:latin typeface="Tahoma"/>
              </a:rPr>
              <a:t>INSPIRERATS AV: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50" name="CustomShape 18"/>
          <p:cNvSpPr/>
          <p:nvPr/>
        </p:nvSpPr>
        <p:spPr>
          <a:xfrm>
            <a:off x="593640" y="4477680"/>
            <a:ext cx="132408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3" strike="noStrike">
                <a:latin typeface="Tahoma"/>
              </a:rPr>
              <a:t>LEKTIONSPILOT: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51" name="CustomShape 19"/>
          <p:cNvSpPr/>
          <p:nvPr/>
        </p:nvSpPr>
        <p:spPr>
          <a:xfrm>
            <a:off x="593640" y="4981320"/>
            <a:ext cx="118692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9" strike="noStrike">
                <a:latin typeface="Tahoma"/>
              </a:rPr>
              <a:t>ANSVARIG</a:t>
            </a:r>
            <a:endParaRPr b="0" lang="sv-SE" sz="1200" spc="-1" strike="noStrike">
              <a:latin typeface="Arial"/>
            </a:endParaRPr>
          </a:p>
          <a:p>
            <a:pPr marL="12600">
              <a:lnSpc>
                <a:spcPts val="1440"/>
              </a:lnSpc>
              <a:spcBef>
                <a:spcPts val="3"/>
              </a:spcBef>
            </a:pPr>
            <a:r>
              <a:rPr b="0" lang="sv-SE" sz="1200" spc="75" strike="noStrike">
                <a:latin typeface="Tahoma"/>
              </a:rPr>
              <a:t>KLEINPERSON: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52" name="CustomShape 20"/>
          <p:cNvSpPr/>
          <p:nvPr/>
        </p:nvSpPr>
        <p:spPr>
          <a:xfrm>
            <a:off x="593640" y="5490360"/>
            <a:ext cx="114012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72" strike="noStrike">
                <a:latin typeface="Tahoma"/>
              </a:rPr>
              <a:t>TILLSAMMANS</a:t>
            </a:r>
            <a:endParaRPr b="0" lang="sv-SE" sz="1200" spc="-1" strike="noStrike">
              <a:latin typeface="Arial"/>
            </a:endParaRPr>
          </a:p>
          <a:p>
            <a:pPr marL="12600">
              <a:lnSpc>
                <a:spcPts val="1440"/>
              </a:lnSpc>
              <a:spcBef>
                <a:spcPts val="3"/>
              </a:spcBef>
            </a:pPr>
            <a:r>
              <a:rPr b="0" lang="sv-SE" sz="1200" spc="60" strike="noStrike">
                <a:latin typeface="Tahoma"/>
              </a:rPr>
              <a:t>MED: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2063520" y="5471280"/>
            <a:ext cx="5876280" cy="9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000">
              <a:lnSpc>
                <a:spcPct val="100000"/>
              </a:lnSpc>
            </a:pPr>
            <a:r>
              <a:rPr b="0" lang="sv-SE" sz="1000" spc="-1" strike="noStrike">
                <a:latin typeface="Tahoma"/>
              </a:rPr>
              <a:t>Tina Nilsson, Måns Svensson, Kerstin Wennman, Stanislav Popovych, Natalia Chechet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154" name="CustomShape 22"/>
          <p:cNvSpPr/>
          <p:nvPr/>
        </p:nvSpPr>
        <p:spPr>
          <a:xfrm>
            <a:off x="2066400" y="4965120"/>
            <a:ext cx="587772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r>
              <a:rPr b="0" lang="sv-SE" sz="1000" spc="-1" strike="noStrike">
                <a:latin typeface="Tahoma"/>
              </a:rPr>
              <a:t>Samuel Bengmark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155" name="CustomShape 23"/>
          <p:cNvSpPr/>
          <p:nvPr/>
        </p:nvSpPr>
        <p:spPr>
          <a:xfrm>
            <a:off x="2066400" y="4457880"/>
            <a:ext cx="587772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4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r>
              <a:rPr b="0" lang="sv-SE" sz="1000" spc="-1" strike="noStrike">
                <a:latin typeface="Tahoma"/>
              </a:rPr>
              <a:t>Torbjörn Lundh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156" name="CustomShape 24"/>
          <p:cNvSpPr/>
          <p:nvPr/>
        </p:nvSpPr>
        <p:spPr>
          <a:xfrm>
            <a:off x="2066400" y="3483720"/>
            <a:ext cx="5877720" cy="8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r>
              <a:rPr b="0" lang="sv-SE" sz="1000" spc="-1" strike="noStrike">
                <a:latin typeface="Tahoma"/>
              </a:rPr>
              <a:t>Sofia Olhede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157" name="CustomShape 25"/>
          <p:cNvSpPr/>
          <p:nvPr/>
        </p:nvSpPr>
        <p:spPr>
          <a:xfrm>
            <a:off x="2066400" y="2497680"/>
            <a:ext cx="58777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r>
              <a:rPr b="0" lang="sv-SE" sz="1000" spc="-1" strike="noStrike">
                <a:latin typeface="Tahoma"/>
              </a:rPr>
              <a:t>Nätverksmatematik i samhället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158" name="CustomShape 26"/>
          <p:cNvSpPr/>
          <p:nvPr/>
        </p:nvSpPr>
        <p:spPr>
          <a:xfrm>
            <a:off x="2066400" y="1990440"/>
            <a:ext cx="587772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4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r>
              <a:rPr b="0" lang="sv-SE" sz="1000" spc="-1" strike="noStrike">
                <a:latin typeface="Tahoma"/>
              </a:rPr>
              <a:t>Aug 2017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159" name="CustomShape 27"/>
          <p:cNvSpPr/>
          <p:nvPr/>
        </p:nvSpPr>
        <p:spPr>
          <a:xfrm>
            <a:off x="2066400" y="1482840"/>
            <a:ext cx="587772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r>
              <a:rPr b="0" lang="sv-SE" sz="1000" spc="-1" strike="noStrike">
                <a:latin typeface="Tahoma"/>
              </a:rPr>
              <a:t>Nätverk- insamling av data</a:t>
            </a:r>
            <a:endParaRPr b="0" lang="sv-SE" sz="1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1234440"/>
            <a:ext cx="9143640" cy="562320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0" y="0"/>
            <a:ext cx="9143640" cy="123408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8058960" y="5706000"/>
            <a:ext cx="1414080" cy="1002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>
            <a:off x="8058960" y="5706000"/>
            <a:ext cx="1414080" cy="1002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"/>
          <p:cNvSpPr/>
          <p:nvPr/>
        </p:nvSpPr>
        <p:spPr>
          <a:xfrm>
            <a:off x="2180880" y="2471760"/>
            <a:ext cx="5763240" cy="897120"/>
          </a:xfrm>
          <a:custGeom>
            <a:avLst/>
            <a:gdLst/>
            <a:ahLst/>
            <a:rect l="l" t="t" r="r" b="b"/>
            <a:pathLst>
              <a:path w="5763767" h="897636">
                <a:moveTo>
                  <a:pt x="0" y="0"/>
                </a:moveTo>
                <a:lnTo>
                  <a:pt x="0" y="897636"/>
                </a:lnTo>
                <a:lnTo>
                  <a:pt x="5763767" y="897636"/>
                </a:lnTo>
                <a:lnTo>
                  <a:pt x="57637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6"/>
          <p:cNvSpPr/>
          <p:nvPr/>
        </p:nvSpPr>
        <p:spPr>
          <a:xfrm>
            <a:off x="2176200" y="4488120"/>
            <a:ext cx="5763240" cy="898920"/>
          </a:xfrm>
          <a:custGeom>
            <a:avLst/>
            <a:gdLst/>
            <a:ahLst/>
            <a:rect l="l" t="t" r="r" b="b"/>
            <a:pathLst>
              <a:path w="5763768" h="899160">
                <a:moveTo>
                  <a:pt x="0" y="0"/>
                </a:moveTo>
                <a:lnTo>
                  <a:pt x="0" y="899160"/>
                </a:lnTo>
                <a:lnTo>
                  <a:pt x="5763768" y="899160"/>
                </a:lnTo>
                <a:lnTo>
                  <a:pt x="57637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7"/>
          <p:cNvSpPr/>
          <p:nvPr/>
        </p:nvSpPr>
        <p:spPr>
          <a:xfrm>
            <a:off x="2180880" y="3454920"/>
            <a:ext cx="5763240" cy="417240"/>
          </a:xfrm>
          <a:custGeom>
            <a:avLst/>
            <a:gdLst/>
            <a:ahLst/>
            <a:rect l="l" t="t" r="r" b="b"/>
            <a:pathLst>
              <a:path w="5763767" h="417575">
                <a:moveTo>
                  <a:pt x="0" y="0"/>
                </a:moveTo>
                <a:lnTo>
                  <a:pt x="0" y="417575"/>
                </a:lnTo>
                <a:lnTo>
                  <a:pt x="5763767" y="417575"/>
                </a:lnTo>
                <a:lnTo>
                  <a:pt x="57637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8"/>
          <p:cNvSpPr/>
          <p:nvPr/>
        </p:nvSpPr>
        <p:spPr>
          <a:xfrm>
            <a:off x="2180880" y="1476720"/>
            <a:ext cx="5763240" cy="897120"/>
          </a:xfrm>
          <a:custGeom>
            <a:avLst/>
            <a:gdLst/>
            <a:ahLst/>
            <a:rect l="l" t="t" r="r" b="b"/>
            <a:pathLst>
              <a:path w="5763767" h="897636">
                <a:moveTo>
                  <a:pt x="0" y="0"/>
                </a:moveTo>
                <a:lnTo>
                  <a:pt x="0" y="897636"/>
                </a:lnTo>
                <a:lnTo>
                  <a:pt x="5763767" y="897636"/>
                </a:lnTo>
                <a:lnTo>
                  <a:pt x="57637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9"/>
          <p:cNvSpPr/>
          <p:nvPr/>
        </p:nvSpPr>
        <p:spPr>
          <a:xfrm>
            <a:off x="2180880" y="3970080"/>
            <a:ext cx="5763240" cy="417240"/>
          </a:xfrm>
          <a:custGeom>
            <a:avLst/>
            <a:gdLst/>
            <a:ahLst/>
            <a:rect l="l" t="t" r="r" b="b"/>
            <a:pathLst>
              <a:path w="5763767" h="417575">
                <a:moveTo>
                  <a:pt x="0" y="0"/>
                </a:moveTo>
                <a:lnTo>
                  <a:pt x="0" y="417575"/>
                </a:lnTo>
                <a:lnTo>
                  <a:pt x="5763767" y="417575"/>
                </a:lnTo>
                <a:lnTo>
                  <a:pt x="57637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0"/>
          <p:cNvSpPr/>
          <p:nvPr/>
        </p:nvSpPr>
        <p:spPr>
          <a:xfrm>
            <a:off x="2180880" y="5489280"/>
            <a:ext cx="5763240" cy="417240"/>
          </a:xfrm>
          <a:custGeom>
            <a:avLst/>
            <a:gdLst/>
            <a:ahLst/>
            <a:rect l="l" t="t" r="r" b="b"/>
            <a:pathLst>
              <a:path w="5763767" h="417575">
                <a:moveTo>
                  <a:pt x="0" y="0"/>
                </a:moveTo>
                <a:lnTo>
                  <a:pt x="0" y="417575"/>
                </a:lnTo>
                <a:lnTo>
                  <a:pt x="5763767" y="417575"/>
                </a:lnTo>
                <a:lnTo>
                  <a:pt x="57637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1"/>
          <p:cNvSpPr/>
          <p:nvPr/>
        </p:nvSpPr>
        <p:spPr>
          <a:xfrm>
            <a:off x="577080" y="483120"/>
            <a:ext cx="254268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80" strike="noStrike">
                <a:solidFill>
                  <a:srgbClr val="ffffff"/>
                </a:solidFill>
                <a:latin typeface="Tahoma"/>
              </a:rPr>
              <a:t>FÖRBEREDELSER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71" name="CustomShape 12"/>
          <p:cNvSpPr/>
          <p:nvPr/>
        </p:nvSpPr>
        <p:spPr>
          <a:xfrm>
            <a:off x="593640" y="1495080"/>
            <a:ext cx="156528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80" strike="noStrike">
                <a:latin typeface="Tahoma"/>
              </a:rPr>
              <a:t>INNAN LEKTIONEN: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72" name="CustomShape 13"/>
          <p:cNvSpPr/>
          <p:nvPr/>
        </p:nvSpPr>
        <p:spPr>
          <a:xfrm>
            <a:off x="593640" y="2482920"/>
            <a:ext cx="87912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3" strike="noStrike">
                <a:latin typeface="Tahoma"/>
              </a:rPr>
              <a:t>MATERIAL: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73" name="CustomShape 14"/>
          <p:cNvSpPr/>
          <p:nvPr/>
        </p:nvSpPr>
        <p:spPr>
          <a:xfrm>
            <a:off x="593640" y="3469320"/>
            <a:ext cx="112788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80" strike="noStrike">
                <a:latin typeface="Tahoma"/>
              </a:rPr>
              <a:t>TIDSÅTGÅNG: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74" name="CustomShape 15"/>
          <p:cNvSpPr/>
          <p:nvPr/>
        </p:nvSpPr>
        <p:spPr>
          <a:xfrm>
            <a:off x="593640" y="3984120"/>
            <a:ext cx="152208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75" strike="noStrike">
                <a:latin typeface="Tahoma"/>
              </a:rPr>
              <a:t>SVÅRIGHETSGRAD: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75" name="CustomShape 16"/>
          <p:cNvSpPr/>
          <p:nvPr/>
        </p:nvSpPr>
        <p:spPr>
          <a:xfrm>
            <a:off x="593640" y="4499640"/>
            <a:ext cx="11592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80" strike="noStrike">
                <a:latin typeface="Tahoma"/>
              </a:rPr>
              <a:t>LÄMPLIG FÖR: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76" name="CustomShape 17"/>
          <p:cNvSpPr/>
          <p:nvPr/>
        </p:nvSpPr>
        <p:spPr>
          <a:xfrm>
            <a:off x="593640" y="5490360"/>
            <a:ext cx="103464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72" strike="noStrike">
                <a:latin typeface="Tahoma"/>
              </a:rPr>
              <a:t>NYCKELORD: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77" name="CustomShape 18"/>
          <p:cNvSpPr/>
          <p:nvPr/>
        </p:nvSpPr>
        <p:spPr>
          <a:xfrm>
            <a:off x="2180880" y="5489280"/>
            <a:ext cx="576324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7280">
              <a:lnSpc>
                <a:spcPct val="100000"/>
              </a:lnSpc>
            </a:pPr>
            <a:r>
              <a:rPr b="0" lang="sv-SE" sz="1000" spc="-1" strike="noStrike">
                <a:latin typeface="Tahoma"/>
              </a:rPr>
              <a:t>Statistik, analys och ”Big data”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178" name="CustomShape 19"/>
          <p:cNvSpPr/>
          <p:nvPr/>
        </p:nvSpPr>
        <p:spPr>
          <a:xfrm>
            <a:off x="2176200" y="4488120"/>
            <a:ext cx="576324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4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000">
              <a:lnSpc>
                <a:spcPct val="100000"/>
              </a:lnSpc>
            </a:pPr>
            <a:r>
              <a:rPr b="0" lang="sv-SE" sz="1000" spc="-1" strike="noStrike">
                <a:latin typeface="Tahoma"/>
              </a:rPr>
              <a:t>Ma 1 - statistik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179" name="CustomShape 20"/>
          <p:cNvSpPr/>
          <p:nvPr/>
        </p:nvSpPr>
        <p:spPr>
          <a:xfrm>
            <a:off x="2180880" y="3970080"/>
            <a:ext cx="576324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7280">
              <a:lnSpc>
                <a:spcPct val="100000"/>
              </a:lnSpc>
            </a:pPr>
            <a:r>
              <a:rPr b="0" lang="sv-SE" sz="1000" spc="-1" strike="noStrike">
                <a:latin typeface="Tahoma"/>
              </a:rPr>
              <a:t>Medelsvår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180" name="CustomShape 21"/>
          <p:cNvSpPr/>
          <p:nvPr/>
        </p:nvSpPr>
        <p:spPr>
          <a:xfrm>
            <a:off x="2180880" y="3454920"/>
            <a:ext cx="576324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7280">
              <a:lnSpc>
                <a:spcPct val="100000"/>
              </a:lnSpc>
            </a:pPr>
            <a:r>
              <a:rPr b="0" lang="sv-SE" sz="1000" spc="-1" strike="noStrike">
                <a:latin typeface="Tahoma"/>
              </a:rPr>
              <a:t>75 min ev. två lektioner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181" name="CustomShape 22"/>
          <p:cNvSpPr/>
          <p:nvPr/>
        </p:nvSpPr>
        <p:spPr>
          <a:xfrm>
            <a:off x="2180880" y="2471760"/>
            <a:ext cx="576324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7280">
              <a:lnSpc>
                <a:spcPct val="100000"/>
              </a:lnSpc>
            </a:pPr>
            <a:r>
              <a:rPr b="0" lang="sv-SE" sz="1000" spc="4" strike="noStrike">
                <a:latin typeface="Tahoma"/>
              </a:rPr>
              <a:t>Sofias föreläsningsmaterial (Addhealth)</a:t>
            </a:r>
            <a:endParaRPr b="0" lang="sv-SE" sz="1000" spc="-1" strike="noStrike">
              <a:latin typeface="Arial"/>
            </a:endParaRPr>
          </a:p>
          <a:p>
            <a:pPr marL="107280">
              <a:lnSpc>
                <a:spcPct val="100000"/>
              </a:lnSpc>
              <a:spcBef>
                <a:spcPts val="184"/>
              </a:spcBef>
            </a:pPr>
            <a:r>
              <a:rPr b="0" lang="sv-SE" sz="1000" spc="-1" strike="noStrike">
                <a:latin typeface="Tahoma"/>
              </a:rPr>
              <a:t>Alla behöver tillgång till en dator, iPad eller telefon</a:t>
            </a:r>
            <a:endParaRPr b="0" lang="sv-SE" sz="1000" spc="-1" strike="noStrike">
              <a:latin typeface="Arial"/>
            </a:endParaRPr>
          </a:p>
          <a:p>
            <a:pPr marL="107280">
              <a:lnSpc>
                <a:spcPct val="100000"/>
              </a:lnSpc>
              <a:spcBef>
                <a:spcPts val="196"/>
              </a:spcBef>
            </a:pPr>
            <a:r>
              <a:rPr b="0" lang="sv-SE" sz="1000" spc="-1" strike="noStrike">
                <a:latin typeface="Tahoma"/>
              </a:rPr>
              <a:t>Miniräknare</a:t>
            </a:r>
            <a:endParaRPr b="0" lang="sv-SE" sz="1000" spc="-1" strike="noStrike">
              <a:latin typeface="Arial"/>
            </a:endParaRPr>
          </a:p>
          <a:p>
            <a:pPr marL="107280">
              <a:lnSpc>
                <a:spcPct val="100000"/>
              </a:lnSpc>
              <a:spcBef>
                <a:spcPts val="196"/>
              </a:spcBef>
            </a:pPr>
            <a:r>
              <a:rPr b="0" lang="sv-SE" sz="1000" spc="-1" strike="noStrike">
                <a:latin typeface="Tahoma"/>
              </a:rPr>
              <a:t>Excel (skicka e-mail till läraren)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182" name="CustomShape 23"/>
          <p:cNvSpPr/>
          <p:nvPr/>
        </p:nvSpPr>
        <p:spPr>
          <a:xfrm>
            <a:off x="2180880" y="1476720"/>
            <a:ext cx="576324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7280">
              <a:lnSpc>
                <a:spcPct val="100000"/>
              </a:lnSpc>
            </a:pPr>
            <a:r>
              <a:rPr b="0" lang="sv-SE" sz="1000" spc="1" strike="noStrike">
                <a:latin typeface="Tahoma"/>
              </a:rPr>
              <a:t>Ta fram Sofias föreläsningsmaterial (Addhealth)</a:t>
            </a:r>
            <a:endParaRPr b="0" lang="sv-SE" sz="1000" spc="-1" strike="noStrike">
              <a:latin typeface="Arial"/>
            </a:endParaRPr>
          </a:p>
          <a:p>
            <a:pPr marL="107280">
              <a:lnSpc>
                <a:spcPct val="100000"/>
              </a:lnSpc>
              <a:spcBef>
                <a:spcPts val="184"/>
              </a:spcBef>
            </a:pPr>
            <a:r>
              <a:rPr b="0" lang="sv-SE" sz="1000" spc="-1" strike="noStrike">
                <a:latin typeface="Tahoma"/>
              </a:rPr>
              <a:t>Generera en slumprad för varje elev (1-0) ex. via miniräknaren</a:t>
            </a:r>
            <a:endParaRPr b="0" lang="sv-SE" sz="1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Application>LibreOffice/6.0.3.2$Windows_X86_64 LibreOffice_project/8f48d515416608e3a835360314dac7e47fd0b821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sv-SE</dc:language>
  <cp:lastModifiedBy/>
  <dcterms:modified xsi:type="dcterms:W3CDTF">2018-05-06T21:32:40Z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PresentationFormat">
    <vt:lpwstr>On-screen Show (4:3)</vt:lpwstr>
  </property>
  <property fmtid="{D5CDD505-2E9C-101B-9397-08002B2CF9AE}" pid="6" name="ScaleCrop">
    <vt:bool>0</vt:bool>
  </property>
  <property fmtid="{D5CDD505-2E9C-101B-9397-08002B2CF9AE}" pid="7" name="ShareDoc">
    <vt:bool>0</vt:bool>
  </property>
</Properties>
</file>