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10.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x="9144000" cy="6858000"/>
  <p:notesSz cx="10691812" cy="7559675"/>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Img"/>
          </p:nvPr>
        </p:nvSpPr>
        <p:spPr>
          <a:xfrm>
            <a:off x="216000" y="812520"/>
            <a:ext cx="7127280" cy="4008960"/>
          </a:xfrm>
          <a:prstGeom prst="rect">
            <a:avLst/>
          </a:prstGeom>
        </p:spPr>
        <p:txBody>
          <a:bodyPr lIns="0" rIns="0" tIns="0" bIns="0" anchor="ctr"/>
          <a:p>
            <a:pPr algn="ctr"/>
            <a:r>
              <a:rPr b="0" lang="sv-SE" sz="4400" spc="-1" strike="noStrike">
                <a:latin typeface="Arial"/>
              </a:rPr>
              <a:t>Click to move the slide</a:t>
            </a:r>
            <a:endParaRPr b="0" lang="sv-SE" sz="4400" spc="-1" strike="noStrike">
              <a:latin typeface="Arial"/>
            </a:endParaRPr>
          </a:p>
        </p:txBody>
      </p:sp>
      <p:sp>
        <p:nvSpPr>
          <p:cNvPr id="77" name="PlaceHolder 2"/>
          <p:cNvSpPr>
            <a:spLocks noGrp="1"/>
          </p:cNvSpPr>
          <p:nvPr>
            <p:ph type="body"/>
          </p:nvPr>
        </p:nvSpPr>
        <p:spPr>
          <a:xfrm>
            <a:off x="756000" y="5078520"/>
            <a:ext cx="6047640" cy="4811040"/>
          </a:xfrm>
          <a:prstGeom prst="rect">
            <a:avLst/>
          </a:prstGeom>
        </p:spPr>
        <p:txBody>
          <a:bodyPr lIns="0" rIns="0" tIns="0" bIns="0"/>
          <a:p>
            <a:r>
              <a:rPr b="0" lang="sv-SE" sz="2000" spc="-1" strike="noStrike">
                <a:latin typeface="Arial"/>
              </a:rPr>
              <a:t>Click to edit the notes format</a:t>
            </a:r>
            <a:endParaRPr b="0" lang="sv-SE" sz="2000" spc="-1" strike="noStrike">
              <a:latin typeface="Arial"/>
            </a:endParaRPr>
          </a:p>
        </p:txBody>
      </p:sp>
      <p:sp>
        <p:nvSpPr>
          <p:cNvPr id="78" name="PlaceHolder 3"/>
          <p:cNvSpPr>
            <a:spLocks noGrp="1"/>
          </p:cNvSpPr>
          <p:nvPr>
            <p:ph type="hdr"/>
          </p:nvPr>
        </p:nvSpPr>
        <p:spPr>
          <a:xfrm>
            <a:off x="0" y="0"/>
            <a:ext cx="3280680" cy="534240"/>
          </a:xfrm>
          <a:prstGeom prst="rect">
            <a:avLst/>
          </a:prstGeom>
        </p:spPr>
        <p:txBody>
          <a:bodyPr lIns="0" rIns="0" tIns="0" bIns="0"/>
          <a:p>
            <a:r>
              <a:rPr b="0" lang="sv-SE" sz="1400" spc="-1" strike="noStrike">
                <a:latin typeface="Times New Roman"/>
              </a:rPr>
              <a:t> </a:t>
            </a:r>
            <a:endParaRPr b="0" lang="sv-SE" sz="1400" spc="-1" strike="noStrike">
              <a:latin typeface="Times New Roman"/>
            </a:endParaRPr>
          </a:p>
        </p:txBody>
      </p:sp>
      <p:sp>
        <p:nvSpPr>
          <p:cNvPr id="79" name="PlaceHolder 4"/>
          <p:cNvSpPr>
            <a:spLocks noGrp="1"/>
          </p:cNvSpPr>
          <p:nvPr>
            <p:ph type="dt"/>
          </p:nvPr>
        </p:nvSpPr>
        <p:spPr>
          <a:xfrm>
            <a:off x="4278960" y="0"/>
            <a:ext cx="3280680" cy="534240"/>
          </a:xfrm>
          <a:prstGeom prst="rect">
            <a:avLst/>
          </a:prstGeom>
        </p:spPr>
        <p:txBody>
          <a:bodyPr lIns="0" rIns="0" tIns="0" bIns="0"/>
          <a:p>
            <a:pPr algn="r"/>
            <a:r>
              <a:rPr b="0" lang="sv-SE" sz="1400" spc="-1" strike="noStrike">
                <a:latin typeface="Times New Roman"/>
              </a:rPr>
              <a:t> </a:t>
            </a:r>
            <a:endParaRPr b="0" lang="sv-SE" sz="1400" spc="-1" strike="noStrike">
              <a:latin typeface="Times New Roman"/>
            </a:endParaRPr>
          </a:p>
        </p:txBody>
      </p:sp>
      <p:sp>
        <p:nvSpPr>
          <p:cNvPr id="80" name="PlaceHolder 5"/>
          <p:cNvSpPr>
            <a:spLocks noGrp="1"/>
          </p:cNvSpPr>
          <p:nvPr>
            <p:ph type="ftr"/>
          </p:nvPr>
        </p:nvSpPr>
        <p:spPr>
          <a:xfrm>
            <a:off x="0" y="10157400"/>
            <a:ext cx="3280680" cy="534240"/>
          </a:xfrm>
          <a:prstGeom prst="rect">
            <a:avLst/>
          </a:prstGeom>
        </p:spPr>
        <p:txBody>
          <a:bodyPr lIns="0" rIns="0" tIns="0" bIns="0" anchor="b"/>
          <a:p>
            <a:r>
              <a:rPr b="0" lang="sv-SE" sz="1400" spc="-1" strike="noStrike">
                <a:latin typeface="Times New Roman"/>
              </a:rPr>
              <a:t> </a:t>
            </a:r>
            <a:endParaRPr b="0" lang="sv-SE" sz="1400" spc="-1" strike="noStrike">
              <a:latin typeface="Times New Roman"/>
            </a:endParaRPr>
          </a:p>
        </p:txBody>
      </p:sp>
      <p:sp>
        <p:nvSpPr>
          <p:cNvPr id="81" name="PlaceHolder 6"/>
          <p:cNvSpPr>
            <a:spLocks noGrp="1"/>
          </p:cNvSpPr>
          <p:nvPr>
            <p:ph type="sldNum"/>
          </p:nvPr>
        </p:nvSpPr>
        <p:spPr>
          <a:xfrm>
            <a:off x="4278960" y="10157400"/>
            <a:ext cx="3280680" cy="534240"/>
          </a:xfrm>
          <a:prstGeom prst="rect">
            <a:avLst/>
          </a:prstGeom>
        </p:spPr>
        <p:txBody>
          <a:bodyPr lIns="0" rIns="0" tIns="0" bIns="0" anchor="b"/>
          <a:p>
            <a:pPr algn="r"/>
            <a:fld id="{835553CA-9FF4-444D-9941-A30F4DCEE0DC}" type="slidenum">
              <a:rPr b="0" lang="sv-SE" sz="1400" spc="-1" strike="noStrike">
                <a:latin typeface="Times New Roman"/>
              </a:rPr>
              <a:t>1</a:t>
            </a:fld>
            <a:endParaRPr b="0" lang="sv-S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 Target="../slides/slide4.xml"/><Relationship Id="rId3"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 Target="../slides/slide5.xml"/><Relationship Id="rId4"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sldImg"/>
          </p:nvPr>
        </p:nvSpPr>
        <p:spPr>
          <a:xfrm>
            <a:off x="72000" y="599040"/>
            <a:ext cx="5344200" cy="4007880"/>
          </a:xfrm>
          <a:prstGeom prst="rect">
            <a:avLst/>
          </a:prstGeom>
        </p:spPr>
      </p:sp>
      <p:sp>
        <p:nvSpPr>
          <p:cNvPr id="221" name="PlaceHolder 2"/>
          <p:cNvSpPr>
            <a:spLocks noGrp="1"/>
          </p:cNvSpPr>
          <p:nvPr>
            <p:ph type="body"/>
          </p:nvPr>
        </p:nvSpPr>
        <p:spPr>
          <a:xfrm>
            <a:off x="5544000" y="599040"/>
            <a:ext cx="4966560" cy="6815880"/>
          </a:xfrm>
          <a:prstGeom prst="rect">
            <a:avLst/>
          </a:prstGeom>
        </p:spPr>
        <p:txBody>
          <a:bodyPr lIns="0" rIns="0" tIns="0" bIns="0"/>
          <a:p>
            <a:pPr marL="216000" indent="-214920">
              <a:lnSpc>
                <a:spcPct val="100000"/>
              </a:lnSpc>
            </a:pPr>
            <a:r>
              <a:rPr b="1" lang="sv-SE" sz="2000" spc="-1" strike="noStrike" u="sng">
                <a:solidFill>
                  <a:srgbClr val="000000"/>
                </a:solidFill>
                <a:uFillTx/>
                <a:latin typeface="Tahoma"/>
                <a:ea typeface="DejaVu Sans"/>
              </a:rPr>
              <a:t>5E-metoden</a:t>
            </a:r>
            <a:endParaRPr b="0" lang="sv-SE" sz="2000" spc="-1" strike="noStrike">
              <a:latin typeface="Arial"/>
            </a:endParaRPr>
          </a:p>
          <a:p>
            <a:pPr marL="216000" indent="-214920">
              <a:lnSpc>
                <a:spcPct val="100000"/>
              </a:lnSpc>
            </a:pPr>
            <a:endParaRPr b="0" lang="sv-SE" sz="2000" spc="-1" strike="noStrike">
              <a:latin typeface="Arial"/>
            </a:endParaRPr>
          </a:p>
          <a:p>
            <a:pPr marL="216000" indent="-214920">
              <a:lnSpc>
                <a:spcPct val="100000"/>
              </a:lnSpc>
            </a:pPr>
            <a:r>
              <a:rPr b="1" lang="sv-SE" sz="1600" spc="-1" strike="noStrike">
                <a:solidFill>
                  <a:srgbClr val="000000"/>
                </a:solidFill>
                <a:latin typeface="Tahoma"/>
                <a:ea typeface="DejaVu Sans"/>
              </a:rPr>
              <a:t>*Engage – Engagera eleverna.</a:t>
            </a:r>
            <a:r>
              <a:rPr b="0" lang="sv-SE" sz="1600" spc="-1" strike="noStrike">
                <a:solidFill>
                  <a:srgbClr val="000000"/>
                </a:solidFill>
                <a:latin typeface="Tahoma"/>
                <a:ea typeface="DejaVu Sans"/>
              </a:rPr>
              <a:t> Vi gör en aktivitet med eleverna som knyter an till vad vi ska lära oss.</a:t>
            </a:r>
            <a:endParaRPr b="0" lang="sv-SE" sz="1600" spc="-1" strike="noStrike">
              <a:latin typeface="Arial"/>
            </a:endParaRPr>
          </a:p>
          <a:p>
            <a:pPr marL="216000" indent="-214920">
              <a:lnSpc>
                <a:spcPct val="100000"/>
              </a:lnSpc>
            </a:pPr>
            <a:endParaRPr b="0" lang="sv-SE" sz="1600" spc="-1" strike="noStrike">
              <a:latin typeface="Arial"/>
            </a:endParaRPr>
          </a:p>
          <a:p>
            <a:pPr marL="216000" indent="-214920">
              <a:lnSpc>
                <a:spcPct val="100000"/>
              </a:lnSpc>
            </a:pPr>
            <a:r>
              <a:rPr b="1" lang="sv-SE" sz="1600" spc="-1" strike="noStrike">
                <a:solidFill>
                  <a:srgbClr val="000000"/>
                </a:solidFill>
                <a:latin typeface="Tahoma"/>
                <a:ea typeface="DejaVu Sans"/>
              </a:rPr>
              <a:t>*Explore – Undersök utan genomgång.</a:t>
            </a:r>
            <a:r>
              <a:rPr b="0" lang="sv-SE" sz="1600" spc="-1" strike="noStrike">
                <a:solidFill>
                  <a:srgbClr val="000000"/>
                </a:solidFill>
                <a:latin typeface="Tahoma"/>
                <a:ea typeface="DejaVu Sans"/>
              </a:rPr>
              <a:t> Vi börjar med en gemensam uppgift och sen flera individuella.</a:t>
            </a:r>
            <a:r>
              <a:rPr b="1" lang="sv-SE" sz="1600" spc="-1" strike="noStrike">
                <a:solidFill>
                  <a:srgbClr val="000000"/>
                </a:solidFill>
                <a:latin typeface="Tahoma"/>
                <a:ea typeface="DejaVu Sans"/>
              </a:rPr>
              <a:t> </a:t>
            </a:r>
            <a:endParaRPr b="0" lang="sv-SE" sz="1600" spc="-1" strike="noStrike">
              <a:latin typeface="Arial"/>
            </a:endParaRPr>
          </a:p>
          <a:p>
            <a:pPr marL="216000" indent="-214920">
              <a:lnSpc>
                <a:spcPct val="100000"/>
              </a:lnSpc>
            </a:pPr>
            <a:endParaRPr b="0" lang="sv-SE" sz="1600" spc="-1" strike="noStrike">
              <a:latin typeface="Arial"/>
            </a:endParaRPr>
          </a:p>
          <a:p>
            <a:pPr marL="216000" indent="-214920">
              <a:lnSpc>
                <a:spcPct val="100000"/>
              </a:lnSpc>
            </a:pPr>
            <a:r>
              <a:rPr b="1" lang="sv-SE" sz="1600" spc="-1" strike="noStrike">
                <a:solidFill>
                  <a:srgbClr val="000000"/>
                </a:solidFill>
                <a:latin typeface="Tahoma"/>
                <a:ea typeface="DejaVu Sans"/>
              </a:rPr>
              <a:t>*Explain – Gå igenom teorin.</a:t>
            </a:r>
            <a:r>
              <a:rPr b="0" lang="sv-SE" sz="1600" spc="-1" strike="noStrike">
                <a:solidFill>
                  <a:srgbClr val="000000"/>
                </a:solidFill>
                <a:latin typeface="Tahoma"/>
                <a:ea typeface="DejaVu Sans"/>
              </a:rPr>
              <a:t> Vi förklarar begrepp, nödvändig teori och fyller i luckor.</a:t>
            </a:r>
            <a:endParaRPr b="0" lang="sv-SE" sz="1600" spc="-1" strike="noStrike">
              <a:latin typeface="Arial"/>
            </a:endParaRPr>
          </a:p>
          <a:p>
            <a:pPr marL="216000" indent="-214920">
              <a:lnSpc>
                <a:spcPct val="100000"/>
              </a:lnSpc>
            </a:pPr>
            <a:endParaRPr b="0" lang="sv-SE" sz="1600" spc="-1" strike="noStrike">
              <a:latin typeface="Arial"/>
            </a:endParaRPr>
          </a:p>
          <a:p>
            <a:pPr marL="216000" indent="-214920">
              <a:lnSpc>
                <a:spcPct val="100000"/>
              </a:lnSpc>
            </a:pPr>
            <a:r>
              <a:rPr b="1" lang="sv-SE" sz="1600" spc="-1" strike="noStrike">
                <a:solidFill>
                  <a:srgbClr val="000000"/>
                </a:solidFill>
                <a:latin typeface="Tahoma"/>
                <a:ea typeface="DejaVu Sans"/>
              </a:rPr>
              <a:t>*Elaborate – Fördjupa kunskaperna.</a:t>
            </a:r>
            <a:r>
              <a:rPr b="0" lang="sv-SE" sz="1600" spc="-1" strike="noStrike">
                <a:solidFill>
                  <a:srgbClr val="000000"/>
                </a:solidFill>
                <a:latin typeface="Tahoma"/>
                <a:ea typeface="DejaVu Sans"/>
              </a:rPr>
              <a:t> Vi kopplar an till omvärlden, ge elever anledning att vilja lära mer.</a:t>
            </a:r>
            <a:endParaRPr b="0" lang="sv-SE" sz="1600" spc="-1" strike="noStrike">
              <a:latin typeface="Arial"/>
            </a:endParaRPr>
          </a:p>
          <a:p>
            <a:pPr marL="216000" indent="-214920">
              <a:lnSpc>
                <a:spcPct val="100000"/>
              </a:lnSpc>
            </a:pPr>
            <a:endParaRPr b="0" lang="sv-SE" sz="1600" spc="-1" strike="noStrike">
              <a:latin typeface="Arial"/>
            </a:endParaRPr>
          </a:p>
          <a:p>
            <a:pPr marL="216000" indent="-214920">
              <a:lnSpc>
                <a:spcPct val="100000"/>
              </a:lnSpc>
            </a:pPr>
            <a:r>
              <a:rPr b="1" lang="sv-SE" sz="1600" spc="-1" strike="noStrike">
                <a:solidFill>
                  <a:srgbClr val="000000"/>
                </a:solidFill>
                <a:latin typeface="Tahoma"/>
                <a:ea typeface="DejaVu Sans"/>
              </a:rPr>
              <a:t>*Evaluate – Avgör vad eleverna lärt sig.</a:t>
            </a:r>
            <a:r>
              <a:rPr b="0" lang="sv-SE" sz="1600" spc="-1" strike="noStrike">
                <a:solidFill>
                  <a:srgbClr val="000000"/>
                </a:solidFill>
                <a:latin typeface="Tahoma"/>
                <a:ea typeface="DejaVu Sans"/>
              </a:rPr>
              <a:t> Vi har en diskussion, repeterar och knyter ihop säcken.</a:t>
            </a:r>
            <a:endParaRPr b="0" lang="sv-SE" sz="1600" spc="-1" strike="noStrike">
              <a:latin typeface="Arial"/>
            </a:endParaRPr>
          </a:p>
          <a:p>
            <a:pPr marL="216000" indent="-214920">
              <a:lnSpc>
                <a:spcPct val="100000"/>
              </a:lnSpc>
            </a:pPr>
            <a:endParaRPr b="0" lang="sv-SE" sz="16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sldImg"/>
          </p:nvPr>
        </p:nvSpPr>
        <p:spPr>
          <a:xfrm>
            <a:off x="144000" y="477360"/>
            <a:ext cx="5165280" cy="2833200"/>
          </a:xfrm>
          <a:prstGeom prst="rect">
            <a:avLst/>
          </a:prstGeom>
        </p:spPr>
      </p:sp>
      <p:sp>
        <p:nvSpPr>
          <p:cNvPr id="243" name="TextShape 2"/>
          <p:cNvSpPr txBox="1"/>
          <p:nvPr/>
        </p:nvSpPr>
        <p:spPr>
          <a:xfrm>
            <a:off x="5435280" y="504000"/>
            <a:ext cx="5076720" cy="6840000"/>
          </a:xfrm>
          <a:prstGeom prst="rect">
            <a:avLst/>
          </a:prstGeom>
          <a:noFill/>
          <a:ln>
            <a:noFill/>
          </a:ln>
        </p:spPr>
        <p:txBody>
          <a:bodyPr lIns="90000" rIns="90000" tIns="45000" bIns="45000"/>
          <a:p>
            <a:r>
              <a:rPr b="0" lang="sv-SE" sz="1800" spc="-1" strike="noStrike">
                <a:latin typeface="Arial"/>
              </a:rPr>
              <a:t>(Här ska det stå mer info om Kleindagarna.)</a:t>
            </a:r>
            <a:endParaRPr b="0" lang="sv-SE" sz="18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sldImg"/>
          </p:nvPr>
        </p:nvSpPr>
        <p:spPr>
          <a:xfrm>
            <a:off x="432000" y="549720"/>
            <a:ext cx="4449960" cy="3337560"/>
          </a:xfrm>
          <a:prstGeom prst="rect">
            <a:avLst/>
          </a:prstGeom>
        </p:spPr>
      </p:sp>
      <p:sp>
        <p:nvSpPr>
          <p:cNvPr id="223" name="PlaceHolder 2"/>
          <p:cNvSpPr>
            <a:spLocks noGrp="1"/>
          </p:cNvSpPr>
          <p:nvPr>
            <p:ph type="body"/>
          </p:nvPr>
        </p:nvSpPr>
        <p:spPr>
          <a:xfrm>
            <a:off x="4994280" y="576000"/>
            <a:ext cx="5373000" cy="6415200"/>
          </a:xfrm>
          <a:prstGeom prst="rect">
            <a:avLst/>
          </a:prstGeom>
        </p:spPr>
        <p:txBody>
          <a:bodyPr lIns="0" rIns="0" tIns="0" bIns="0"/>
          <a:p>
            <a:pPr marL="216000" indent="-215640">
              <a:lnSpc>
                <a:spcPct val="100000"/>
              </a:lnSpc>
            </a:pPr>
            <a:r>
              <a:rPr b="1" lang="sv-SE" sz="2000" spc="-1" strike="noStrike">
                <a:latin typeface="Arial"/>
              </a:rPr>
              <a:t>Moment:</a:t>
            </a:r>
            <a:r>
              <a:rPr b="0" lang="sv-SE" sz="2000" spc="-1" strike="noStrike">
                <a:latin typeface="Arial"/>
              </a:rPr>
              <a:t> Benämning av slide/sida</a:t>
            </a:r>
            <a:endParaRPr b="0" lang="sv-SE" sz="2000" spc="-1" strike="noStrike">
              <a:latin typeface="Arial"/>
            </a:endParaRPr>
          </a:p>
          <a:p>
            <a:pPr marL="216000" indent="-215640">
              <a:lnSpc>
                <a:spcPct val="100000"/>
              </a:lnSpc>
            </a:pPr>
            <a:r>
              <a:rPr b="1" lang="sv-SE" sz="2000" spc="-1" strike="noStrike">
                <a:latin typeface="Arial"/>
              </a:rPr>
              <a:t>Beskrivning: </a:t>
            </a:r>
            <a:r>
              <a:rPr b="0" lang="sv-SE" sz="2000" spc="-1" strike="noStrike">
                <a:latin typeface="Arial"/>
              </a:rPr>
              <a:t>Vad som läres/utföres på slide</a:t>
            </a:r>
            <a:endParaRPr b="0" lang="sv-SE" sz="2000" spc="-1" strike="noStrike">
              <a:latin typeface="Arial"/>
            </a:endParaRPr>
          </a:p>
          <a:p>
            <a:pPr marL="216000" indent="-215640">
              <a:lnSpc>
                <a:spcPct val="100000"/>
              </a:lnSpc>
            </a:pPr>
            <a:r>
              <a:rPr b="1" lang="sv-SE" sz="2000" spc="-1" strike="noStrike">
                <a:latin typeface="Arial"/>
              </a:rPr>
              <a:t>Tidsåtgång: </a:t>
            </a:r>
            <a:r>
              <a:rPr b="0" lang="sv-SE" sz="2000" spc="-1" strike="noStrike">
                <a:latin typeface="Arial"/>
              </a:rPr>
              <a:t>Uppskattat antal minuter på slide</a:t>
            </a:r>
            <a:endParaRPr b="0" lang="sv-SE" sz="2000" spc="-1" strike="noStrike">
              <a:latin typeface="Arial"/>
            </a:endParaRPr>
          </a:p>
          <a:p>
            <a:pPr marL="216000" indent="-215640">
              <a:lnSpc>
                <a:spcPct val="100000"/>
              </a:lnSpc>
            </a:pPr>
            <a:r>
              <a:rPr b="1" lang="sv-SE" sz="2000" spc="-1" strike="noStrike">
                <a:latin typeface="Arial"/>
              </a:rPr>
              <a:t>Tidsstämpel:</a:t>
            </a:r>
            <a:r>
              <a:rPr b="0" lang="sv-SE" sz="2000" spc="-1" strike="noStrike">
                <a:latin typeface="Arial"/>
              </a:rPr>
              <a:t> Antal minuter från lektionsstart</a:t>
            </a:r>
            <a:endParaRPr b="0" lang="sv-SE"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sldImg"/>
          </p:nvPr>
        </p:nvSpPr>
        <p:spPr>
          <a:xfrm>
            <a:off x="432000" y="549720"/>
            <a:ext cx="4449960" cy="3337560"/>
          </a:xfrm>
          <a:prstGeom prst="rect">
            <a:avLst/>
          </a:prstGeom>
        </p:spPr>
      </p:sp>
      <p:sp>
        <p:nvSpPr>
          <p:cNvPr id="225" name="PlaceHolder 2"/>
          <p:cNvSpPr>
            <a:spLocks noGrp="1"/>
          </p:cNvSpPr>
          <p:nvPr>
            <p:ph type="body"/>
          </p:nvPr>
        </p:nvSpPr>
        <p:spPr>
          <a:xfrm>
            <a:off x="4994280" y="576000"/>
            <a:ext cx="5373000" cy="6415200"/>
          </a:xfrm>
          <a:prstGeom prst="rect">
            <a:avLst/>
          </a:prstGeom>
        </p:spPr>
        <p:txBody>
          <a:bodyPr lIns="0" rIns="0" tIns="0" bIns="0"/>
          <a:p>
            <a:pPr marL="216000" indent="-215640">
              <a:lnSpc>
                <a:spcPct val="100000"/>
              </a:lnSpc>
            </a:pPr>
            <a:r>
              <a:rPr b="0" lang="sv-SE" sz="1400" spc="-1" strike="noStrike">
                <a:latin typeface="Arial"/>
              </a:rPr>
              <a:t>1) Både lärare och elever söker på ordet ”fem” på Google. Till detta krävs att alla har varsin enhet (dator, smartphone etc.) som kan använda internet.</a:t>
            </a:r>
            <a:endParaRPr b="0" lang="sv-SE" sz="1400" spc="-1" strike="noStrike">
              <a:latin typeface="Arial"/>
            </a:endParaRPr>
          </a:p>
          <a:p>
            <a:pPr marL="216000" indent="-215640">
              <a:lnSpc>
                <a:spcPct val="100000"/>
              </a:lnSpc>
            </a:pPr>
            <a:endParaRPr b="0" lang="sv-SE" sz="1400" spc="-1" strike="noStrike">
              <a:latin typeface="Arial"/>
            </a:endParaRPr>
          </a:p>
          <a:p>
            <a:pPr marL="216000" indent="-215640">
              <a:lnSpc>
                <a:spcPct val="100000"/>
              </a:lnSpc>
            </a:pPr>
            <a:r>
              <a:rPr b="0" lang="sv-SE" sz="1400" spc="-1" strike="noStrike">
                <a:latin typeface="Arial"/>
              </a:rPr>
              <a:t>2) Läraren visar upp sina sökresultat i tur och ordning och uppmanar elever att räcka upp handen så länge det ser likadant ut för dem. Då kan läraren sedan fråga de som inte räcker upp handen hur det ser ut för dem.</a:t>
            </a:r>
            <a:endParaRPr b="0" lang="sv-SE" sz="1400" spc="-1" strike="noStrike">
              <a:latin typeface="Arial"/>
            </a:endParaRPr>
          </a:p>
          <a:p>
            <a:pPr marL="216000" indent="-215640">
              <a:lnSpc>
                <a:spcPct val="100000"/>
              </a:lnSpc>
            </a:pPr>
            <a:endParaRPr b="0" lang="sv-SE" sz="1400" spc="-1" strike="noStrike">
              <a:latin typeface="Arial"/>
            </a:endParaRPr>
          </a:p>
          <a:p>
            <a:pPr marL="216000" indent="-215640">
              <a:lnSpc>
                <a:spcPct val="100000"/>
              </a:lnSpc>
            </a:pPr>
            <a:r>
              <a:rPr b="0" lang="sv-SE" sz="1400" spc="-1" strike="noStrike">
                <a:latin typeface="Arial"/>
              </a:rPr>
              <a:t>3) Resultaten förväntas vara olika bland annat baserat på tidigare sökhistorik. De första resultaten är nog samma hos alla (i skrivande stund är det ”finita elementmetoden” och ”fem (tal)” på Wikipedia) då de anses vara av intresse för allmänheten, men senare kan  variera och kan vara en nyhet eller från en webbplats som läraren/eleven använt innan.</a:t>
            </a:r>
            <a:endParaRPr b="0" lang="sv-SE" sz="14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sldImg"/>
          </p:nvPr>
        </p:nvSpPr>
        <p:spPr>
          <a:xfrm>
            <a:off x="432000" y="549720"/>
            <a:ext cx="4449960" cy="3337560"/>
          </a:xfrm>
          <a:prstGeom prst="rect">
            <a:avLst/>
          </a:prstGeom>
        </p:spPr>
      </p:sp>
      <p:sp>
        <p:nvSpPr>
          <p:cNvPr id="227" name="PlaceHolder 2"/>
          <p:cNvSpPr>
            <a:spLocks noGrp="1"/>
          </p:cNvSpPr>
          <p:nvPr>
            <p:ph type="body"/>
          </p:nvPr>
        </p:nvSpPr>
        <p:spPr>
          <a:xfrm>
            <a:off x="4994280" y="576000"/>
            <a:ext cx="5373000" cy="6415200"/>
          </a:xfrm>
          <a:prstGeom prst="rect">
            <a:avLst/>
          </a:prstGeom>
        </p:spPr>
        <p:txBody>
          <a:bodyPr lIns="0" rIns="0" tIns="0" bIns="0"/>
          <a:p>
            <a:pPr marL="216000" indent="-215640">
              <a:lnSpc>
                <a:spcPct val="100000"/>
              </a:lnSpc>
            </a:pPr>
            <a:r>
              <a:rPr b="0" lang="sv-SE" sz="1400" spc="-1" strike="noStrike">
                <a:latin typeface="Arial"/>
              </a:rPr>
              <a:t>• </a:t>
            </a:r>
            <a:r>
              <a:rPr b="0" lang="sv-SE" sz="1400" spc="-1" strike="noStrike">
                <a:latin typeface="Arial"/>
              </a:rPr>
              <a:t>Dolda nätverk – förklara att Google samlar in sökhistorik (data) för att gissa vad du vill du se i framtiden. De kan gissa vem du är genom dina sökningar, och då visa dig samma som andra som de tycker påminner om dig. De bygger alltså upp dolda nätverk.</a:t>
            </a:r>
            <a:endParaRPr b="0" lang="sv-SE" sz="1400" spc="-1" strike="noStrike">
              <a:latin typeface="Arial"/>
            </a:endParaRPr>
          </a:p>
          <a:p>
            <a:pPr marL="216000" indent="-215640">
              <a:lnSpc>
                <a:spcPct val="100000"/>
              </a:lnSpc>
            </a:pPr>
            <a:endParaRPr b="0" lang="sv-SE" sz="1400" spc="-1" strike="noStrike">
              <a:latin typeface="Arial"/>
            </a:endParaRPr>
          </a:p>
          <a:p>
            <a:pPr marL="216000" indent="-215640">
              <a:lnSpc>
                <a:spcPct val="100000"/>
              </a:lnSpc>
            </a:pPr>
            <a:r>
              <a:rPr b="0" lang="sv-SE" sz="1400" spc="-1" strike="noStrike">
                <a:latin typeface="Arial"/>
              </a:rPr>
              <a:t>• </a:t>
            </a:r>
            <a:r>
              <a:rPr b="0" lang="sv-SE" sz="1400" spc="-1" strike="noStrike">
                <a:latin typeface="Arial"/>
              </a:rPr>
              <a:t>Hur använder sociala nätverk [...] liknande principer? - Såväl reklam, rekommendation på innehåll (artiklar etc.) och förslag på vänner.</a:t>
            </a:r>
            <a:endParaRPr b="0" lang="sv-SE" sz="1400" spc="-1" strike="noStrike">
              <a:latin typeface="Arial"/>
            </a:endParaRPr>
          </a:p>
          <a:p>
            <a:pPr marL="216000" indent="-215640">
              <a:lnSpc>
                <a:spcPct val="100000"/>
              </a:lnSpc>
            </a:pPr>
            <a:endParaRPr b="0" lang="sv-SE" sz="1400" spc="-1" strike="noStrike">
              <a:latin typeface="Arial"/>
            </a:endParaRPr>
          </a:p>
          <a:p>
            <a:pPr marL="216000" indent="-215640">
              <a:lnSpc>
                <a:spcPct val="100000"/>
              </a:lnSpc>
            </a:pPr>
            <a:r>
              <a:rPr b="0" lang="sv-SE" sz="1400" spc="-1" strike="noStrike">
                <a:latin typeface="Arial"/>
              </a:rPr>
              <a:t>- Forskning om ’personalized medicine’ - denna forskning syftar till att kategorisera patienter och på så sätt se till att medicinen de får ska vara ”rätt för dem”.</a:t>
            </a:r>
            <a:endParaRPr b="0" lang="sv-SE" sz="1400" spc="-1" strike="noStrike">
              <a:latin typeface="Arial"/>
            </a:endParaRPr>
          </a:p>
          <a:p>
            <a:pPr marL="216000" indent="-215640">
              <a:lnSpc>
                <a:spcPct val="100000"/>
              </a:lnSpc>
            </a:pPr>
            <a:r>
              <a:rPr b="0" lang="sv-SE" sz="1400" spc="-1" strike="noStrike">
                <a:latin typeface="Arial"/>
              </a:rPr>
              <a:t>- Ekologi - med nätverk kartlägger man vilka arter som interagerar med varandra, för att ta reda på hur stabila ekosystem ser ut.</a:t>
            </a:r>
            <a:endParaRPr b="0" lang="sv-SE" sz="1400" spc="-1" strike="noStrike">
              <a:latin typeface="Arial"/>
            </a:endParaRPr>
          </a:p>
          <a:p>
            <a:pPr marL="216000" indent="-215640">
              <a:lnSpc>
                <a:spcPct val="100000"/>
              </a:lnSpc>
            </a:pPr>
            <a:r>
              <a:rPr b="0" lang="sv-SE" sz="1400" spc="-1" strike="noStrike">
                <a:latin typeface="Arial"/>
              </a:rPr>
              <a:t>- Matematik – handelsresandeproblemet (traveling salesman problem) och Königsbergs sju broar är två kända matematiska problem där man kan utnyttja nätverksteori.</a:t>
            </a:r>
            <a:endParaRPr b="0" lang="sv-SE" sz="1400" spc="-1" strike="noStrike">
              <a:latin typeface="Arial"/>
            </a:endParaRPr>
          </a:p>
          <a:p>
            <a:pPr marL="216000" indent="-215640">
              <a:lnSpc>
                <a:spcPct val="100000"/>
              </a:lnSpc>
            </a:pPr>
            <a:r>
              <a:rPr b="0" lang="sv-SE" sz="1400" spc="-1" strike="noStrike">
                <a:latin typeface="Arial"/>
              </a:rPr>
              <a:t>- Socialt ansvar – nätverk är tänkta att bl.a. minska antal dödsfall genom självkörande bilar, insamlad data bestämmer med hjälp av programmering och matematik hur bilen ska bete sig i olika situationer. (neurala nätverk)</a:t>
            </a:r>
            <a:endParaRPr b="0" lang="sv-SE" sz="1400" spc="-1" strike="noStrike">
              <a:latin typeface="Arial"/>
            </a:endParaRPr>
          </a:p>
        </p:txBody>
      </p:sp>
      <p:pic>
        <p:nvPicPr>
          <p:cNvPr id="228" name="" descr=""/>
          <p:cNvPicPr/>
          <p:nvPr/>
        </p:nvPicPr>
        <p:blipFill>
          <a:blip r:embed="rId1"/>
          <a:stretch/>
        </p:blipFill>
        <p:spPr>
          <a:xfrm>
            <a:off x="504000" y="4680000"/>
            <a:ext cx="4031280" cy="1171080"/>
          </a:xfrm>
          <a:prstGeom prst="rect">
            <a:avLst/>
          </a:prstGeom>
          <a:ln>
            <a:noFill/>
          </a:ln>
        </p:spPr>
      </p:pic>
      <p:sp>
        <p:nvSpPr>
          <p:cNvPr id="229" name="CustomShape 3"/>
          <p:cNvSpPr/>
          <p:nvPr/>
        </p:nvSpPr>
        <p:spPr>
          <a:xfrm>
            <a:off x="792000" y="4437360"/>
            <a:ext cx="3527280" cy="601920"/>
          </a:xfrm>
          <a:prstGeom prst="rect">
            <a:avLst/>
          </a:prstGeom>
          <a:noFill/>
          <a:ln>
            <a:noFill/>
          </a:ln>
        </p:spPr>
        <p:style>
          <a:lnRef idx="0"/>
          <a:fillRef idx="0"/>
          <a:effectRef idx="0"/>
          <a:fontRef idx="minor"/>
        </p:style>
        <p:txBody>
          <a:bodyPr lIns="90000" rIns="90000" tIns="45000" bIns="45000"/>
          <a:p>
            <a:pPr>
              <a:lnSpc>
                <a:spcPct val="100000"/>
              </a:lnSpc>
            </a:pPr>
            <a:r>
              <a:rPr b="0" lang="sv-SE" sz="1200" spc="-1" strike="noStrike">
                <a:solidFill>
                  <a:srgbClr val="000000"/>
                </a:solidFill>
                <a:latin typeface="Arial"/>
              </a:rPr>
              <a:t>Matematiska problemet ”Königsbergs sju broar”</a:t>
            </a:r>
            <a:endParaRPr b="0" lang="sv-SE"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sldImg"/>
          </p:nvPr>
        </p:nvSpPr>
        <p:spPr>
          <a:xfrm>
            <a:off x="423000" y="549720"/>
            <a:ext cx="4449960" cy="3337560"/>
          </a:xfrm>
          <a:prstGeom prst="rect">
            <a:avLst/>
          </a:prstGeom>
        </p:spPr>
      </p:sp>
      <p:sp>
        <p:nvSpPr>
          <p:cNvPr id="231" name="PlaceHolder 2"/>
          <p:cNvSpPr>
            <a:spLocks noGrp="1"/>
          </p:cNvSpPr>
          <p:nvPr>
            <p:ph type="body"/>
          </p:nvPr>
        </p:nvSpPr>
        <p:spPr>
          <a:xfrm>
            <a:off x="4995000" y="147600"/>
            <a:ext cx="5517000" cy="7448400"/>
          </a:xfrm>
          <a:prstGeom prst="rect">
            <a:avLst/>
          </a:prstGeom>
        </p:spPr>
        <p:txBody>
          <a:bodyPr lIns="0" rIns="0" tIns="0" bIns="0"/>
          <a:p>
            <a:pPr marL="216000" indent="-215640">
              <a:lnSpc>
                <a:spcPct val="100000"/>
              </a:lnSpc>
            </a:pPr>
            <a:endParaRPr b="0" lang="sv-SE" sz="2000" spc="-1" strike="noStrike">
              <a:latin typeface="Arial"/>
            </a:endParaRPr>
          </a:p>
          <a:p>
            <a:pPr marL="216000" indent="-215640">
              <a:lnSpc>
                <a:spcPct val="100000"/>
              </a:lnSpc>
            </a:pPr>
            <a:r>
              <a:rPr b="0" lang="sv-SE" sz="1600" spc="-1" strike="noStrike">
                <a:latin typeface="Arial"/>
              </a:rPr>
              <a:t>• </a:t>
            </a:r>
            <a:r>
              <a:rPr b="0" lang="sv-SE" sz="1600" spc="-1" strike="noStrike">
                <a:latin typeface="Arial"/>
              </a:rPr>
              <a:t>Använd gärna någon kollaborativ molntjänst, exempelvis Google Sheets för insamlande av data, så att eleverna snabbt kan fylla i tabellen. Google Forms kan användas </a:t>
            </a:r>
            <a:endParaRPr b="0" lang="sv-SE" sz="1600" spc="-1" strike="noStrike">
              <a:latin typeface="Arial"/>
            </a:endParaRPr>
          </a:p>
          <a:p>
            <a:pPr marL="216000" indent="-215640">
              <a:lnSpc>
                <a:spcPct val="100000"/>
              </a:lnSpc>
            </a:pPr>
            <a:r>
              <a:rPr b="0" lang="sv-SE" sz="1600" spc="-1" strike="noStrike">
                <a:latin typeface="Arial"/>
              </a:rPr>
              <a:t>	</a:t>
            </a:r>
            <a:r>
              <a:rPr b="0" lang="sv-SE" sz="1600" spc="-1" strike="noStrike">
                <a:latin typeface="Arial"/>
              </a:rPr>
              <a:t>ifall man inte vill ge eleverna möjlighet att ta bort eller </a:t>
            </a:r>
            <a:endParaRPr b="0" lang="sv-SE" sz="1600" spc="-1" strike="noStrike">
              <a:latin typeface="Arial"/>
            </a:endParaRPr>
          </a:p>
          <a:p>
            <a:pPr marL="216000" indent="-215640">
              <a:lnSpc>
                <a:spcPct val="100000"/>
              </a:lnSpc>
            </a:pPr>
            <a:r>
              <a:rPr b="0" lang="sv-SE" sz="1600" spc="-1" strike="noStrike">
                <a:latin typeface="Arial"/>
              </a:rPr>
              <a:t>	</a:t>
            </a:r>
            <a:r>
              <a:rPr b="0" lang="sv-SE" sz="1600" spc="-1" strike="noStrike">
                <a:latin typeface="Arial"/>
              </a:rPr>
              <a:t>modifiera i dokumentet.</a:t>
            </a:r>
            <a:endParaRPr b="0" lang="sv-SE" sz="1600" spc="-1" strike="noStrike">
              <a:latin typeface="Arial"/>
            </a:endParaRPr>
          </a:p>
          <a:p>
            <a:pPr marL="216000" indent="-215640">
              <a:lnSpc>
                <a:spcPct val="100000"/>
              </a:lnSpc>
            </a:pPr>
            <a:endParaRPr b="0" lang="sv-SE" sz="1600" spc="-1" strike="noStrike">
              <a:latin typeface="Arial"/>
            </a:endParaRPr>
          </a:p>
          <a:p>
            <a:pPr marL="216000" indent="-215640">
              <a:lnSpc>
                <a:spcPct val="100000"/>
              </a:lnSpc>
            </a:pPr>
            <a:r>
              <a:rPr b="0" lang="sv-SE" sz="1600" spc="-1" strike="noStrike">
                <a:solidFill>
                  <a:srgbClr val="000000"/>
                </a:solidFill>
                <a:latin typeface="Arial"/>
                <a:ea typeface="Microsoft YaHei"/>
              </a:rPr>
              <a:t>• </a:t>
            </a:r>
            <a:r>
              <a:rPr b="0" lang="sv-SE" sz="1600" spc="-1" strike="noStrike">
                <a:solidFill>
                  <a:srgbClr val="000000"/>
                </a:solidFill>
                <a:latin typeface="Arial"/>
                <a:ea typeface="Microsoft YaHei"/>
              </a:rPr>
              <a:t>När datan är importerad, så klickar man på +-tecknet och väljer ”add chart”. Sedan trycker man på ”Network chart” längst ner på sidan. Ifall man inte ser några noder så kan man gå in under ”Edit→Change Columns” ändra alla kolumners typ till ”Text”. Det rekommenderas att man väljer ”Color by columns” (se bild). Om man trycker på ”Done” så ’låser’ man grafen och kan då inte fortsätta växla vad som ska visas under ”Show link between”.</a:t>
            </a:r>
            <a:endParaRPr b="0" lang="sv-SE" sz="1600" spc="-1" strike="noStrike">
              <a:latin typeface="Arial"/>
            </a:endParaRPr>
          </a:p>
          <a:p>
            <a:pPr marL="216000" indent="-215640">
              <a:lnSpc>
                <a:spcPct val="100000"/>
              </a:lnSpc>
            </a:pPr>
            <a:endParaRPr b="0" lang="sv-SE" sz="1600" spc="-1" strike="noStrike">
              <a:latin typeface="Arial"/>
            </a:endParaRPr>
          </a:p>
          <a:p>
            <a:pPr marL="216000" indent="-215640">
              <a:lnSpc>
                <a:spcPct val="100000"/>
              </a:lnSpc>
            </a:pPr>
            <a:r>
              <a:rPr b="0" lang="sv-SE" sz="1600" spc="-1" strike="noStrike">
                <a:latin typeface="Arial"/>
              </a:rPr>
              <a:t>• </a:t>
            </a:r>
            <a:r>
              <a:rPr b="0" lang="sv-SE" sz="1600" spc="-1" strike="noStrike">
                <a:latin typeface="Arial"/>
              </a:rPr>
              <a:t>Viktigt att visa för eleverna är att Google Fusion ibland </a:t>
            </a:r>
            <a:endParaRPr b="0" lang="sv-SE" sz="1600" spc="-1" strike="noStrike">
              <a:latin typeface="Arial"/>
            </a:endParaRPr>
          </a:p>
          <a:p>
            <a:pPr marL="216000" indent="-215640">
              <a:lnSpc>
                <a:spcPct val="100000"/>
              </a:lnSpc>
            </a:pPr>
            <a:r>
              <a:rPr b="0" lang="sv-SE" sz="1600" spc="-1" strike="noStrike">
                <a:latin typeface="Arial"/>
              </a:rPr>
              <a:t>   </a:t>
            </a:r>
            <a:r>
              <a:rPr b="0" lang="sv-SE" sz="1600" spc="-1" strike="noStrike">
                <a:latin typeface="Arial"/>
              </a:rPr>
              <a:t>(i skrivande stund) får för sig att bara visa några av noderna. Så man får vara noga med att se till att den alltid visar så maximalt antal genom att trycka på ”uppåt-pilen) (se bild).</a:t>
            </a:r>
            <a:endParaRPr b="0" lang="sv-SE" sz="1600" spc="-1" strike="noStrike">
              <a:latin typeface="Arial"/>
            </a:endParaRPr>
          </a:p>
          <a:p>
            <a:pPr marL="216000" indent="-215640">
              <a:lnSpc>
                <a:spcPct val="100000"/>
              </a:lnSpc>
            </a:pPr>
            <a:endParaRPr b="0" lang="sv-SE" sz="1600" spc="-1" strike="noStrike">
              <a:latin typeface="Arial"/>
            </a:endParaRPr>
          </a:p>
          <a:p>
            <a:pPr marL="216000" indent="-215640">
              <a:lnSpc>
                <a:spcPct val="100000"/>
              </a:lnSpc>
            </a:pPr>
            <a:r>
              <a:rPr b="0" lang="sv-SE" sz="1600" spc="-1" strike="noStrike">
                <a:solidFill>
                  <a:srgbClr val="000000"/>
                </a:solidFill>
                <a:latin typeface="Arial"/>
                <a:ea typeface="Microsoft YaHei"/>
              </a:rPr>
              <a:t>• </a:t>
            </a:r>
            <a:r>
              <a:rPr b="0" lang="sv-SE" sz="1600" spc="-1" strike="noStrike">
                <a:solidFill>
                  <a:srgbClr val="000000"/>
                </a:solidFill>
                <a:latin typeface="Arial"/>
                <a:ea typeface="Microsoft YaHei"/>
              </a:rPr>
              <a:t>Ni kan göra en egen undersökning där ni samlar in egen data, men tänk på att mycket data kan vara känslig. Man kan oavsiktligen råka skapa en situation där ett nätverk synliggör känsliga avvikelser. Om man t.ex. väljer att ha längd och det finns en kort pojke eller lång tjej, så kan de känna sig utanför eller bli retade för att nätverket klumpar ihop dem med elever av annat kön.</a:t>
            </a:r>
            <a:endParaRPr b="0" lang="sv-SE" sz="1600" spc="-1" strike="noStrike">
              <a:latin typeface="Arial"/>
            </a:endParaRPr>
          </a:p>
        </p:txBody>
      </p:sp>
      <p:pic>
        <p:nvPicPr>
          <p:cNvPr id="232" name="" descr=""/>
          <p:cNvPicPr/>
          <p:nvPr/>
        </p:nvPicPr>
        <p:blipFill>
          <a:blip r:embed="rId1"/>
          <a:srcRect l="0" t="0" r="1728" b="0"/>
          <a:stretch/>
        </p:blipFill>
        <p:spPr>
          <a:xfrm>
            <a:off x="363960" y="4032000"/>
            <a:ext cx="4099680" cy="2068560"/>
          </a:xfrm>
          <a:prstGeom prst="rect">
            <a:avLst/>
          </a:prstGeom>
          <a:ln>
            <a:noFill/>
          </a:ln>
        </p:spPr>
      </p:pic>
      <p:pic>
        <p:nvPicPr>
          <p:cNvPr id="233" name="" descr=""/>
          <p:cNvPicPr/>
          <p:nvPr/>
        </p:nvPicPr>
        <p:blipFill>
          <a:blip r:embed="rId2"/>
          <a:stretch/>
        </p:blipFill>
        <p:spPr>
          <a:xfrm>
            <a:off x="2472120" y="5184000"/>
            <a:ext cx="2279880" cy="1872000"/>
          </a:xfrm>
          <a:prstGeom prst="rect">
            <a:avLst/>
          </a:prstGeom>
          <a:ln>
            <a:noFill/>
          </a:ln>
        </p:spPr>
      </p:pic>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sldImg"/>
          </p:nvPr>
        </p:nvSpPr>
        <p:spPr>
          <a:xfrm>
            <a:off x="613080" y="477720"/>
            <a:ext cx="3778920" cy="2834280"/>
          </a:xfrm>
          <a:prstGeom prst="rect">
            <a:avLst/>
          </a:prstGeom>
        </p:spPr>
      </p:sp>
      <p:sp>
        <p:nvSpPr>
          <p:cNvPr id="235" name="PlaceHolder 2"/>
          <p:cNvSpPr>
            <a:spLocks noGrp="1"/>
          </p:cNvSpPr>
          <p:nvPr>
            <p:ph type="body"/>
          </p:nvPr>
        </p:nvSpPr>
        <p:spPr>
          <a:xfrm>
            <a:off x="4536000" y="504000"/>
            <a:ext cx="5904000" cy="6487920"/>
          </a:xfrm>
          <a:prstGeom prst="rect">
            <a:avLst/>
          </a:prstGeom>
        </p:spPr>
        <p:txBody>
          <a:bodyPr lIns="0" rIns="0" tIns="0" bIns="0"/>
          <a:p>
            <a:r>
              <a:rPr b="0" lang="sv-SE" sz="2000" spc="-1" strike="noStrike">
                <a:latin typeface="Arial"/>
              </a:rPr>
              <a:t>(här ska det stå fördjupande text i framtiden)</a:t>
            </a:r>
            <a:endParaRPr b="0" lang="sv-SE"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sldImg"/>
          </p:nvPr>
        </p:nvSpPr>
        <p:spPr>
          <a:xfrm>
            <a:off x="757080" y="477720"/>
            <a:ext cx="3778920" cy="2834280"/>
          </a:xfrm>
          <a:prstGeom prst="rect">
            <a:avLst/>
          </a:prstGeom>
        </p:spPr>
      </p:sp>
      <p:sp>
        <p:nvSpPr>
          <p:cNvPr id="237" name="PlaceHolder 2"/>
          <p:cNvSpPr>
            <a:spLocks noGrp="1"/>
          </p:cNvSpPr>
          <p:nvPr>
            <p:ph type="body"/>
          </p:nvPr>
        </p:nvSpPr>
        <p:spPr>
          <a:xfrm>
            <a:off x="4752000" y="432000"/>
            <a:ext cx="5688000" cy="6559920"/>
          </a:xfrm>
          <a:prstGeom prst="rect">
            <a:avLst/>
          </a:prstGeom>
        </p:spPr>
        <p:txBody>
          <a:bodyPr lIns="0" rIns="0" tIns="0" bIns="0"/>
          <a:p>
            <a:r>
              <a:rPr b="0" lang="sv-SE" sz="2000" spc="-1" strike="noStrike">
                <a:latin typeface="Arial"/>
              </a:rPr>
              <a:t>(här ska det stå fördjupande text i framtiden)</a:t>
            </a:r>
            <a:endParaRPr b="0" lang="sv-SE"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sldImg"/>
          </p:nvPr>
        </p:nvSpPr>
        <p:spPr>
          <a:xfrm>
            <a:off x="720000" y="477720"/>
            <a:ext cx="3778920" cy="2834280"/>
          </a:xfrm>
          <a:prstGeom prst="rect">
            <a:avLst/>
          </a:prstGeom>
        </p:spPr>
      </p:sp>
      <p:sp>
        <p:nvSpPr>
          <p:cNvPr id="239" name="PlaceHolder 2"/>
          <p:cNvSpPr>
            <a:spLocks noGrp="1"/>
          </p:cNvSpPr>
          <p:nvPr>
            <p:ph type="body"/>
          </p:nvPr>
        </p:nvSpPr>
        <p:spPr>
          <a:xfrm>
            <a:off x="4680000" y="432000"/>
            <a:ext cx="5472000" cy="6559920"/>
          </a:xfrm>
          <a:prstGeom prst="rect">
            <a:avLst/>
          </a:prstGeom>
        </p:spPr>
        <p:txBody>
          <a:bodyPr lIns="0" rIns="0" tIns="0" bIns="0"/>
          <a:p>
            <a:r>
              <a:rPr b="0" lang="sv-SE" sz="2000" spc="-1" strike="noStrike">
                <a:latin typeface="Arial"/>
              </a:rPr>
              <a:t>(här ska det stå fördjupande text i framtiden)</a:t>
            </a:r>
            <a:endParaRPr b="0" lang="sv-SE"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sldImg"/>
          </p:nvPr>
        </p:nvSpPr>
        <p:spPr>
          <a:xfrm>
            <a:off x="720000" y="504000"/>
            <a:ext cx="3778920" cy="2834280"/>
          </a:xfrm>
          <a:prstGeom prst="rect">
            <a:avLst/>
          </a:prstGeom>
        </p:spPr>
      </p:sp>
      <p:sp>
        <p:nvSpPr>
          <p:cNvPr id="241" name="PlaceHolder 2"/>
          <p:cNvSpPr>
            <a:spLocks noGrp="1"/>
          </p:cNvSpPr>
          <p:nvPr>
            <p:ph type="body"/>
          </p:nvPr>
        </p:nvSpPr>
        <p:spPr>
          <a:xfrm>
            <a:off x="4680000" y="504000"/>
            <a:ext cx="5616000" cy="6552000"/>
          </a:xfrm>
          <a:prstGeom prst="rect">
            <a:avLst/>
          </a:prstGeom>
        </p:spPr>
        <p:txBody>
          <a:bodyPr lIns="0" rIns="0" tIns="0" bIns="0"/>
          <a:p>
            <a:r>
              <a:rPr b="0" lang="sv-SE" sz="2000" spc="-1" strike="noStrike">
                <a:latin typeface="Arial"/>
              </a:rPr>
              <a:t>Denna lektion baserades på en föreläsning som hölls under Kleindagarna. Sedan dess har den reviderats som en del av ett examensarbete på Chalmers. Vissa referenser är från Kleindagarna och har tillkommit senare. </a:t>
            </a:r>
            <a:endParaRPr b="0" lang="sv-SE"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sv-SE"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sv-SE"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sv-SE"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sv-SE"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sv-SE"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sv-SE"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sv-SE"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sv-SE"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sv-SE"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sv-SE"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sv-SE"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sv-SE"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sv-SE"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sv-SE"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sv-SE"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sv-SE"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sv-SE"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sv-SE"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sv-SE"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sv-SE"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sv-SE"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sv-SE"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sv-SE"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sv-SE"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sv-SE"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sv-SE"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sv-SE"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sv-SE"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sv-SE"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sv-SE"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sv-SE"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sv-SE"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sv-SE"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sv-SE"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sv-SE"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sv-SE"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sv-SE"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sv-SE"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pPr algn="ctr"/>
            <a:endParaRPr b="0" lang="sv-SE"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sv-SE"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sv-SE"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sv-SE"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sv-SE"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sv-SE"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sv-SE"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sv-SE"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sv-SE"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sv-SE"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sv-SE"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sv-SE"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sv-SE"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sv-SE"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sv-SE"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sv-SE"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sv-SE"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sv-SE"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sv-SE"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sv-SE"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sv-SE"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sv-SE"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sv-SE"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p>
            <a:pPr algn="ctr"/>
            <a:r>
              <a:rPr b="0" lang="sv-SE" sz="4400" spc="-1" strike="noStrike">
                <a:latin typeface="Arial"/>
              </a:rPr>
              <a:t>Click to edit the title text format</a:t>
            </a:r>
            <a:endParaRPr b="0" lang="sv-SE"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sv-SE" sz="3200" spc="-1" strike="noStrike">
                <a:latin typeface="Arial"/>
              </a:rPr>
              <a:t>Click to edit the outline text format</a:t>
            </a:r>
            <a:endParaRPr b="0" lang="sv-SE" sz="3200" spc="-1" strike="noStrike">
              <a:latin typeface="Arial"/>
            </a:endParaRPr>
          </a:p>
          <a:p>
            <a:pPr lvl="1" marL="864000" indent="-324000">
              <a:spcBef>
                <a:spcPts val="1134"/>
              </a:spcBef>
              <a:buClr>
                <a:srgbClr val="000000"/>
              </a:buClr>
              <a:buSzPct val="75000"/>
              <a:buFont typeface="Symbol" charset="2"/>
              <a:buChar char=""/>
            </a:pPr>
            <a:r>
              <a:rPr b="0" lang="sv-SE" sz="2800" spc="-1" strike="noStrike">
                <a:latin typeface="Arial"/>
              </a:rPr>
              <a:t>Second Outline Level</a:t>
            </a:r>
            <a:endParaRPr b="0" lang="sv-SE" sz="2800" spc="-1" strike="noStrike">
              <a:latin typeface="Arial"/>
            </a:endParaRPr>
          </a:p>
          <a:p>
            <a:pPr lvl="2" marL="1296000" indent="-288000">
              <a:spcBef>
                <a:spcPts val="850"/>
              </a:spcBef>
              <a:buClr>
                <a:srgbClr val="000000"/>
              </a:buClr>
              <a:buSzPct val="45000"/>
              <a:buFont typeface="Wingdings" charset="2"/>
              <a:buChar char=""/>
            </a:pPr>
            <a:r>
              <a:rPr b="0" lang="sv-SE" sz="2400" spc="-1" strike="noStrike">
                <a:latin typeface="Arial"/>
              </a:rPr>
              <a:t>Third Outline Level</a:t>
            </a:r>
            <a:endParaRPr b="0" lang="sv-SE" sz="2400" spc="-1" strike="noStrike">
              <a:latin typeface="Arial"/>
            </a:endParaRPr>
          </a:p>
          <a:p>
            <a:pPr lvl="3" marL="1728000" indent="-216000">
              <a:spcBef>
                <a:spcPts val="567"/>
              </a:spcBef>
              <a:buClr>
                <a:srgbClr val="000000"/>
              </a:buClr>
              <a:buSzPct val="75000"/>
              <a:buFont typeface="Symbol" charset="2"/>
              <a:buChar char=""/>
            </a:pPr>
            <a:r>
              <a:rPr b="0" lang="sv-SE" sz="2000" spc="-1" strike="noStrike">
                <a:latin typeface="Arial"/>
              </a:rPr>
              <a:t>Fourth Outline Level</a:t>
            </a:r>
            <a:endParaRPr b="0" lang="sv-SE" sz="2000" spc="-1" strike="noStrike">
              <a:latin typeface="Arial"/>
            </a:endParaRPr>
          </a:p>
          <a:p>
            <a:pPr lvl="4" marL="2160000" indent="-216000">
              <a:spcBef>
                <a:spcPts val="283"/>
              </a:spcBef>
              <a:buClr>
                <a:srgbClr val="000000"/>
              </a:buClr>
              <a:buSzPct val="45000"/>
              <a:buFont typeface="Wingdings" charset="2"/>
              <a:buChar char=""/>
            </a:pPr>
            <a:r>
              <a:rPr b="0" lang="sv-SE" sz="2000" spc="-1" strike="noStrike">
                <a:latin typeface="Arial"/>
              </a:rPr>
              <a:t>Fifth Outline Level</a:t>
            </a:r>
            <a:endParaRPr b="0" lang="sv-SE" sz="2000" spc="-1" strike="noStrike">
              <a:latin typeface="Arial"/>
            </a:endParaRPr>
          </a:p>
          <a:p>
            <a:pPr lvl="5" marL="2592000" indent="-216000">
              <a:spcBef>
                <a:spcPts val="283"/>
              </a:spcBef>
              <a:buClr>
                <a:srgbClr val="000000"/>
              </a:buClr>
              <a:buSzPct val="45000"/>
              <a:buFont typeface="Wingdings" charset="2"/>
              <a:buChar char=""/>
            </a:pPr>
            <a:r>
              <a:rPr b="0" lang="sv-SE" sz="2000" spc="-1" strike="noStrike">
                <a:latin typeface="Arial"/>
              </a:rPr>
              <a:t>Sixth Outline Level</a:t>
            </a:r>
            <a:endParaRPr b="0" lang="sv-SE" sz="2000" spc="-1" strike="noStrike">
              <a:latin typeface="Arial"/>
            </a:endParaRPr>
          </a:p>
          <a:p>
            <a:pPr lvl="6" marL="3024000" indent="-216000">
              <a:spcBef>
                <a:spcPts val="283"/>
              </a:spcBef>
              <a:buClr>
                <a:srgbClr val="000000"/>
              </a:buClr>
              <a:buSzPct val="45000"/>
              <a:buFont typeface="Wingdings" charset="2"/>
              <a:buChar char=""/>
            </a:pPr>
            <a:r>
              <a:rPr b="0" lang="sv-SE" sz="2000" spc="-1" strike="noStrike">
                <a:latin typeface="Arial"/>
              </a:rPr>
              <a:t>Seventh Outline Level</a:t>
            </a:r>
            <a:endParaRPr b="0" lang="sv-S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r>
              <a:rPr b="0" lang="sv-SE" sz="4400" spc="-1" strike="noStrike">
                <a:latin typeface="Arial"/>
              </a:rPr>
              <a:t>Click to edit the title text format</a:t>
            </a:r>
            <a:endParaRPr b="0" lang="sv-SE"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sv-SE" sz="3200" spc="-1" strike="noStrike">
                <a:latin typeface="Arial"/>
              </a:rPr>
              <a:t>Click to edit the outline text format</a:t>
            </a:r>
            <a:endParaRPr b="0" lang="sv-SE" sz="3200" spc="-1" strike="noStrike">
              <a:latin typeface="Arial"/>
            </a:endParaRPr>
          </a:p>
          <a:p>
            <a:pPr lvl="1" marL="864000" indent="-324000">
              <a:spcBef>
                <a:spcPts val="1134"/>
              </a:spcBef>
              <a:buClr>
                <a:srgbClr val="000000"/>
              </a:buClr>
              <a:buSzPct val="75000"/>
              <a:buFont typeface="Symbol" charset="2"/>
              <a:buChar char=""/>
            </a:pPr>
            <a:r>
              <a:rPr b="0" lang="sv-SE" sz="2800" spc="-1" strike="noStrike">
                <a:latin typeface="Arial"/>
              </a:rPr>
              <a:t>Second Outline Level</a:t>
            </a:r>
            <a:endParaRPr b="0" lang="sv-SE" sz="2800" spc="-1" strike="noStrike">
              <a:latin typeface="Arial"/>
            </a:endParaRPr>
          </a:p>
          <a:p>
            <a:pPr lvl="2" marL="1296000" indent="-288000">
              <a:spcBef>
                <a:spcPts val="850"/>
              </a:spcBef>
              <a:buClr>
                <a:srgbClr val="000000"/>
              </a:buClr>
              <a:buSzPct val="45000"/>
              <a:buFont typeface="Wingdings" charset="2"/>
              <a:buChar char=""/>
            </a:pPr>
            <a:r>
              <a:rPr b="0" lang="sv-SE" sz="2400" spc="-1" strike="noStrike">
                <a:latin typeface="Arial"/>
              </a:rPr>
              <a:t>Third Outline Level</a:t>
            </a:r>
            <a:endParaRPr b="0" lang="sv-SE" sz="2400" spc="-1" strike="noStrike">
              <a:latin typeface="Arial"/>
            </a:endParaRPr>
          </a:p>
          <a:p>
            <a:pPr lvl="3" marL="1728000" indent="-216000">
              <a:spcBef>
                <a:spcPts val="567"/>
              </a:spcBef>
              <a:buClr>
                <a:srgbClr val="000000"/>
              </a:buClr>
              <a:buSzPct val="75000"/>
              <a:buFont typeface="Symbol" charset="2"/>
              <a:buChar char=""/>
            </a:pPr>
            <a:r>
              <a:rPr b="0" lang="sv-SE" sz="2000" spc="-1" strike="noStrike">
                <a:latin typeface="Arial"/>
              </a:rPr>
              <a:t>Fourth Outline Level</a:t>
            </a:r>
            <a:endParaRPr b="0" lang="sv-SE" sz="2000" spc="-1" strike="noStrike">
              <a:latin typeface="Arial"/>
            </a:endParaRPr>
          </a:p>
          <a:p>
            <a:pPr lvl="4" marL="2160000" indent="-216000">
              <a:spcBef>
                <a:spcPts val="283"/>
              </a:spcBef>
              <a:buClr>
                <a:srgbClr val="000000"/>
              </a:buClr>
              <a:buSzPct val="45000"/>
              <a:buFont typeface="Wingdings" charset="2"/>
              <a:buChar char=""/>
            </a:pPr>
            <a:r>
              <a:rPr b="0" lang="sv-SE" sz="2000" spc="-1" strike="noStrike">
                <a:latin typeface="Arial"/>
              </a:rPr>
              <a:t>Fifth Outline Level</a:t>
            </a:r>
            <a:endParaRPr b="0" lang="sv-SE" sz="2000" spc="-1" strike="noStrike">
              <a:latin typeface="Arial"/>
            </a:endParaRPr>
          </a:p>
          <a:p>
            <a:pPr lvl="5" marL="2592000" indent="-216000">
              <a:spcBef>
                <a:spcPts val="283"/>
              </a:spcBef>
              <a:buClr>
                <a:srgbClr val="000000"/>
              </a:buClr>
              <a:buSzPct val="45000"/>
              <a:buFont typeface="Wingdings" charset="2"/>
              <a:buChar char=""/>
            </a:pPr>
            <a:r>
              <a:rPr b="0" lang="sv-SE" sz="2000" spc="-1" strike="noStrike">
                <a:latin typeface="Arial"/>
              </a:rPr>
              <a:t>Sixth Outline Level</a:t>
            </a:r>
            <a:endParaRPr b="0" lang="sv-SE" sz="2000" spc="-1" strike="noStrike">
              <a:latin typeface="Arial"/>
            </a:endParaRPr>
          </a:p>
          <a:p>
            <a:pPr lvl="6" marL="3024000" indent="-216000">
              <a:spcBef>
                <a:spcPts val="283"/>
              </a:spcBef>
              <a:buClr>
                <a:srgbClr val="000000"/>
              </a:buClr>
              <a:buSzPct val="45000"/>
              <a:buFont typeface="Wingdings" charset="2"/>
              <a:buChar char=""/>
            </a:pPr>
            <a:r>
              <a:rPr b="0" lang="sv-SE" sz="2000" spc="-1" strike="noStrike">
                <a:latin typeface="Arial"/>
              </a:rPr>
              <a:t>Seventh Outline Level</a:t>
            </a:r>
            <a:endParaRPr b="0" lang="sv-S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hyperlink" Target="https://drive.google.com/open?id=14naW75hra5nktoO7a6TKXbmt4Ft1Zdhc" TargetMode="External"/><Relationship Id="rId4" Type="http://schemas.openxmlformats.org/officeDocument/2006/relationships/slideLayout" Target="../slideLayouts/slideLayout2.xml"/><Relationship Id="rId5"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xml"/><Relationship Id="rId4" Type="http://schemas.openxmlformats.org/officeDocument/2006/relationships/notesSlide" Target="../notesSlides/notesSlide10.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slideLayout" Target="../slideLayouts/slideLayout13.xml"/><Relationship Id="rId6"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3.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hyperlink" Target="https://www.acm.org/binaries/content/assets/public-policy/2017_usacm_statement_algorithms.pdf" TargetMode="External"/><Relationship Id="rId4" Type="http://schemas.openxmlformats.org/officeDocument/2006/relationships/hyperlink" Target="https://www.acm.org/binaries/content/assets/public-policy/2017_usacm_statement_algorithms.pdf" TargetMode="External"/><Relationship Id="rId5" Type="http://schemas.openxmlformats.org/officeDocument/2006/relationships/hyperlink" Target="https://www.acm.org/binaries/content/assets/public-policy/2017_usacm_statement_algorithms.pdf" TargetMode="External"/><Relationship Id="rId6" Type="http://schemas.openxmlformats.org/officeDocument/2006/relationships/hyperlink" Target="https://www.acm.org/binaries/content/assets/public-policy/2017_usacm_statement_algorithms.pdf" TargetMode="External"/><Relationship Id="rId7" Type="http://schemas.openxmlformats.org/officeDocument/2006/relationships/hyperlink" Target="https://www.acm.org/binaries/content/assets/public-policy/2017_usacm_statement_algorithms.pdf" TargetMode="External"/><Relationship Id="rId8" Type="http://schemas.openxmlformats.org/officeDocument/2006/relationships/hyperlink" Target="https://www.acm.org/binaries/content/assets/public-policy/2017_usacm_statement_algorithms.pdf" TargetMode="External"/><Relationship Id="rId9" Type="http://schemas.openxmlformats.org/officeDocument/2006/relationships/hyperlink" Target="https://www.acm.org/binaries/content/assets/public-policy/2017_usacm_statement_algorithms.pdf" TargetMode="External"/><Relationship Id="rId10" Type="http://schemas.openxmlformats.org/officeDocument/2006/relationships/hyperlink" Target="https://www.acm.org/binaries/content/assets/public-policy/2017_usacm_statement_algorithms.pdf" TargetMode="External"/><Relationship Id="rId11" Type="http://schemas.openxmlformats.org/officeDocument/2006/relationships/hyperlink" Target="https://www.acm.org/binaries/content/assets/public-policy/2017_usacm_statement_algorithms.pdf" TargetMode="External"/><Relationship Id="rId12" Type="http://schemas.openxmlformats.org/officeDocument/2006/relationships/hyperlink" Target="https://www.acm.org/binaries/content/assets/public-policy/2017_usacm_statement_algorithms.pdf" TargetMode="External"/><Relationship Id="rId13" Type="http://schemas.openxmlformats.org/officeDocument/2006/relationships/hyperlink" Target="https://www.acm.org/binaries/content/assets/public-policy/2017_usacm_statement_algorithms.pdf" TargetMode="External"/><Relationship Id="rId14" Type="http://schemas.openxmlformats.org/officeDocument/2006/relationships/hyperlink" Target="https://www.acm.org/binaries/content/assets/public-policy/2017_usacm_statement_algorithms.pdf" TargetMode="External"/><Relationship Id="rId15" Type="http://schemas.openxmlformats.org/officeDocument/2006/relationships/hyperlink" Target="https://www.acm.org/binaries/content/assets/public-policy/2017_usacm_statement_algorithms.pdf" TargetMode="External"/><Relationship Id="rId16" Type="http://schemas.openxmlformats.org/officeDocument/2006/relationships/hyperlink" Target="https://www.acm.org/binaries/content/assets/public-policy/2017_usacm_statement_algorithms.pdf" TargetMode="External"/><Relationship Id="rId17" Type="http://schemas.openxmlformats.org/officeDocument/2006/relationships/hyperlink" Target="https://www.acm.org/binaries/content/assets/public-policy/2017_usacm_statement_algorithms.pdf" TargetMode="External"/><Relationship Id="rId18" Type="http://schemas.openxmlformats.org/officeDocument/2006/relationships/hyperlink" Target="https://www.acm.org/binaries/content/assets/public-policy/2017_usacm_statement_algorithms.pdf" TargetMode="External"/><Relationship Id="rId19" Type="http://schemas.openxmlformats.org/officeDocument/2006/relationships/hyperlink" Target="https://www.acm.org/binaries/content/assets/public-policy/2017_usacm_statement_algorithms.pdf" TargetMode="External"/><Relationship Id="rId20" Type="http://schemas.openxmlformats.org/officeDocument/2006/relationships/hyperlink" Target="https://www.acm.org/binaries/content/assets/public-policy/2017_usacm_statement_algorithms.pdf" TargetMode="External"/><Relationship Id="rId21" Type="http://schemas.openxmlformats.org/officeDocument/2006/relationships/hyperlink" Target="https://www.acm.org/binaries/content/assets/public-policy/2017_usacm_statement_algorithms.pdf" TargetMode="External"/><Relationship Id="rId22" Type="http://schemas.openxmlformats.org/officeDocument/2006/relationships/hyperlink" Target="https://www.acm.org/binaries/content/assets/public-policy/2017_usacm_statement_algorithms.pdf" TargetMode="External"/><Relationship Id="rId23" Type="http://schemas.openxmlformats.org/officeDocument/2006/relationships/hyperlink" Target="https://www.acm.org/binaries/content/assets/public-policy/2017_usacm_statement_algorithms.pdf" TargetMode="External"/><Relationship Id="rId24" Type="http://schemas.openxmlformats.org/officeDocument/2006/relationships/hyperlink" Target="https://www.acm.org/binaries/content/assets/public-policy/2017_usacm_statement_algorithms.pdf" TargetMode="External"/><Relationship Id="rId25" Type="http://schemas.openxmlformats.org/officeDocument/2006/relationships/hyperlink" Target="https://www.acm.org/binaries/content/assets/public-policy/2017_usacm_statement_algorithms.pdf" TargetMode="External"/><Relationship Id="rId26" Type="http://schemas.openxmlformats.org/officeDocument/2006/relationships/hyperlink" Target="https://www.acm.org/binaries/content/assets/public-policy/2017_usacm_statement_algorithms.pdf" TargetMode="External"/><Relationship Id="rId27" Type="http://schemas.openxmlformats.org/officeDocument/2006/relationships/hyperlink" Target="https://www.acm.org/binaries/content/assets/public-policy/2017_usacm_statement_algorithms.pdf" TargetMode="External"/><Relationship Id="rId28" Type="http://schemas.openxmlformats.org/officeDocument/2006/relationships/hyperlink" Target="https://www.acm.org/binaries/content/assets/public-policy/2017_usacm_statement_algorithms.pdf" TargetMode="External"/><Relationship Id="rId29" Type="http://schemas.openxmlformats.org/officeDocument/2006/relationships/hyperlink" Target="https://www.acm.org/binaries/content/assets/public-policy/2017_usacm_statement_algorithms.pdf" TargetMode="External"/><Relationship Id="rId30" Type="http://schemas.openxmlformats.org/officeDocument/2006/relationships/hyperlink" Target="https://www.acm.org/binaries/content/assets/public-policy/2017_usacm_statement_algorithms.pdf" TargetMode="External"/><Relationship Id="rId31" Type="http://schemas.openxmlformats.org/officeDocument/2006/relationships/hyperlink" Target="https://www.acm.org/binaries/content/assets/public-policy/2017_usacm_statement_algorithms.pdf" TargetMode="External"/><Relationship Id="rId32" Type="http://schemas.openxmlformats.org/officeDocument/2006/relationships/hyperlink" Target="https://www.acm.org/binaries/content/assets/public-policy/2017_usacm_statement_algorithms.pdf" TargetMode="External"/><Relationship Id="rId33" Type="http://schemas.openxmlformats.org/officeDocument/2006/relationships/hyperlink" Target="https://www.acm.org/binaries/content/assets/public-policy/2017_usacm_statement_algorithms.pdf" TargetMode="External"/><Relationship Id="rId34" Type="http://schemas.openxmlformats.org/officeDocument/2006/relationships/hyperlink" Target="https://www.acm.org/binaries/content/assets/public-policy/2017_usacm_statement_algorithms.pdf" TargetMode="External"/><Relationship Id="rId35" Type="http://schemas.openxmlformats.org/officeDocument/2006/relationships/hyperlink" Target="https://www.acm.org/binaries/content/assets/public-policy/2017_usacm_statement_algorithms.pdf" TargetMode="External"/><Relationship Id="rId36" Type="http://schemas.openxmlformats.org/officeDocument/2006/relationships/hyperlink" Target="https://www.acm.org/binaries/content/assets/public-policy/2017_usacm_statement_algorithms.pdf" TargetMode="External"/><Relationship Id="rId37" Type="http://schemas.openxmlformats.org/officeDocument/2006/relationships/hyperlink" Target="https://www.acm.org/binaries/content/assets/public-policy/2017_usacm_statement_algorithms.pdf" TargetMode="External"/><Relationship Id="rId38" Type="http://schemas.openxmlformats.org/officeDocument/2006/relationships/hyperlink" Target="https://www.acm.org/binaries/content/assets/public-policy/2017_usacm_statement_algorithms.pdf" TargetMode="External"/><Relationship Id="rId39" Type="http://schemas.openxmlformats.org/officeDocument/2006/relationships/hyperlink" Target="https://www.acm.org/binaries/content/assets/public-policy/2017_usacm_statement_algorithms.pdf" TargetMode="External"/><Relationship Id="rId40" Type="http://schemas.openxmlformats.org/officeDocument/2006/relationships/hyperlink" Target="https://www.acm.org/binaries/content/assets/public-policy/2017_usacm_statement_algorithms.pdf" TargetMode="External"/><Relationship Id="rId41" Type="http://schemas.openxmlformats.org/officeDocument/2006/relationships/hyperlink" Target="https://www.acm.org/binaries/content/assets/public-policy/2017_usacm_statement_algorithms.pdf" TargetMode="External"/><Relationship Id="rId42" Type="http://schemas.openxmlformats.org/officeDocument/2006/relationships/hyperlink" Target="https://www.acm.org/binaries/content/assets/public-policy/2017_usacm_statement_algorithms.pdf" TargetMode="External"/><Relationship Id="rId43" Type="http://schemas.openxmlformats.org/officeDocument/2006/relationships/hyperlink" Target="https://www.acm.org/binaries/content/assets/public-policy/2017_usacm_statement_algorithms.pdf" TargetMode="External"/><Relationship Id="rId44" Type="http://schemas.openxmlformats.org/officeDocument/2006/relationships/hyperlink" Target="https://www.acm.org/binaries/content/assets/public-policy/2017_usacm_statement_algorithms.pdf" TargetMode="External"/><Relationship Id="rId45" Type="http://schemas.openxmlformats.org/officeDocument/2006/relationships/hyperlink" Target="https://www.acm.org/binaries/content/assets/public-policy/2017_usacm_statement_algorithms.pdf" TargetMode="External"/><Relationship Id="rId46" Type="http://schemas.openxmlformats.org/officeDocument/2006/relationships/hyperlink" Target="https://www.acm.org/binaries/content/assets/public-policy/2017_usacm_statement_algorithms.pdf" TargetMode="External"/><Relationship Id="rId47" Type="http://schemas.openxmlformats.org/officeDocument/2006/relationships/hyperlink" Target="https://www.acm.org/binaries/content/assets/public-policy/2017_usacm_statement_algorithms.pdf" TargetMode="External"/><Relationship Id="rId48" Type="http://schemas.openxmlformats.org/officeDocument/2006/relationships/hyperlink" Target="https://www.acm.org/binaries/content/assets/public-policy/2017_usacm_statement_algorithms.pdf" TargetMode="External"/><Relationship Id="rId49" Type="http://schemas.openxmlformats.org/officeDocument/2006/relationships/hyperlink" Target="https://www.acm.org/binaries/content/assets/public-policy/2017_usacm_statement_algorithms.pdf" TargetMode="External"/><Relationship Id="rId50" Type="http://schemas.openxmlformats.org/officeDocument/2006/relationships/hyperlink" Target="https://www.acm.org/binaries/content/assets/public-policy/2017_usacm_statement_algorithms.pdf" TargetMode="External"/><Relationship Id="rId51" Type="http://schemas.openxmlformats.org/officeDocument/2006/relationships/hyperlink" Target="https://www.acm.org/binaries/content/assets/public-policy/2017_usacm_statement_algorithms.pdf" TargetMode="External"/><Relationship Id="rId52" Type="http://schemas.openxmlformats.org/officeDocument/2006/relationships/hyperlink" Target="https://www.acm.org/binaries/content/assets/public-policy/2017_usacm_statement_algorithms.pdf" TargetMode="External"/><Relationship Id="rId53" Type="http://schemas.openxmlformats.org/officeDocument/2006/relationships/hyperlink" Target="https://www.acm.org/binaries/content/assets/public-policy/2017_usacm_statement_algorithms.pdf" TargetMode="External"/><Relationship Id="rId54" Type="http://schemas.openxmlformats.org/officeDocument/2006/relationships/hyperlink" Target="https://www.acm.org/binaries/content/assets/public-policy/2017_usacm_statement_algorithms.pdf" TargetMode="External"/><Relationship Id="rId55" Type="http://schemas.openxmlformats.org/officeDocument/2006/relationships/hyperlink" Target="https://www.acm.org/binaries/content/assets/public-policy/2017_usacm_statement_algorithms.pdf" TargetMode="External"/><Relationship Id="rId56" Type="http://schemas.openxmlformats.org/officeDocument/2006/relationships/hyperlink" Target="https://www.acm.org/binaries/content/assets/public-policy/2017_usacm_statement_algorithms.pdf" TargetMode="External"/><Relationship Id="rId57" Type="http://schemas.openxmlformats.org/officeDocument/2006/relationships/hyperlink" Target="https://www.acm.org/binaries/content/assets/public-policy/2017_usacm_statement_algorithms.pdf" TargetMode="External"/><Relationship Id="rId58" Type="http://schemas.openxmlformats.org/officeDocument/2006/relationships/hyperlink" Target="https://www.acm.org/binaries/content/assets/public-policy/2017_usacm_statement_algorithms.pdf" TargetMode="External"/><Relationship Id="rId59" Type="http://schemas.openxmlformats.org/officeDocument/2006/relationships/hyperlink" Target="https://www.acm.org/binaries/content/assets/public-policy/2017_usacm_statement_algorithms.pdf" TargetMode="External"/><Relationship Id="rId60" Type="http://schemas.openxmlformats.org/officeDocument/2006/relationships/hyperlink" Target="https://www.acm.org/binaries/content/assets/public-policy/2017_usacm_statement_algorithms.pdf" TargetMode="External"/><Relationship Id="rId61" Type="http://schemas.openxmlformats.org/officeDocument/2006/relationships/hyperlink" Target="https://www.acm.org/binaries/content/assets/public-policy/2017_usacm_statement_algorithms.pdf" TargetMode="External"/><Relationship Id="rId62" Type="http://schemas.openxmlformats.org/officeDocument/2006/relationships/hyperlink" Target="https://www.acm.org/binaries/content/assets/public-policy/2017_usacm_statement_algorithms.pdf" TargetMode="External"/><Relationship Id="rId63" Type="http://schemas.openxmlformats.org/officeDocument/2006/relationships/hyperlink" Target="https://www.acm.org/binaries/content/assets/public-policy/2017_usacm_statement_algorithms.pdf" TargetMode="External"/><Relationship Id="rId64" Type="http://schemas.openxmlformats.org/officeDocument/2006/relationships/hyperlink" Target="https://www.acm.org/binaries/content/assets/public-policy/2017_usacm_statement_algorithms.pdf" TargetMode="External"/><Relationship Id="rId65" Type="http://schemas.openxmlformats.org/officeDocument/2006/relationships/hyperlink" Target="https://www.acm.org/binaries/content/assets/public-policy/2017_usacm_statement_algorithms.pdf" TargetMode="External"/><Relationship Id="rId66" Type="http://schemas.openxmlformats.org/officeDocument/2006/relationships/hyperlink" Target="https://www.acm.org/binaries/content/assets/public-policy/2017_usacm_statement_algorithms.pdf" TargetMode="External"/><Relationship Id="rId67" Type="http://schemas.openxmlformats.org/officeDocument/2006/relationships/hyperlink" Target="https://www.acm.org/binaries/content/assets/public-policy/2017_usacm_statement_algorithms.pdf" TargetMode="External"/><Relationship Id="rId68" Type="http://schemas.openxmlformats.org/officeDocument/2006/relationships/hyperlink" Target="https://www.acm.org/binaries/content/assets/public-policy/2017_usacm_statement_algorithms.pdf" TargetMode="External"/><Relationship Id="rId69" Type="http://schemas.openxmlformats.org/officeDocument/2006/relationships/hyperlink" Target="https://www.acm.org/binaries/content/assets/public-policy/2017_usacm_statement_algorithms.pdf" TargetMode="External"/><Relationship Id="rId70" Type="http://schemas.openxmlformats.org/officeDocument/2006/relationships/hyperlink" Target="https://www.acm.org/binaries/content/assets/public-policy/2017_usacm_statement_algorithms.pdf" TargetMode="External"/><Relationship Id="rId71" Type="http://schemas.openxmlformats.org/officeDocument/2006/relationships/hyperlink" Target="https://www.acm.org/binaries/content/assets/public-policy/2017_usacm_statement_algorithms.pdf" TargetMode="External"/><Relationship Id="rId72" Type="http://schemas.openxmlformats.org/officeDocument/2006/relationships/hyperlink" Target="https://www.acm.org/binaries/content/assets/public-policy/2017_usacm_statement_algorithms.pdf" TargetMode="External"/><Relationship Id="rId73" Type="http://schemas.openxmlformats.org/officeDocument/2006/relationships/hyperlink" Target="https://www.acm.org/binaries/content/assets/public-policy/2017_usacm_statement_algorithms.pdf" TargetMode="External"/><Relationship Id="rId74" Type="http://schemas.openxmlformats.org/officeDocument/2006/relationships/hyperlink" Target="https://www.acm.org/binaries/content/assets/public-policy/2017_usacm_statement_algorithms.pdf" TargetMode="External"/><Relationship Id="rId75" Type="http://schemas.openxmlformats.org/officeDocument/2006/relationships/hyperlink" Target="https://www.acm.org/binaries/content/assets/public-policy/2017_usacm_statement_algorithms.pdf" TargetMode="External"/><Relationship Id="rId76" Type="http://schemas.openxmlformats.org/officeDocument/2006/relationships/hyperlink" Target="https://www.acm.org/binaries/content/assets/public-policy/2017_usacm_statement_algorithms.pdf" TargetMode="External"/><Relationship Id="rId77" Type="http://schemas.openxmlformats.org/officeDocument/2006/relationships/hyperlink" Target="https://www.acm.org/binaries/content/assets/public-policy/2017_usacm_statement_algorithms.pdf" TargetMode="External"/><Relationship Id="rId78" Type="http://schemas.openxmlformats.org/officeDocument/2006/relationships/hyperlink" Target="https://www.acm.org/binaries/content/assets/public-policy/2017_usacm_statement_algorithms.pdf" TargetMode="External"/><Relationship Id="rId79" Type="http://schemas.openxmlformats.org/officeDocument/2006/relationships/hyperlink" Target="https://www.acm.org/binaries/content/assets/public-policy/2017_usacm_statement_algorithms.pdf" TargetMode="External"/><Relationship Id="rId80" Type="http://schemas.openxmlformats.org/officeDocument/2006/relationships/hyperlink" Target="https://www.acm.org/binaries/content/assets/public-policy/2017_usacm_statement_algorithms.pdf" TargetMode="External"/><Relationship Id="rId81" Type="http://schemas.openxmlformats.org/officeDocument/2006/relationships/hyperlink" Target="https://www.acm.org/binaries/content/assets/public-policy/2017_usacm_statement_algorithms.pdf" TargetMode="External"/><Relationship Id="rId82" Type="http://schemas.openxmlformats.org/officeDocument/2006/relationships/hyperlink" Target="https://www.acm.org/binaries/content/assets/public-policy/2017_usacm_statement_algorithms.pdf" TargetMode="External"/><Relationship Id="rId83" Type="http://schemas.openxmlformats.org/officeDocument/2006/relationships/hyperlink" Target="https://www.acm.org/binaries/content/assets/public-policy/2017_usacm_statement_algorithms.pdf" TargetMode="External"/><Relationship Id="rId84" Type="http://schemas.openxmlformats.org/officeDocument/2006/relationships/hyperlink" Target="https://www.acm.org/binaries/content/assets/public-policy/2017_usacm_statement_algorithms.pdf" TargetMode="External"/><Relationship Id="rId85" Type="http://schemas.openxmlformats.org/officeDocument/2006/relationships/hyperlink" Target="https://www.acm.org/binaries/content/assets/public-policy/2017_usacm_statement_algorithms.pdf" TargetMode="External"/><Relationship Id="rId86" Type="http://schemas.openxmlformats.org/officeDocument/2006/relationships/hyperlink" Target="https://www.acm.org/binaries/content/assets/public-policy/2017_usacm_statement_algorithms.pdf" TargetMode="External"/><Relationship Id="rId87" Type="http://schemas.openxmlformats.org/officeDocument/2006/relationships/hyperlink" Target="https://www.acm.org/binaries/content/assets/public-policy/2017_usacm_statement_algorithms.pdf" TargetMode="External"/><Relationship Id="rId88" Type="http://schemas.openxmlformats.org/officeDocument/2006/relationships/hyperlink" Target="https://royalsociety.org/topics-policy/projects/data-governance/" TargetMode="External"/><Relationship Id="rId89" Type="http://schemas.openxmlformats.org/officeDocument/2006/relationships/hyperlink" Target="https://royalsociety.org/topics-policy/projects/data-governance/" TargetMode="External"/><Relationship Id="rId90" Type="http://schemas.openxmlformats.org/officeDocument/2006/relationships/hyperlink" Target="https://royalsociety.org/topics-policy/projects/data-governance/" TargetMode="External"/><Relationship Id="rId91" Type="http://schemas.openxmlformats.org/officeDocument/2006/relationships/hyperlink" Target="https://royalsociety.org/topics-policy/projects/data-governance/" TargetMode="External"/><Relationship Id="rId92" Type="http://schemas.openxmlformats.org/officeDocument/2006/relationships/hyperlink" Target="https://royalsociety.org/topics-policy/projects/data-governance/" TargetMode="External"/><Relationship Id="rId93" Type="http://schemas.openxmlformats.org/officeDocument/2006/relationships/hyperlink" Target="https://royalsociety.org/topics-policy/projects/data-governance/" TargetMode="External"/><Relationship Id="rId94" Type="http://schemas.openxmlformats.org/officeDocument/2006/relationships/hyperlink" Target="https://royalsociety.org/topics-policy/projects/data-governance/" TargetMode="External"/><Relationship Id="rId95" Type="http://schemas.openxmlformats.org/officeDocument/2006/relationships/hyperlink" Target="https://royalsociety.org/topics-policy/projects/data-governance/" TargetMode="External"/><Relationship Id="rId96" Type="http://schemas.openxmlformats.org/officeDocument/2006/relationships/hyperlink" Target="https://royalsociety.org/topics-policy/projects/data-governance/" TargetMode="External"/><Relationship Id="rId97" Type="http://schemas.openxmlformats.org/officeDocument/2006/relationships/hyperlink" Target="https://royalsociety.org/topics-policy/projects/data-governance/" TargetMode="External"/><Relationship Id="rId98" Type="http://schemas.openxmlformats.org/officeDocument/2006/relationships/hyperlink" Target="https://royalsociety.org/topics-policy/projects/data-governance/" TargetMode="External"/><Relationship Id="rId99" Type="http://schemas.openxmlformats.org/officeDocument/2006/relationships/hyperlink" Target="https://royalsociety.org/topics-policy/projects/data-governance/" TargetMode="External"/><Relationship Id="rId100" Type="http://schemas.openxmlformats.org/officeDocument/2006/relationships/hyperlink" Target="https://royalsociety.org/topics-policy/projects/data-governance/" TargetMode="External"/><Relationship Id="rId101" Type="http://schemas.openxmlformats.org/officeDocument/2006/relationships/hyperlink" Target="https://royalsociety.org/topics-policy/projects/data-governance/" TargetMode="External"/><Relationship Id="rId102" Type="http://schemas.openxmlformats.org/officeDocument/2006/relationships/hyperlink" Target="https://royalsociety.org/topics-policy/projects/data-governance/" TargetMode="External"/><Relationship Id="rId103" Type="http://schemas.openxmlformats.org/officeDocument/2006/relationships/hyperlink" Target="https://royalsociety.org/topics-policy/projects/data-governance/" TargetMode="External"/><Relationship Id="rId104" Type="http://schemas.openxmlformats.org/officeDocument/2006/relationships/hyperlink" Target="https://royalsociety.org/topics-policy/projects/data-governance/" TargetMode="External"/><Relationship Id="rId105" Type="http://schemas.openxmlformats.org/officeDocument/2006/relationships/hyperlink" Target="https://royalsociety.org/topics-policy/projects/data-governance/" TargetMode="External"/><Relationship Id="rId106" Type="http://schemas.openxmlformats.org/officeDocument/2006/relationships/hyperlink" Target="https://royalsociety.org/topics-policy/projects/data-governance/" TargetMode="External"/><Relationship Id="rId107" Type="http://schemas.openxmlformats.org/officeDocument/2006/relationships/hyperlink" Target="https://royalsociety.org/topics-policy/projects/data-governance/" TargetMode="External"/><Relationship Id="rId108" Type="http://schemas.openxmlformats.org/officeDocument/2006/relationships/hyperlink" Target="https://royalsociety.org/topics-policy/projects/data-governance/" TargetMode="External"/><Relationship Id="rId109" Type="http://schemas.openxmlformats.org/officeDocument/2006/relationships/hyperlink" Target="https://royalsociety.org/topics-policy/projects/data-governance/" TargetMode="External"/><Relationship Id="rId110" Type="http://schemas.openxmlformats.org/officeDocument/2006/relationships/hyperlink" Target="https://royalsociety.org/topics-policy/projects/data-governance/" TargetMode="External"/><Relationship Id="rId111" Type="http://schemas.openxmlformats.org/officeDocument/2006/relationships/hyperlink" Target="https://royalsociety.org/topics-policy/projects/data-governance/" TargetMode="External"/><Relationship Id="rId112" Type="http://schemas.openxmlformats.org/officeDocument/2006/relationships/hyperlink" Target="https://royalsociety.org/topics-policy/projects/data-governance/" TargetMode="External"/><Relationship Id="rId113" Type="http://schemas.openxmlformats.org/officeDocument/2006/relationships/hyperlink" Target="https://royalsociety.org/topics-policy/projects/data-governance/" TargetMode="External"/><Relationship Id="rId114" Type="http://schemas.openxmlformats.org/officeDocument/2006/relationships/hyperlink" Target="https://royalsociety.org/topics-policy/projects/data-governance/" TargetMode="External"/><Relationship Id="rId115" Type="http://schemas.openxmlformats.org/officeDocument/2006/relationships/hyperlink" Target="https://royalsociety.org/topics-policy/projects/data-governance/" TargetMode="External"/><Relationship Id="rId116" Type="http://schemas.openxmlformats.org/officeDocument/2006/relationships/hyperlink" Target="https://royalsociety.org/topics-policy/projects/data-governance/" TargetMode="External"/><Relationship Id="rId117" Type="http://schemas.openxmlformats.org/officeDocument/2006/relationships/hyperlink" Target="https://royalsociety.org/topics-policy/projects/data-governance/" TargetMode="External"/><Relationship Id="rId118" Type="http://schemas.openxmlformats.org/officeDocument/2006/relationships/hyperlink" Target="https://royalsociety.org/topics-policy/projects/data-governance/" TargetMode="External"/><Relationship Id="rId119" Type="http://schemas.openxmlformats.org/officeDocument/2006/relationships/hyperlink" Target="https://royalsociety.org/topics-policy/projects/data-governance/" TargetMode="External"/><Relationship Id="rId120" Type="http://schemas.openxmlformats.org/officeDocument/2006/relationships/hyperlink" Target="https://royalsociety.org/topics-policy/projects/data-governance/" TargetMode="External"/><Relationship Id="rId121" Type="http://schemas.openxmlformats.org/officeDocument/2006/relationships/hyperlink" Target="https://royalsociety.org/topics-policy/projects/data-governance/" TargetMode="External"/><Relationship Id="rId122" Type="http://schemas.openxmlformats.org/officeDocument/2006/relationships/hyperlink" Target="https://royalsociety.org/topics-policy/projects/data-governance/" TargetMode="External"/><Relationship Id="rId123" Type="http://schemas.openxmlformats.org/officeDocument/2006/relationships/hyperlink" Target="https://royalsociety.org/topics-policy/projects/data-governance/" TargetMode="External"/><Relationship Id="rId124" Type="http://schemas.openxmlformats.org/officeDocument/2006/relationships/hyperlink" Target="https://royalsociety.org/topics-policy/projects/data-governance/" TargetMode="External"/><Relationship Id="rId125" Type="http://schemas.openxmlformats.org/officeDocument/2006/relationships/hyperlink" Target="https://royalsociety.org/topics-policy/projects/data-governance/" TargetMode="External"/><Relationship Id="rId126" Type="http://schemas.openxmlformats.org/officeDocument/2006/relationships/hyperlink" Target="https://royalsociety.org/topics-policy/projects/data-governance/" TargetMode="External"/><Relationship Id="rId127" Type="http://schemas.openxmlformats.org/officeDocument/2006/relationships/hyperlink" Target="https://royalsociety.org/topics-policy/projects/data-governance/" TargetMode="External"/><Relationship Id="rId128" Type="http://schemas.openxmlformats.org/officeDocument/2006/relationships/hyperlink" Target="https://royalsociety.org/topics-policy/projects/data-governance/" TargetMode="External"/><Relationship Id="rId129" Type="http://schemas.openxmlformats.org/officeDocument/2006/relationships/hyperlink" Target="https://royalsociety.org/topics-policy/projects/data-governance/" TargetMode="External"/><Relationship Id="rId130" Type="http://schemas.openxmlformats.org/officeDocument/2006/relationships/hyperlink" Target="https://royalsociety.org/topics-policy/projects/data-governance/" TargetMode="External"/><Relationship Id="rId131" Type="http://schemas.openxmlformats.org/officeDocument/2006/relationships/hyperlink" Target="https://royalsociety.org/topics-policy/projects/data-governance/" TargetMode="External"/><Relationship Id="rId132" Type="http://schemas.openxmlformats.org/officeDocument/2006/relationships/hyperlink" Target="https://royalsociety.org/topics-policy/projects/data-governance/" TargetMode="External"/><Relationship Id="rId133" Type="http://schemas.openxmlformats.org/officeDocument/2006/relationships/hyperlink" Target="https://royalsociety.org/topics-policy/projects/data-governance/" TargetMode="External"/><Relationship Id="rId134" Type="http://schemas.openxmlformats.org/officeDocument/2006/relationships/hyperlink" Target="https://royalsociety.org/topics-policy/projects/data-governance/" TargetMode="External"/><Relationship Id="rId135" Type="http://schemas.openxmlformats.org/officeDocument/2006/relationships/hyperlink" Target="https://royalsociety.org/topics-policy/projects/data-governance/" TargetMode="External"/><Relationship Id="rId136" Type="http://schemas.openxmlformats.org/officeDocument/2006/relationships/hyperlink" Target="https://royalsociety.org/topics-policy/projects/data-governance/" TargetMode="External"/><Relationship Id="rId137" Type="http://schemas.openxmlformats.org/officeDocument/2006/relationships/hyperlink" Target="https://royalsociety.org/topics-policy/projects/data-governance/" TargetMode="External"/><Relationship Id="rId138" Type="http://schemas.openxmlformats.org/officeDocument/2006/relationships/hyperlink" Target="https://royalsociety.org/topics-policy/projects/data-governance/" TargetMode="External"/><Relationship Id="rId139" Type="http://schemas.openxmlformats.org/officeDocument/2006/relationships/hyperlink" Target="https://royalsociety.org/topics-policy/projects/data-governance/" TargetMode="External"/><Relationship Id="rId140" Type="http://schemas.openxmlformats.org/officeDocument/2006/relationships/hyperlink" Target="https://royalsociety.org/topics-policy/projects/data-governance/" TargetMode="External"/><Relationship Id="rId141" Type="http://schemas.openxmlformats.org/officeDocument/2006/relationships/hyperlink" Target="https://royalsociety.org/topics-policy/projects/data-governance/" TargetMode="External"/><Relationship Id="rId142" Type="http://schemas.openxmlformats.org/officeDocument/2006/relationships/hyperlink" Target="https://royalsociety.org/topics-policy/projects/data-governance/" TargetMode="External"/><Relationship Id="rId143" Type="http://schemas.openxmlformats.org/officeDocument/2006/relationships/hyperlink" Target="https://royalsociety.org/topics-policy/projects/data-governance/" TargetMode="External"/><Relationship Id="rId144" Type="http://schemas.openxmlformats.org/officeDocument/2006/relationships/hyperlink" Target="https://royalsociety.org/topics-policy/projects/data-governance/" TargetMode="External"/><Relationship Id="rId145" Type="http://schemas.openxmlformats.org/officeDocument/2006/relationships/hyperlink" Target="https://royalsociety.org/topics-policy/projects/data-governance/" TargetMode="External"/><Relationship Id="rId146" Type="http://schemas.openxmlformats.org/officeDocument/2006/relationships/hyperlink" Target="https://royalsociety.org/topics-policy/projects/data-governance/" TargetMode="External"/><Relationship Id="rId147" Type="http://schemas.openxmlformats.org/officeDocument/2006/relationships/hyperlink" Target="https://royalsociety.org/topics-policy/projects/data-governance/" TargetMode="External"/><Relationship Id="rId148" Type="http://schemas.openxmlformats.org/officeDocument/2006/relationships/hyperlink" Target="https://ico.org.uk/for-organisations/data-protection-reform/overview-of-the-gdpr/" TargetMode="External"/><Relationship Id="rId149" Type="http://schemas.openxmlformats.org/officeDocument/2006/relationships/hyperlink" Target="https://ico.org.uk/for-organisations/data-protection-reform/overview-of-the-gdpr/" TargetMode="External"/><Relationship Id="rId150" Type="http://schemas.openxmlformats.org/officeDocument/2006/relationships/hyperlink" Target="https://ico.org.uk/for-organisations/data-protection-reform/overview-of-the-gdpr/" TargetMode="External"/><Relationship Id="rId151" Type="http://schemas.openxmlformats.org/officeDocument/2006/relationships/hyperlink" Target="https://ico.org.uk/for-organisations/data-protection-reform/overview-of-the-gdpr/" TargetMode="External"/><Relationship Id="rId152" Type="http://schemas.openxmlformats.org/officeDocument/2006/relationships/hyperlink" Target="https://ico.org.uk/for-organisations/data-protection-reform/overview-of-the-gdpr/" TargetMode="External"/><Relationship Id="rId153" Type="http://schemas.openxmlformats.org/officeDocument/2006/relationships/hyperlink" Target="https://ico.org.uk/for-organisations/data-protection-reform/overview-of-the-gdpr/" TargetMode="External"/><Relationship Id="rId154" Type="http://schemas.openxmlformats.org/officeDocument/2006/relationships/hyperlink" Target="https://ico.org.uk/for-organisations/data-protection-reform/overview-of-the-gdpr/" TargetMode="External"/><Relationship Id="rId155" Type="http://schemas.openxmlformats.org/officeDocument/2006/relationships/hyperlink" Target="https://ico.org.uk/for-organisations/data-protection-reform/overview-of-the-gdpr/" TargetMode="External"/><Relationship Id="rId156" Type="http://schemas.openxmlformats.org/officeDocument/2006/relationships/hyperlink" Target="https://ico.org.uk/for-organisations/data-protection-reform/overview-of-the-gdpr/" TargetMode="External"/><Relationship Id="rId157" Type="http://schemas.openxmlformats.org/officeDocument/2006/relationships/hyperlink" Target="https://ico.org.uk/for-organisations/data-protection-reform/overview-of-the-gdpr/" TargetMode="External"/><Relationship Id="rId158" Type="http://schemas.openxmlformats.org/officeDocument/2006/relationships/hyperlink" Target="https://ico.org.uk/for-organisations/data-protection-reform/overview-of-the-gdpr/" TargetMode="External"/><Relationship Id="rId159" Type="http://schemas.openxmlformats.org/officeDocument/2006/relationships/hyperlink" Target="https://ico.org.uk/for-organisations/data-protection-reform/overview-of-the-gdpr/" TargetMode="External"/><Relationship Id="rId160" Type="http://schemas.openxmlformats.org/officeDocument/2006/relationships/hyperlink" Target="https://ico.org.uk/for-organisations/data-protection-reform/overview-of-the-gdpr/" TargetMode="External"/><Relationship Id="rId161" Type="http://schemas.openxmlformats.org/officeDocument/2006/relationships/hyperlink" Target="https://ico.org.uk/for-organisations/data-protection-reform/overview-of-the-gdpr/" TargetMode="External"/><Relationship Id="rId162" Type="http://schemas.openxmlformats.org/officeDocument/2006/relationships/hyperlink" Target="https://ico.org.uk/for-organisations/data-protection-reform/overview-of-the-gdpr/" TargetMode="External"/><Relationship Id="rId163" Type="http://schemas.openxmlformats.org/officeDocument/2006/relationships/hyperlink" Target="https://ico.org.uk/for-organisations/data-protection-reform/overview-of-the-gdpr/" TargetMode="External"/><Relationship Id="rId164" Type="http://schemas.openxmlformats.org/officeDocument/2006/relationships/hyperlink" Target="https://ico.org.uk/for-organisations/data-protection-reform/overview-of-the-gdpr/" TargetMode="External"/><Relationship Id="rId165" Type="http://schemas.openxmlformats.org/officeDocument/2006/relationships/hyperlink" Target="https://ico.org.uk/for-organisations/data-protection-reform/overview-of-the-gdpr/" TargetMode="External"/><Relationship Id="rId166" Type="http://schemas.openxmlformats.org/officeDocument/2006/relationships/hyperlink" Target="https://ico.org.uk/for-organisations/data-protection-reform/overview-of-the-gdpr/" TargetMode="External"/><Relationship Id="rId167" Type="http://schemas.openxmlformats.org/officeDocument/2006/relationships/hyperlink" Target="https://ico.org.uk/for-organisations/data-protection-reform/overview-of-the-gdpr/" TargetMode="External"/><Relationship Id="rId168" Type="http://schemas.openxmlformats.org/officeDocument/2006/relationships/hyperlink" Target="https://ico.org.uk/for-organisations/data-protection-reform/overview-of-the-gdpr/" TargetMode="External"/><Relationship Id="rId169" Type="http://schemas.openxmlformats.org/officeDocument/2006/relationships/hyperlink" Target="https://ico.org.uk/for-organisations/data-protection-reform/overview-of-the-gdpr/" TargetMode="External"/><Relationship Id="rId170" Type="http://schemas.openxmlformats.org/officeDocument/2006/relationships/hyperlink" Target="https://ico.org.uk/for-organisations/data-protection-reform/overview-of-the-gdpr/" TargetMode="External"/><Relationship Id="rId171" Type="http://schemas.openxmlformats.org/officeDocument/2006/relationships/hyperlink" Target="https://ico.org.uk/for-organisations/data-protection-reform/overview-of-the-gdpr/" TargetMode="External"/><Relationship Id="rId172" Type="http://schemas.openxmlformats.org/officeDocument/2006/relationships/hyperlink" Target="https://ico.org.uk/for-organisations/data-protection-reform/overview-of-the-gdpr/" TargetMode="External"/><Relationship Id="rId173" Type="http://schemas.openxmlformats.org/officeDocument/2006/relationships/hyperlink" Target="https://ico.org.uk/for-organisations/data-protection-reform/overview-of-the-gdpr/" TargetMode="External"/><Relationship Id="rId174" Type="http://schemas.openxmlformats.org/officeDocument/2006/relationships/hyperlink" Target="https://ico.org.uk/for-organisations/data-protection-reform/overview-of-the-gdpr/" TargetMode="External"/><Relationship Id="rId175" Type="http://schemas.openxmlformats.org/officeDocument/2006/relationships/hyperlink" Target="https://ico.org.uk/for-organisations/data-protection-reform/overview-of-the-gdpr/" TargetMode="External"/><Relationship Id="rId176" Type="http://schemas.openxmlformats.org/officeDocument/2006/relationships/hyperlink" Target="https://ico.org.uk/for-organisations/data-protection-reform/overview-of-the-gdpr/" TargetMode="External"/><Relationship Id="rId177" Type="http://schemas.openxmlformats.org/officeDocument/2006/relationships/hyperlink" Target="https://ico.org.uk/for-organisations/data-protection-reform/overview-of-the-gdpr/" TargetMode="External"/><Relationship Id="rId178" Type="http://schemas.openxmlformats.org/officeDocument/2006/relationships/hyperlink" Target="https://ico.org.uk/for-organisations/data-protection-reform/overview-of-the-gdpr/" TargetMode="External"/><Relationship Id="rId179" Type="http://schemas.openxmlformats.org/officeDocument/2006/relationships/hyperlink" Target="https://ico.org.uk/for-organisations/data-protection-reform/overview-of-the-gdpr/" TargetMode="External"/><Relationship Id="rId180" Type="http://schemas.openxmlformats.org/officeDocument/2006/relationships/hyperlink" Target="https://ico.org.uk/for-organisations/data-protection-reform/overview-of-the-gdpr/" TargetMode="External"/><Relationship Id="rId181" Type="http://schemas.openxmlformats.org/officeDocument/2006/relationships/hyperlink" Target="https://ico.org.uk/for-organisations/data-protection-reform/overview-of-the-gdpr/" TargetMode="External"/><Relationship Id="rId182" Type="http://schemas.openxmlformats.org/officeDocument/2006/relationships/hyperlink" Target="https://ico.org.uk/for-organisations/data-protection-reform/overview-of-the-gdpr/" TargetMode="External"/><Relationship Id="rId183" Type="http://schemas.openxmlformats.org/officeDocument/2006/relationships/hyperlink" Target="https://ico.org.uk/for-organisations/data-protection-reform/overview-of-the-gdpr/" TargetMode="External"/><Relationship Id="rId184" Type="http://schemas.openxmlformats.org/officeDocument/2006/relationships/hyperlink" Target="https://ico.org.uk/for-organisations/data-protection-reform/overview-of-the-gdpr/" TargetMode="External"/><Relationship Id="rId185" Type="http://schemas.openxmlformats.org/officeDocument/2006/relationships/hyperlink" Target="https://ico.org.uk/for-organisations/data-protection-reform/overview-of-the-gdpr/" TargetMode="External"/><Relationship Id="rId186" Type="http://schemas.openxmlformats.org/officeDocument/2006/relationships/hyperlink" Target="https://ico.org.uk/for-organisations/data-protection-reform/overview-of-the-gdpr/" TargetMode="External"/><Relationship Id="rId187" Type="http://schemas.openxmlformats.org/officeDocument/2006/relationships/hyperlink" Target="https://ico.org.uk/for-organisations/data-protection-reform/overview-of-the-gdpr/" TargetMode="External"/><Relationship Id="rId188" Type="http://schemas.openxmlformats.org/officeDocument/2006/relationships/hyperlink" Target="https://ico.org.uk/for-organisations/data-protection-reform/overview-of-the-gdpr/" TargetMode="External"/><Relationship Id="rId189" Type="http://schemas.openxmlformats.org/officeDocument/2006/relationships/hyperlink" Target="https://ico.org.uk/for-organisations/data-protection-reform/overview-of-the-gdpr/" TargetMode="External"/><Relationship Id="rId190" Type="http://schemas.openxmlformats.org/officeDocument/2006/relationships/hyperlink" Target="https://ico.org.uk/for-organisations/data-protection-reform/overview-of-the-gdpr/" TargetMode="External"/><Relationship Id="rId191" Type="http://schemas.openxmlformats.org/officeDocument/2006/relationships/hyperlink" Target="https://ico.org.uk/for-organisations/data-protection-reform/overview-of-the-gdpr/" TargetMode="External"/><Relationship Id="rId192" Type="http://schemas.openxmlformats.org/officeDocument/2006/relationships/hyperlink" Target="https://ico.org.uk/for-organisations/data-protection-reform/overview-of-the-gdpr/" TargetMode="External"/><Relationship Id="rId193" Type="http://schemas.openxmlformats.org/officeDocument/2006/relationships/hyperlink" Target="https://ico.org.uk/for-organisations/data-protection-reform/overview-of-the-gdpr/" TargetMode="External"/><Relationship Id="rId194" Type="http://schemas.openxmlformats.org/officeDocument/2006/relationships/hyperlink" Target="https://ico.org.uk/for-organisations/data-protection-reform/overview-of-the-gdpr/" TargetMode="External"/><Relationship Id="rId195" Type="http://schemas.openxmlformats.org/officeDocument/2006/relationships/hyperlink" Target="https://ico.org.uk/for-organisations/data-protection-reform/overview-of-the-gdpr/" TargetMode="External"/><Relationship Id="rId196" Type="http://schemas.openxmlformats.org/officeDocument/2006/relationships/hyperlink" Target="https://ico.org.uk/for-organisations/data-protection-reform/overview-of-the-gdpr/" TargetMode="External"/><Relationship Id="rId197" Type="http://schemas.openxmlformats.org/officeDocument/2006/relationships/hyperlink" Target="https://ico.org.uk/for-organisations/data-protection-reform/overview-of-the-gdpr/" TargetMode="External"/><Relationship Id="rId198" Type="http://schemas.openxmlformats.org/officeDocument/2006/relationships/hyperlink" Target="https://ico.org.uk/for-organisations/data-protection-reform/overview-of-the-gdpr/" TargetMode="External"/><Relationship Id="rId199" Type="http://schemas.openxmlformats.org/officeDocument/2006/relationships/hyperlink" Target="https://ico.org.uk/for-organisations/data-protection-reform/overview-of-the-gdpr/" TargetMode="External"/><Relationship Id="rId200" Type="http://schemas.openxmlformats.org/officeDocument/2006/relationships/hyperlink" Target="https://ico.org.uk/for-organisations/data-protection-reform/overview-of-the-gdpr/" TargetMode="External"/><Relationship Id="rId201" Type="http://schemas.openxmlformats.org/officeDocument/2006/relationships/hyperlink" Target="https://ico.org.uk/for-organisations/data-protection-reform/overview-of-the-gdpr/" TargetMode="External"/><Relationship Id="rId202" Type="http://schemas.openxmlformats.org/officeDocument/2006/relationships/hyperlink" Target="https://ico.org.uk/for-organisations/data-protection-reform/overview-of-the-gdpr/" TargetMode="External"/><Relationship Id="rId203" Type="http://schemas.openxmlformats.org/officeDocument/2006/relationships/hyperlink" Target="https://ico.org.uk/for-organisations/data-protection-reform/overview-of-the-gdpr/" TargetMode="External"/><Relationship Id="rId204" Type="http://schemas.openxmlformats.org/officeDocument/2006/relationships/hyperlink" Target="https://ico.org.uk/for-organisations/data-protection-reform/overview-of-the-gdpr/" TargetMode="External"/><Relationship Id="rId205" Type="http://schemas.openxmlformats.org/officeDocument/2006/relationships/hyperlink" Target="https://ico.org.uk/for-organisations/data-protection-reform/overview-of-the-gdpr/" TargetMode="External"/><Relationship Id="rId206" Type="http://schemas.openxmlformats.org/officeDocument/2006/relationships/hyperlink" Target="https://ico.org.uk/for-organisations/data-protection-reform/overview-of-the-gdpr/" TargetMode="External"/><Relationship Id="rId207" Type="http://schemas.openxmlformats.org/officeDocument/2006/relationships/hyperlink" Target="https://ico.org.uk/for-organisations/data-protection-reform/overview-of-the-gdpr/" TargetMode="External"/><Relationship Id="rId208" Type="http://schemas.openxmlformats.org/officeDocument/2006/relationships/hyperlink" Target="https://ico.org.uk/for-organisations/data-protection-reform/overview-of-the-gdpr/" TargetMode="External"/><Relationship Id="rId209" Type="http://schemas.openxmlformats.org/officeDocument/2006/relationships/hyperlink" Target="https://ico.org.uk/for-organisations/data-protection-reform/overview-of-the-gdpr/" TargetMode="External"/><Relationship Id="rId210" Type="http://schemas.openxmlformats.org/officeDocument/2006/relationships/hyperlink" Target="https://ico.org.uk/for-organisations/data-protection-reform/overview-of-the-gdpr/" TargetMode="External"/><Relationship Id="rId211" Type="http://schemas.openxmlformats.org/officeDocument/2006/relationships/hyperlink" Target="https://ico.org.uk/for-organisations/data-protection-reform/overview-of-the-gdpr/" TargetMode="External"/><Relationship Id="rId212" Type="http://schemas.openxmlformats.org/officeDocument/2006/relationships/hyperlink" Target="https://ico.org.uk/for-organisations/data-protection-reform/overview-of-the-gdpr/" TargetMode="External"/><Relationship Id="rId213" Type="http://schemas.openxmlformats.org/officeDocument/2006/relationships/hyperlink" Target="https://ico.org.uk/for-organisations/data-protection-reform/overview-of-the-gdpr/" TargetMode="External"/><Relationship Id="rId214" Type="http://schemas.openxmlformats.org/officeDocument/2006/relationships/hyperlink" Target="https://ico.org.uk/for-organisations/data-protection-reform/overview-of-the-gdpr/" TargetMode="External"/><Relationship Id="rId215" Type="http://schemas.openxmlformats.org/officeDocument/2006/relationships/hyperlink" Target="https://ico.org.uk/for-organisations/data-protection-reform/overview-of-the-gdpr/" TargetMode="External"/><Relationship Id="rId216" Type="http://schemas.openxmlformats.org/officeDocument/2006/relationships/hyperlink" Target="https://ico.org.uk/for-organisations/data-protection-reform/overview-of-the-gdpr/" TargetMode="External"/><Relationship Id="rId217" Type="http://schemas.openxmlformats.org/officeDocument/2006/relationships/hyperlink" Target="https://ico.org.uk/for-organisations/data-protection-reform/overview-of-the-gdpr/" TargetMode="External"/><Relationship Id="rId218" Type="http://schemas.openxmlformats.org/officeDocument/2006/relationships/hyperlink" Target="https://ico.org.uk/for-organisations/data-protection-reform/overview-of-the-gdpr/" TargetMode="External"/><Relationship Id="rId219" Type="http://schemas.openxmlformats.org/officeDocument/2006/relationships/hyperlink" Target="https://ico.org.uk/for-organisations/data-protection-reform/overview-of-the-gdpr/" TargetMode="External"/><Relationship Id="rId220" Type="http://schemas.openxmlformats.org/officeDocument/2006/relationships/hyperlink" Target="https://ico.org.uk/for-organisations/data-protection-reform/overview-of-the-gdpr/" TargetMode="External"/><Relationship Id="rId221" Type="http://schemas.openxmlformats.org/officeDocument/2006/relationships/hyperlink" Target="https://ico.org.uk/for-organisations/data-protection-reform/overview-of-the-gdpr/" TargetMode="External"/><Relationship Id="rId222" Type="http://schemas.openxmlformats.org/officeDocument/2006/relationships/hyperlink" Target="https://ico.org.uk/for-organisations/data-protection-reform/overview-of-the-gdpr/" TargetMode="External"/><Relationship Id="rId223" Type="http://schemas.openxmlformats.org/officeDocument/2006/relationships/hyperlink" Target="https://ico.org.uk/for-organisations/data-protection-reform/overview-of-the-gdpr/" TargetMode="External"/><Relationship Id="rId224" Type="http://schemas.openxmlformats.org/officeDocument/2006/relationships/hyperlink" Target="http://www-personal.umich.edu/%7Emejn/netdata/" TargetMode="External"/><Relationship Id="rId225" Type="http://schemas.openxmlformats.org/officeDocument/2006/relationships/hyperlink" Target="http://www-personal.umich.edu/%7Emejn/netdata/" TargetMode="External"/><Relationship Id="rId226" Type="http://schemas.openxmlformats.org/officeDocument/2006/relationships/hyperlink" Target="http://www-personal.umich.edu/%7Emejn/netdata/" TargetMode="External"/><Relationship Id="rId227" Type="http://schemas.openxmlformats.org/officeDocument/2006/relationships/hyperlink" Target="http://www-personal.umich.edu/%7Emejn/netdata/" TargetMode="External"/><Relationship Id="rId228" Type="http://schemas.openxmlformats.org/officeDocument/2006/relationships/hyperlink" Target="http://www-personal.umich.edu/%7Emejn/netdata/" TargetMode="External"/><Relationship Id="rId229" Type="http://schemas.openxmlformats.org/officeDocument/2006/relationships/hyperlink" Target="http://www-personal.umich.edu/%7Emejn/netdata/" TargetMode="External"/><Relationship Id="rId230" Type="http://schemas.openxmlformats.org/officeDocument/2006/relationships/hyperlink" Target="http://www-personal.umich.edu/%7Emejn/netdata/" TargetMode="External"/><Relationship Id="rId231" Type="http://schemas.openxmlformats.org/officeDocument/2006/relationships/hyperlink" Target="http://www-personal.umich.edu/%7Emejn/netdata/" TargetMode="External"/><Relationship Id="rId232" Type="http://schemas.openxmlformats.org/officeDocument/2006/relationships/hyperlink" Target="http://www-personal.umich.edu/%7Emejn/netdata/" TargetMode="External"/><Relationship Id="rId233" Type="http://schemas.openxmlformats.org/officeDocument/2006/relationships/hyperlink" Target="http://www-personal.umich.edu/%7Emejn/netdata/" TargetMode="External"/><Relationship Id="rId234" Type="http://schemas.openxmlformats.org/officeDocument/2006/relationships/hyperlink" Target="http://www-personal.umich.edu/%7Emejn/netdata/" TargetMode="External"/><Relationship Id="rId235" Type="http://schemas.openxmlformats.org/officeDocument/2006/relationships/hyperlink" Target="http://www-personal.umich.edu/%7Emejn/netdata/" TargetMode="External"/><Relationship Id="rId236" Type="http://schemas.openxmlformats.org/officeDocument/2006/relationships/hyperlink" Target="http://www-personal.umich.edu/%7Emejn/netdata/" TargetMode="External"/><Relationship Id="rId237" Type="http://schemas.openxmlformats.org/officeDocument/2006/relationships/hyperlink" Target="http://www-personal.umich.edu/%7Emejn/netdata/" TargetMode="External"/><Relationship Id="rId238" Type="http://schemas.openxmlformats.org/officeDocument/2006/relationships/hyperlink" Target="http://www-personal.umich.edu/%7Emejn/netdata/" TargetMode="External"/><Relationship Id="rId239" Type="http://schemas.openxmlformats.org/officeDocument/2006/relationships/hyperlink" Target="http://www-personal.umich.edu/%7Emejn/netdata/" TargetMode="External"/><Relationship Id="rId240" Type="http://schemas.openxmlformats.org/officeDocument/2006/relationships/hyperlink" Target="http://www-personal.umich.edu/%7Emejn/netdata/" TargetMode="External"/><Relationship Id="rId241" Type="http://schemas.openxmlformats.org/officeDocument/2006/relationships/hyperlink" Target="http://www-personal.umich.edu/%7Emejn/netdata/" TargetMode="External"/><Relationship Id="rId242" Type="http://schemas.openxmlformats.org/officeDocument/2006/relationships/hyperlink" Target="http://www-personal.umich.edu/%7Emejn/netdata/" TargetMode="External"/><Relationship Id="rId243" Type="http://schemas.openxmlformats.org/officeDocument/2006/relationships/hyperlink" Target="http://www-personal.umich.edu/%7Emejn/netdata/" TargetMode="External"/><Relationship Id="rId244" Type="http://schemas.openxmlformats.org/officeDocument/2006/relationships/hyperlink" Target="http://www-personal.umich.edu/%7Emejn/netdata/" TargetMode="External"/><Relationship Id="rId245" Type="http://schemas.openxmlformats.org/officeDocument/2006/relationships/hyperlink" Target="http://www-personal.umich.edu/%7Emejn/netdata/" TargetMode="External"/><Relationship Id="rId246" Type="http://schemas.openxmlformats.org/officeDocument/2006/relationships/hyperlink" Target="http://www-personal.umich.edu/%7Emejn/netdata/" TargetMode="External"/><Relationship Id="rId247" Type="http://schemas.openxmlformats.org/officeDocument/2006/relationships/hyperlink" Target="http://www-personal.umich.edu/%7Emejn/netdata/" TargetMode="External"/><Relationship Id="rId248" Type="http://schemas.openxmlformats.org/officeDocument/2006/relationships/hyperlink" Target="http://www-personal.umich.edu/%7Emejn/netdata/" TargetMode="External"/><Relationship Id="rId249" Type="http://schemas.openxmlformats.org/officeDocument/2006/relationships/hyperlink" Target="http://www-personal.umich.edu/%7Emejn/netdata/" TargetMode="External"/><Relationship Id="rId250" Type="http://schemas.openxmlformats.org/officeDocument/2006/relationships/hyperlink" Target="http://www-personal.umich.edu/%7Emejn/netdata/" TargetMode="External"/><Relationship Id="rId251" Type="http://schemas.openxmlformats.org/officeDocument/2006/relationships/hyperlink" Target="http://www-personal.umich.edu/%7Emejn/netdata/" TargetMode="External"/><Relationship Id="rId252" Type="http://schemas.openxmlformats.org/officeDocument/2006/relationships/hyperlink" Target="http://www-personal.umich.edu/%7Emejn/netdata/" TargetMode="External"/><Relationship Id="rId253" Type="http://schemas.openxmlformats.org/officeDocument/2006/relationships/hyperlink" Target="http://www-personal.umich.edu/%7Emejn/netdata/" TargetMode="External"/><Relationship Id="rId254" Type="http://schemas.openxmlformats.org/officeDocument/2006/relationships/hyperlink" Target="http://www-personal.umich.edu/%7Emejn/netdata/" TargetMode="External"/><Relationship Id="rId255" Type="http://schemas.openxmlformats.org/officeDocument/2006/relationships/hyperlink" Target="http://www-personal.umich.edu/%7Emejn/netdata/" TargetMode="External"/><Relationship Id="rId256" Type="http://schemas.openxmlformats.org/officeDocument/2006/relationships/hyperlink" Target="http://www-personal.umich.edu/%7Emejn/netdata/" TargetMode="External"/><Relationship Id="rId257" Type="http://schemas.openxmlformats.org/officeDocument/2006/relationships/hyperlink" Target="http://www-personal.umich.edu/%7Emejn/netdata/" TargetMode="External"/><Relationship Id="rId258" Type="http://schemas.openxmlformats.org/officeDocument/2006/relationships/hyperlink" Target="http://www-personal.umich.edu/%7Emejn/netdata/" TargetMode="External"/><Relationship Id="rId259" Type="http://schemas.openxmlformats.org/officeDocument/2006/relationships/hyperlink" Target="http://www-personal.umich.edu/%7Emejn/netdata/" TargetMode="External"/><Relationship Id="rId260" Type="http://schemas.openxmlformats.org/officeDocument/2006/relationships/hyperlink" Target="http://www-personal.umich.edu/%7Emejn/netdata/" TargetMode="External"/><Relationship Id="rId261" Type="http://schemas.openxmlformats.org/officeDocument/2006/relationships/hyperlink" Target="http://www-personal.umich.edu/%7Emejn/netdata/" TargetMode="External"/><Relationship Id="rId262" Type="http://schemas.openxmlformats.org/officeDocument/2006/relationships/hyperlink" Target="http://www-personal.umich.edu/%7Emejn/netdata/" TargetMode="External"/><Relationship Id="rId263" Type="http://schemas.openxmlformats.org/officeDocument/2006/relationships/hyperlink" Target="http://www-personal.umich.edu/%7Emejn/papers/npcommunities.pdf" TargetMode="External"/><Relationship Id="rId264" Type="http://schemas.openxmlformats.org/officeDocument/2006/relationships/hyperlink" Target="http://www-personal.umich.edu/%7Emejn/papers/npcommunities.pdf" TargetMode="External"/><Relationship Id="rId265" Type="http://schemas.openxmlformats.org/officeDocument/2006/relationships/hyperlink" Target="http://www-personal.umich.edu/%7Emejn/papers/npcommunities.pdf" TargetMode="External"/><Relationship Id="rId266" Type="http://schemas.openxmlformats.org/officeDocument/2006/relationships/hyperlink" Target="http://www-personal.umich.edu/%7Emejn/papers/npcommunities.pdf" TargetMode="External"/><Relationship Id="rId267" Type="http://schemas.openxmlformats.org/officeDocument/2006/relationships/hyperlink" Target="http://www-personal.umich.edu/%7Emejn/papers/npcommunities.pdf" TargetMode="External"/><Relationship Id="rId268" Type="http://schemas.openxmlformats.org/officeDocument/2006/relationships/hyperlink" Target="http://www-personal.umich.edu/%7Emejn/papers/npcommunities.pdf" TargetMode="External"/><Relationship Id="rId269" Type="http://schemas.openxmlformats.org/officeDocument/2006/relationships/hyperlink" Target="http://www-personal.umich.edu/%7Emejn/papers/npcommunities.pdf" TargetMode="External"/><Relationship Id="rId270" Type="http://schemas.openxmlformats.org/officeDocument/2006/relationships/hyperlink" Target="http://www-personal.umich.edu/%7Emejn/papers/npcommunities.pdf" TargetMode="External"/><Relationship Id="rId271" Type="http://schemas.openxmlformats.org/officeDocument/2006/relationships/hyperlink" Target="http://www-personal.umich.edu/%7Emejn/papers/npcommunities.pdf" TargetMode="External"/><Relationship Id="rId272" Type="http://schemas.openxmlformats.org/officeDocument/2006/relationships/hyperlink" Target="http://www-personal.umich.edu/%7Emejn/papers/npcommunities.pdf" TargetMode="External"/><Relationship Id="rId273" Type="http://schemas.openxmlformats.org/officeDocument/2006/relationships/hyperlink" Target="http://www-personal.umich.edu/%7Emejn/papers/npcommunities.pdf" TargetMode="External"/><Relationship Id="rId274" Type="http://schemas.openxmlformats.org/officeDocument/2006/relationships/hyperlink" Target="http://www-personal.umich.edu/%7Emejn/papers/npcommunities.pdf" TargetMode="External"/><Relationship Id="rId275" Type="http://schemas.openxmlformats.org/officeDocument/2006/relationships/hyperlink" Target="http://www-personal.umich.edu/%7Emejn/papers/npcommunities.pdf" TargetMode="External"/><Relationship Id="rId276" Type="http://schemas.openxmlformats.org/officeDocument/2006/relationships/hyperlink" Target="http://www-personal.umich.edu/%7Emejn/papers/npcommunities.pdf" TargetMode="External"/><Relationship Id="rId277" Type="http://schemas.openxmlformats.org/officeDocument/2006/relationships/hyperlink" Target="http://www-personal.umich.edu/%7Emejn/papers/npcommunities.pdf" TargetMode="External"/><Relationship Id="rId278" Type="http://schemas.openxmlformats.org/officeDocument/2006/relationships/hyperlink" Target="http://www-personal.umich.edu/%7Emejn/papers/npcommunities.pdf" TargetMode="External"/><Relationship Id="rId279" Type="http://schemas.openxmlformats.org/officeDocument/2006/relationships/hyperlink" Target="http://www-personal.umich.edu/%7Emejn/papers/npcommunities.pdf" TargetMode="External"/><Relationship Id="rId280" Type="http://schemas.openxmlformats.org/officeDocument/2006/relationships/hyperlink" Target="http://www-personal.umich.edu/%7Emejn/papers/npcommunities.pdf" TargetMode="External"/><Relationship Id="rId281" Type="http://schemas.openxmlformats.org/officeDocument/2006/relationships/hyperlink" Target="http://www-personal.umich.edu/%7Emejn/papers/npcommunities.pdf" TargetMode="External"/><Relationship Id="rId282" Type="http://schemas.openxmlformats.org/officeDocument/2006/relationships/hyperlink" Target="http://www-personal.umich.edu/%7Emejn/papers/npcommunities.pdf" TargetMode="External"/><Relationship Id="rId283" Type="http://schemas.openxmlformats.org/officeDocument/2006/relationships/hyperlink" Target="http://www-personal.umich.edu/%7Emejn/papers/npcommunities.pdf" TargetMode="External"/><Relationship Id="rId284" Type="http://schemas.openxmlformats.org/officeDocument/2006/relationships/hyperlink" Target="http://www-personal.umich.edu/%7Emejn/papers/npcommunities.pdf" TargetMode="External"/><Relationship Id="rId285" Type="http://schemas.openxmlformats.org/officeDocument/2006/relationships/hyperlink" Target="http://www-personal.umich.edu/%7Emejn/papers/npcommunities.pdf" TargetMode="External"/><Relationship Id="rId286" Type="http://schemas.openxmlformats.org/officeDocument/2006/relationships/hyperlink" Target="http://www-personal.umich.edu/%7Emejn/papers/npcommunities.pdf" TargetMode="External"/><Relationship Id="rId287" Type="http://schemas.openxmlformats.org/officeDocument/2006/relationships/hyperlink" Target="http://www-personal.umich.edu/%7Emejn/papers/npcommunities.pdf" TargetMode="External"/><Relationship Id="rId288" Type="http://schemas.openxmlformats.org/officeDocument/2006/relationships/hyperlink" Target="http://www-personal.umich.edu/%7Emejn/papers/npcommunities.pdf" TargetMode="External"/><Relationship Id="rId289" Type="http://schemas.openxmlformats.org/officeDocument/2006/relationships/hyperlink" Target="http://www-personal.umich.edu/%7Emejn/papers/npcommunities.pdf" TargetMode="External"/><Relationship Id="rId290" Type="http://schemas.openxmlformats.org/officeDocument/2006/relationships/hyperlink" Target="http://www-personal.umich.edu/%7Emejn/papers/npcommunities.pdf" TargetMode="External"/><Relationship Id="rId291" Type="http://schemas.openxmlformats.org/officeDocument/2006/relationships/hyperlink" Target="http://www-personal.umich.edu/%7Emejn/papers/npcommunities.pdf" TargetMode="External"/><Relationship Id="rId292" Type="http://schemas.openxmlformats.org/officeDocument/2006/relationships/hyperlink" Target="http://www-personal.umich.edu/%7Emejn/papers/npcommunities.pdf" TargetMode="External"/><Relationship Id="rId293" Type="http://schemas.openxmlformats.org/officeDocument/2006/relationships/hyperlink" Target="http://www-personal.umich.edu/%7Emejn/papers/npcommunities.pdf" TargetMode="External"/><Relationship Id="rId294" Type="http://schemas.openxmlformats.org/officeDocument/2006/relationships/hyperlink" Target="http://www-personal.umich.edu/%7Emejn/papers/npcommunities.pdf" TargetMode="External"/><Relationship Id="rId295" Type="http://schemas.openxmlformats.org/officeDocument/2006/relationships/hyperlink" Target="http://www-personal.umich.edu/%7Emejn/papers/npcommunities.pdf" TargetMode="External"/><Relationship Id="rId296" Type="http://schemas.openxmlformats.org/officeDocument/2006/relationships/hyperlink" Target="http://www-personal.umich.edu/%7Emejn/papers/npcommunities.pdf" TargetMode="External"/><Relationship Id="rId297" Type="http://schemas.openxmlformats.org/officeDocument/2006/relationships/hyperlink" Target="http://www-personal.umich.edu/%7Emejn/papers/npcommunities.pdf" TargetMode="External"/><Relationship Id="rId298" Type="http://schemas.openxmlformats.org/officeDocument/2006/relationships/hyperlink" Target="http://www-personal.umich.edu/%7Emejn/papers/npcommunities.pdf" TargetMode="External"/><Relationship Id="rId299" Type="http://schemas.openxmlformats.org/officeDocument/2006/relationships/hyperlink" Target="http://www-personal.umich.edu/%7Emejn/papers/npcommunities.pdf" TargetMode="External"/><Relationship Id="rId300" Type="http://schemas.openxmlformats.org/officeDocument/2006/relationships/hyperlink" Target="http://www-personal.umich.edu/%7Emejn/papers/npcommunities.pdf" TargetMode="External"/><Relationship Id="rId301" Type="http://schemas.openxmlformats.org/officeDocument/2006/relationships/hyperlink" Target="http://www-personal.umich.edu/%7Emejn/papers/npcommunities.pdf" TargetMode="External"/><Relationship Id="rId302" Type="http://schemas.openxmlformats.org/officeDocument/2006/relationships/hyperlink" Target="http://www-personal.umich.edu/%7Emejn/papers/npcommunities.pdf" TargetMode="External"/><Relationship Id="rId303" Type="http://schemas.openxmlformats.org/officeDocument/2006/relationships/hyperlink" Target="http://www-personal.umich.edu/%7Emejn/papers/npcommunities.pdf" TargetMode="External"/><Relationship Id="rId304" Type="http://schemas.openxmlformats.org/officeDocument/2006/relationships/hyperlink" Target="http://www-personal.umich.edu/%7Emejn/papers/npcommunities.pdf" TargetMode="External"/><Relationship Id="rId305" Type="http://schemas.openxmlformats.org/officeDocument/2006/relationships/hyperlink" Target="http://www-personal.umich.edu/%7Emejn/papers/npcommunities.pdf" TargetMode="External"/><Relationship Id="rId306" Type="http://schemas.openxmlformats.org/officeDocument/2006/relationships/hyperlink" Target="http://www-personal.umich.edu/%7Emejn/papers/npcommunities.pdf" TargetMode="External"/><Relationship Id="rId307" Type="http://schemas.openxmlformats.org/officeDocument/2006/relationships/hyperlink" Target="http://www-personal.umich.edu/%7Emejn/papers/npcommunities.pdf" TargetMode="External"/><Relationship Id="rId308" Type="http://schemas.openxmlformats.org/officeDocument/2006/relationships/hyperlink" Target="http://www-personal.umich.edu/%7Emejn/papers/npcommunities.pdf" TargetMode="External"/><Relationship Id="rId309" Type="http://schemas.openxmlformats.org/officeDocument/2006/relationships/hyperlink" Target="http://www-personal.umich.edu/%7Emejn/papers/npcommunities.pdf" TargetMode="External"/><Relationship Id="rId310" Type="http://schemas.openxmlformats.org/officeDocument/2006/relationships/hyperlink" Target="http://www-personal.umich.edu/%7Emejn/papers/npcommunities.pdf" TargetMode="External"/><Relationship Id="rId311" Type="http://schemas.openxmlformats.org/officeDocument/2006/relationships/hyperlink" Target="http://www-personal.umich.edu/%7Emejn/papers/npcommunities.pdf" TargetMode="External"/><Relationship Id="rId312" Type="http://schemas.openxmlformats.org/officeDocument/2006/relationships/hyperlink" Target="http://www-personal.umich.edu/%7Emejn/papers/npcommunities.pdf" TargetMode="External"/><Relationship Id="rId313" Type="http://schemas.openxmlformats.org/officeDocument/2006/relationships/hyperlink" Target="http://www-personal.umich.edu/%7Emejn/papers/npcommunities.pdf" TargetMode="External"/><Relationship Id="rId314" Type="http://schemas.openxmlformats.org/officeDocument/2006/relationships/hyperlink" Target="http://www-personal.umich.edu/%7Emejn/papers/npcommunities.pdf" TargetMode="External"/><Relationship Id="rId315" Type="http://schemas.openxmlformats.org/officeDocument/2006/relationships/hyperlink" Target="https://arxiv.org/abs/1205.6822" TargetMode="External"/><Relationship Id="rId316" Type="http://schemas.openxmlformats.org/officeDocument/2006/relationships/hyperlink" Target="https://arxiv.org/abs/1205.6822" TargetMode="External"/><Relationship Id="rId317" Type="http://schemas.openxmlformats.org/officeDocument/2006/relationships/hyperlink" Target="https://arxiv.org/abs/1205.6822" TargetMode="External"/><Relationship Id="rId318" Type="http://schemas.openxmlformats.org/officeDocument/2006/relationships/hyperlink" Target="https://arxiv.org/abs/1205.6822" TargetMode="External"/><Relationship Id="rId319" Type="http://schemas.openxmlformats.org/officeDocument/2006/relationships/hyperlink" Target="https://arxiv.org/abs/1205.6822" TargetMode="External"/><Relationship Id="rId320" Type="http://schemas.openxmlformats.org/officeDocument/2006/relationships/hyperlink" Target="https://arxiv.org/abs/1205.6822" TargetMode="External"/><Relationship Id="rId321" Type="http://schemas.openxmlformats.org/officeDocument/2006/relationships/hyperlink" Target="https://arxiv.org/abs/1205.6822" TargetMode="External"/><Relationship Id="rId322" Type="http://schemas.openxmlformats.org/officeDocument/2006/relationships/hyperlink" Target="https://arxiv.org/abs/1205.6822" TargetMode="External"/><Relationship Id="rId323" Type="http://schemas.openxmlformats.org/officeDocument/2006/relationships/hyperlink" Target="https://arxiv.org/abs/1205.6822" TargetMode="External"/><Relationship Id="rId324" Type="http://schemas.openxmlformats.org/officeDocument/2006/relationships/hyperlink" Target="https://arxiv.org/abs/1205.6822" TargetMode="External"/><Relationship Id="rId325" Type="http://schemas.openxmlformats.org/officeDocument/2006/relationships/hyperlink" Target="https://arxiv.org/abs/1205.6822" TargetMode="External"/><Relationship Id="rId326" Type="http://schemas.openxmlformats.org/officeDocument/2006/relationships/hyperlink" Target="https://arxiv.org/abs/1205.6822" TargetMode="External"/><Relationship Id="rId327" Type="http://schemas.openxmlformats.org/officeDocument/2006/relationships/hyperlink" Target="https://arxiv.org/abs/1205.6822" TargetMode="External"/><Relationship Id="rId328" Type="http://schemas.openxmlformats.org/officeDocument/2006/relationships/hyperlink" Target="https://arxiv.org/abs/1205.6822" TargetMode="External"/><Relationship Id="rId329" Type="http://schemas.openxmlformats.org/officeDocument/2006/relationships/hyperlink" Target="https://arxiv.org/abs/1205.6822" TargetMode="External"/><Relationship Id="rId330" Type="http://schemas.openxmlformats.org/officeDocument/2006/relationships/hyperlink" Target="https://arxiv.org/abs/1205.6822" TargetMode="External"/><Relationship Id="rId331" Type="http://schemas.openxmlformats.org/officeDocument/2006/relationships/hyperlink" Target="https://arxiv.org/abs/1205.6822" TargetMode="External"/><Relationship Id="rId332" Type="http://schemas.openxmlformats.org/officeDocument/2006/relationships/hyperlink" Target="https://arxiv.org/abs/1205.6822" TargetMode="External"/><Relationship Id="rId333" Type="http://schemas.openxmlformats.org/officeDocument/2006/relationships/hyperlink" Target="https://arxiv.org/abs/1205.6822" TargetMode="External"/><Relationship Id="rId334" Type="http://schemas.openxmlformats.org/officeDocument/2006/relationships/hyperlink" Target="https://arxiv.org/abs/1205.6822" TargetMode="External"/><Relationship Id="rId335" Type="http://schemas.openxmlformats.org/officeDocument/2006/relationships/hyperlink" Target="https://arxiv.org/abs/1205.6822" TargetMode="External"/><Relationship Id="rId336" Type="http://schemas.openxmlformats.org/officeDocument/2006/relationships/hyperlink" Target="https://arxiv.org/abs/1205.6822" TargetMode="External"/><Relationship Id="rId337" Type="http://schemas.openxmlformats.org/officeDocument/2006/relationships/hyperlink" Target="https://arxiv.org/abs/1205.6822" TargetMode="External"/><Relationship Id="rId338" Type="http://schemas.openxmlformats.org/officeDocument/2006/relationships/hyperlink" Target="https://arxiv.org/abs/1205.6822" TargetMode="External"/><Relationship Id="rId339" Type="http://schemas.openxmlformats.org/officeDocument/2006/relationships/hyperlink" Target="https://arxiv.org/abs/1205.6822" TargetMode="External"/><Relationship Id="rId340" Type="http://schemas.openxmlformats.org/officeDocument/2006/relationships/hyperlink" Target="https://research.fb.com/three-and-a-half-degrees-of-separation/" TargetMode="External"/><Relationship Id="rId341" Type="http://schemas.openxmlformats.org/officeDocument/2006/relationships/hyperlink" Target="https://research.fb.com/three-and-a-half-degrees-of-separation/" TargetMode="External"/><Relationship Id="rId342" Type="http://schemas.openxmlformats.org/officeDocument/2006/relationships/hyperlink" Target="https://research.fb.com/three-and-a-half-degrees-of-separation/" TargetMode="External"/><Relationship Id="rId343" Type="http://schemas.openxmlformats.org/officeDocument/2006/relationships/hyperlink" Target="https://research.fb.com/three-and-a-half-degrees-of-separation/" TargetMode="External"/><Relationship Id="rId344" Type="http://schemas.openxmlformats.org/officeDocument/2006/relationships/hyperlink" Target="https://research.fb.com/three-and-a-half-degrees-of-separation/" TargetMode="External"/><Relationship Id="rId345" Type="http://schemas.openxmlformats.org/officeDocument/2006/relationships/hyperlink" Target="https://research.fb.com/three-and-a-half-degrees-of-separation/" TargetMode="External"/><Relationship Id="rId346" Type="http://schemas.openxmlformats.org/officeDocument/2006/relationships/hyperlink" Target="https://research.fb.com/three-and-a-half-degrees-of-separation/" TargetMode="External"/><Relationship Id="rId347" Type="http://schemas.openxmlformats.org/officeDocument/2006/relationships/hyperlink" Target="https://research.fb.com/three-and-a-half-degrees-of-separation/" TargetMode="External"/><Relationship Id="rId348" Type="http://schemas.openxmlformats.org/officeDocument/2006/relationships/hyperlink" Target="https://research.fb.com/three-and-a-half-degrees-of-separation/" TargetMode="External"/><Relationship Id="rId349" Type="http://schemas.openxmlformats.org/officeDocument/2006/relationships/hyperlink" Target="https://research.fb.com/three-and-a-half-degrees-of-separation/" TargetMode="External"/><Relationship Id="rId350" Type="http://schemas.openxmlformats.org/officeDocument/2006/relationships/hyperlink" Target="https://research.fb.com/three-and-a-half-degrees-of-separation/" TargetMode="External"/><Relationship Id="rId351" Type="http://schemas.openxmlformats.org/officeDocument/2006/relationships/hyperlink" Target="https://research.fb.com/three-and-a-half-degrees-of-separation/" TargetMode="External"/><Relationship Id="rId352" Type="http://schemas.openxmlformats.org/officeDocument/2006/relationships/hyperlink" Target="https://research.fb.com/three-and-a-half-degrees-of-separation/" TargetMode="External"/><Relationship Id="rId353" Type="http://schemas.openxmlformats.org/officeDocument/2006/relationships/hyperlink" Target="https://research.fb.com/three-and-a-half-degrees-of-separation/" TargetMode="External"/><Relationship Id="rId354" Type="http://schemas.openxmlformats.org/officeDocument/2006/relationships/hyperlink" Target="https://research.fb.com/three-and-a-half-degrees-of-separation/" TargetMode="External"/><Relationship Id="rId355" Type="http://schemas.openxmlformats.org/officeDocument/2006/relationships/hyperlink" Target="https://research.fb.com/three-and-a-half-degrees-of-separation/" TargetMode="External"/><Relationship Id="rId356" Type="http://schemas.openxmlformats.org/officeDocument/2006/relationships/hyperlink" Target="https://research.fb.com/three-and-a-half-degrees-of-separation/" TargetMode="External"/><Relationship Id="rId357" Type="http://schemas.openxmlformats.org/officeDocument/2006/relationships/hyperlink" Target="https://research.fb.com/three-and-a-half-degrees-of-separation/" TargetMode="External"/><Relationship Id="rId358" Type="http://schemas.openxmlformats.org/officeDocument/2006/relationships/hyperlink" Target="https://research.fb.com/three-and-a-half-degrees-of-separation/" TargetMode="External"/><Relationship Id="rId359" Type="http://schemas.openxmlformats.org/officeDocument/2006/relationships/hyperlink" Target="https://research.fb.com/three-and-a-half-degrees-of-separation/" TargetMode="External"/><Relationship Id="rId360" Type="http://schemas.openxmlformats.org/officeDocument/2006/relationships/hyperlink" Target="https://research.fb.com/three-and-a-half-degrees-of-separation/" TargetMode="External"/><Relationship Id="rId361" Type="http://schemas.openxmlformats.org/officeDocument/2006/relationships/hyperlink" Target="https://research.fb.com/three-and-a-half-degrees-of-separation/" TargetMode="External"/><Relationship Id="rId362" Type="http://schemas.openxmlformats.org/officeDocument/2006/relationships/hyperlink" Target="https://research.fb.com/three-and-a-half-degrees-of-separation/" TargetMode="External"/><Relationship Id="rId363" Type="http://schemas.openxmlformats.org/officeDocument/2006/relationships/hyperlink" Target="https://research.fb.com/three-and-a-half-degrees-of-separation/" TargetMode="External"/><Relationship Id="rId364" Type="http://schemas.openxmlformats.org/officeDocument/2006/relationships/hyperlink" Target="https://research.fb.com/three-and-a-half-degrees-of-separation/" TargetMode="External"/><Relationship Id="rId365" Type="http://schemas.openxmlformats.org/officeDocument/2006/relationships/hyperlink" Target="https://research.fb.com/three-and-a-half-degrees-of-separation/" TargetMode="External"/><Relationship Id="rId366" Type="http://schemas.openxmlformats.org/officeDocument/2006/relationships/hyperlink" Target="https://research.fb.com/three-and-a-half-degrees-of-separation/" TargetMode="External"/><Relationship Id="rId367" Type="http://schemas.openxmlformats.org/officeDocument/2006/relationships/hyperlink" Target="https://research.fb.com/three-and-a-half-degrees-of-separation/" TargetMode="External"/><Relationship Id="rId368" Type="http://schemas.openxmlformats.org/officeDocument/2006/relationships/hyperlink" Target="https://research.fb.com/three-and-a-half-degrees-of-separation/" TargetMode="External"/><Relationship Id="rId369" Type="http://schemas.openxmlformats.org/officeDocument/2006/relationships/hyperlink" Target="https://research.fb.com/three-and-a-half-degrees-of-separation/" TargetMode="External"/><Relationship Id="rId370" Type="http://schemas.openxmlformats.org/officeDocument/2006/relationships/hyperlink" Target="https://research.fb.com/three-and-a-half-degrees-of-separation/" TargetMode="External"/><Relationship Id="rId371" Type="http://schemas.openxmlformats.org/officeDocument/2006/relationships/hyperlink" Target="https://research.fb.com/three-and-a-half-degrees-of-separation/" TargetMode="External"/><Relationship Id="rId372" Type="http://schemas.openxmlformats.org/officeDocument/2006/relationships/hyperlink" Target="https://research.fb.com/three-and-a-half-degrees-of-separation/" TargetMode="External"/><Relationship Id="rId373" Type="http://schemas.openxmlformats.org/officeDocument/2006/relationships/hyperlink" Target="https://research.fb.com/three-and-a-half-degrees-of-separation/" TargetMode="External"/><Relationship Id="rId374" Type="http://schemas.openxmlformats.org/officeDocument/2006/relationships/hyperlink" Target="https://research.fb.com/three-and-a-half-degrees-of-separation/" TargetMode="External"/><Relationship Id="rId375" Type="http://schemas.openxmlformats.org/officeDocument/2006/relationships/hyperlink" Target="https://research.fb.com/three-and-a-half-degrees-of-separation/" TargetMode="External"/><Relationship Id="rId376" Type="http://schemas.openxmlformats.org/officeDocument/2006/relationships/hyperlink" Target="https://research.fb.com/three-and-a-half-degrees-of-separation/" TargetMode="External"/><Relationship Id="rId377" Type="http://schemas.openxmlformats.org/officeDocument/2006/relationships/hyperlink" Target="https://research.fb.com/three-and-a-half-degrees-of-separation/" TargetMode="External"/><Relationship Id="rId378" Type="http://schemas.openxmlformats.org/officeDocument/2006/relationships/hyperlink" Target="https://research.fb.com/three-and-a-half-degrees-of-separation/" TargetMode="External"/><Relationship Id="rId379" Type="http://schemas.openxmlformats.org/officeDocument/2006/relationships/hyperlink" Target="https://research.fb.com/three-and-a-half-degrees-of-separation/" TargetMode="External"/><Relationship Id="rId380" Type="http://schemas.openxmlformats.org/officeDocument/2006/relationships/hyperlink" Target="https://research.fb.com/three-and-a-half-degrees-of-separation/" TargetMode="External"/><Relationship Id="rId381" Type="http://schemas.openxmlformats.org/officeDocument/2006/relationships/hyperlink" Target="https://research.fb.com/three-and-a-half-degrees-of-separation/" TargetMode="External"/><Relationship Id="rId382" Type="http://schemas.openxmlformats.org/officeDocument/2006/relationships/hyperlink" Target="https://research.fb.com/three-and-a-half-degrees-of-separation/" TargetMode="External"/><Relationship Id="rId383" Type="http://schemas.openxmlformats.org/officeDocument/2006/relationships/hyperlink" Target="https://research.fb.com/three-and-a-half-degrees-of-separation/" TargetMode="External"/><Relationship Id="rId384" Type="http://schemas.openxmlformats.org/officeDocument/2006/relationships/hyperlink" Target="https://research.fb.com/three-and-a-half-degrees-of-separation/" TargetMode="External"/><Relationship Id="rId385" Type="http://schemas.openxmlformats.org/officeDocument/2006/relationships/hyperlink" Target="https://research.fb.com/three-and-a-half-degrees-of-separation/" TargetMode="External"/><Relationship Id="rId386" Type="http://schemas.openxmlformats.org/officeDocument/2006/relationships/hyperlink" Target="https://research.fb.com/three-and-a-half-degrees-of-separation/" TargetMode="External"/><Relationship Id="rId387" Type="http://schemas.openxmlformats.org/officeDocument/2006/relationships/hyperlink" Target="https://research.fb.com/three-and-a-half-degrees-of-separation/" TargetMode="External"/><Relationship Id="rId388" Type="http://schemas.openxmlformats.org/officeDocument/2006/relationships/hyperlink" Target="https://research.fb.com/three-and-a-half-degrees-of-separation/" TargetMode="External"/><Relationship Id="rId389" Type="http://schemas.openxmlformats.org/officeDocument/2006/relationships/hyperlink" Target="https://research.fb.com/three-and-a-half-degrees-of-separation/" TargetMode="External"/><Relationship Id="rId390" Type="http://schemas.openxmlformats.org/officeDocument/2006/relationships/hyperlink" Target="https://research.fb.com/three-and-a-half-degrees-of-separation/" TargetMode="External"/><Relationship Id="rId391" Type="http://schemas.openxmlformats.org/officeDocument/2006/relationships/hyperlink" Target="https://research.fb.com/three-and-a-half-degrees-of-separation/" TargetMode="External"/><Relationship Id="rId392" Type="http://schemas.openxmlformats.org/officeDocument/2006/relationships/hyperlink" Target="https://research.fb.com/three-and-a-half-degrees-of-separation/" TargetMode="External"/><Relationship Id="rId393" Type="http://schemas.openxmlformats.org/officeDocument/2006/relationships/hyperlink" Target="https://research.fb.com/three-and-a-half-degrees-of-separation/" TargetMode="External"/><Relationship Id="rId394" Type="http://schemas.openxmlformats.org/officeDocument/2006/relationships/hyperlink" Target="https://research.fb.com/three-and-a-half-degrees-of-separation/" TargetMode="External"/><Relationship Id="rId395" Type="http://schemas.openxmlformats.org/officeDocument/2006/relationships/hyperlink" Target="https://research.fb.com/three-and-a-half-degrees-of-separation/" TargetMode="External"/><Relationship Id="rId396" Type="http://schemas.openxmlformats.org/officeDocument/2006/relationships/hyperlink" Target="https://research.fb.com/three-and-a-half-degrees-of-separation/" TargetMode="External"/><Relationship Id="rId397" Type="http://schemas.openxmlformats.org/officeDocument/2006/relationships/hyperlink" Target="https://research.fb.com/three-and-a-half-degrees-of-separation/" TargetMode="External"/><Relationship Id="rId398" Type="http://schemas.openxmlformats.org/officeDocument/2006/relationships/hyperlink" Target="https://research.fb.com/three-and-a-half-degrees-of-separation/" TargetMode="External"/><Relationship Id="rId399" Type="http://schemas.openxmlformats.org/officeDocument/2006/relationships/hyperlink" Target="https://research.fb.com/three-and-a-half-degrees-of-separation/" TargetMode="External"/><Relationship Id="rId400" Type="http://schemas.openxmlformats.org/officeDocument/2006/relationships/hyperlink" Target="https://research.fb.com/three-and-a-half-degrees-of-separation/" TargetMode="External"/><Relationship Id="rId401" Type="http://schemas.openxmlformats.org/officeDocument/2006/relationships/hyperlink" Target="https://research.fb.com/three-and-a-half-degrees-of-separation/" TargetMode="External"/><Relationship Id="rId402" Type="http://schemas.openxmlformats.org/officeDocument/2006/relationships/hyperlink" Target="http://graphonline.ru/en/" TargetMode="External"/><Relationship Id="rId403" Type="http://schemas.openxmlformats.org/officeDocument/2006/relationships/hyperlink" Target="https://fusiontables.google.com/DataSource?dsrcid=implicit" TargetMode="External"/><Relationship Id="rId404" Type="http://schemas.openxmlformats.org/officeDocument/2006/relationships/slideLayout" Target="../slideLayouts/slideLayout13.xml"/><Relationship Id="rId405"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0" y="1234440"/>
            <a:ext cx="9142200" cy="5621760"/>
          </a:xfrm>
          <a:custGeom>
            <a:avLst/>
            <a:gdLst/>
            <a:ahLst/>
            <a:rect l="l" t="t" r="r" b="b"/>
            <a:pathLst>
              <a:path w="9144000" h="5623560">
                <a:moveTo>
                  <a:pt x="0" y="5623560"/>
                </a:moveTo>
                <a:lnTo>
                  <a:pt x="9144000" y="5623560"/>
                </a:lnTo>
                <a:lnTo>
                  <a:pt x="9144000" y="0"/>
                </a:lnTo>
                <a:lnTo>
                  <a:pt x="0" y="0"/>
                </a:lnTo>
                <a:lnTo>
                  <a:pt x="0" y="5623560"/>
                </a:lnTo>
                <a:close/>
              </a:path>
            </a:pathLst>
          </a:custGeom>
          <a:solidFill>
            <a:srgbClr val="d9d9d9"/>
          </a:solidFill>
          <a:ln>
            <a:noFill/>
          </a:ln>
        </p:spPr>
        <p:style>
          <a:lnRef idx="0"/>
          <a:fillRef idx="0"/>
          <a:effectRef idx="0"/>
          <a:fontRef idx="minor"/>
        </p:style>
      </p:sp>
      <p:sp>
        <p:nvSpPr>
          <p:cNvPr id="83" name="CustomShape 2"/>
          <p:cNvSpPr/>
          <p:nvPr/>
        </p:nvSpPr>
        <p:spPr>
          <a:xfrm>
            <a:off x="0" y="0"/>
            <a:ext cx="9142200" cy="1232640"/>
          </a:xfrm>
          <a:custGeom>
            <a:avLst/>
            <a:gdLst/>
            <a:ahLst/>
            <a:rect l="l" t="t" r="r" b="b"/>
            <a:pathLst>
              <a:path w="9144000" h="1234439">
                <a:moveTo>
                  <a:pt x="0" y="1234439"/>
                </a:moveTo>
                <a:lnTo>
                  <a:pt x="9144000" y="1234439"/>
                </a:lnTo>
                <a:lnTo>
                  <a:pt x="9144000" y="0"/>
                </a:lnTo>
                <a:lnTo>
                  <a:pt x="0" y="0"/>
                </a:lnTo>
                <a:lnTo>
                  <a:pt x="0" y="1234439"/>
                </a:lnTo>
                <a:close/>
              </a:path>
            </a:pathLst>
          </a:custGeom>
          <a:solidFill>
            <a:srgbClr val="8d0f69"/>
          </a:solidFill>
          <a:ln>
            <a:noFill/>
          </a:ln>
        </p:spPr>
        <p:style>
          <a:lnRef idx="0"/>
          <a:fillRef idx="0"/>
          <a:effectRef idx="0"/>
          <a:fontRef idx="minor"/>
        </p:style>
      </p:sp>
      <p:sp>
        <p:nvSpPr>
          <p:cNvPr id="84" name="CustomShape 3"/>
          <p:cNvSpPr/>
          <p:nvPr/>
        </p:nvSpPr>
        <p:spPr>
          <a:xfrm>
            <a:off x="8058960" y="5706000"/>
            <a:ext cx="1412640" cy="1001160"/>
          </a:xfrm>
          <a:prstGeom prst="rect">
            <a:avLst/>
          </a:prstGeom>
          <a:blipFill rotWithShape="0">
            <a:blip r:embed="rId1"/>
            <a:stretch>
              <a:fillRect/>
            </a:stretch>
          </a:blipFill>
          <a:ln>
            <a:noFill/>
          </a:ln>
        </p:spPr>
        <p:style>
          <a:lnRef idx="0"/>
          <a:fillRef idx="0"/>
          <a:effectRef idx="0"/>
          <a:fontRef idx="minor"/>
        </p:style>
      </p:sp>
      <p:sp>
        <p:nvSpPr>
          <p:cNvPr id="85" name="CustomShape 4"/>
          <p:cNvSpPr/>
          <p:nvPr/>
        </p:nvSpPr>
        <p:spPr>
          <a:xfrm>
            <a:off x="8058960" y="5706000"/>
            <a:ext cx="1412640" cy="1001160"/>
          </a:xfrm>
          <a:prstGeom prst="rect">
            <a:avLst/>
          </a:prstGeom>
          <a:blipFill rotWithShape="0">
            <a:blip r:embed="rId2"/>
            <a:stretch>
              <a:fillRect/>
            </a:stretch>
          </a:blipFill>
          <a:ln>
            <a:noFill/>
          </a:ln>
        </p:spPr>
        <p:style>
          <a:lnRef idx="0"/>
          <a:fillRef idx="0"/>
          <a:effectRef idx="0"/>
          <a:fontRef idx="minor"/>
        </p:style>
      </p:sp>
      <p:sp>
        <p:nvSpPr>
          <p:cNvPr id="86" name="CustomShape 5"/>
          <p:cNvSpPr/>
          <p:nvPr/>
        </p:nvSpPr>
        <p:spPr>
          <a:xfrm>
            <a:off x="2030400" y="3246840"/>
            <a:ext cx="5876280" cy="415800"/>
          </a:xfrm>
          <a:custGeom>
            <a:avLst/>
            <a:gdLst/>
            <a:ahLst/>
            <a:rect l="l" t="t" r="r" b="b"/>
            <a:pathLst>
              <a:path w="5878067" h="417575">
                <a:moveTo>
                  <a:pt x="0" y="0"/>
                </a:moveTo>
                <a:lnTo>
                  <a:pt x="0" y="417575"/>
                </a:lnTo>
                <a:lnTo>
                  <a:pt x="5878067" y="417575"/>
                </a:lnTo>
                <a:lnTo>
                  <a:pt x="5878067" y="0"/>
                </a:lnTo>
                <a:lnTo>
                  <a:pt x="0" y="0"/>
                </a:lnTo>
                <a:close/>
              </a:path>
            </a:pathLst>
          </a:custGeom>
          <a:solidFill>
            <a:srgbClr val="ffffff"/>
          </a:solidFill>
          <a:ln>
            <a:noFill/>
          </a:ln>
        </p:spPr>
        <p:style>
          <a:lnRef idx="0"/>
          <a:fillRef idx="0"/>
          <a:effectRef idx="0"/>
          <a:fontRef idx="minor"/>
        </p:style>
        <p:txBody>
          <a:bodyPr lIns="90000" rIns="90000" tIns="45000" bIns="45000"/>
          <a:p>
            <a:pPr>
              <a:lnSpc>
                <a:spcPts val="751"/>
              </a:lnSpc>
            </a:pPr>
            <a:endParaRPr b="0" lang="sv-SE" sz="1800" spc="-1" strike="noStrike">
              <a:latin typeface="Arial"/>
            </a:endParaRPr>
          </a:p>
          <a:p>
            <a:pPr>
              <a:lnSpc>
                <a:spcPct val="100000"/>
              </a:lnSpc>
            </a:pPr>
            <a:r>
              <a:rPr b="0" lang="sv-SE" sz="1000" spc="-1" strike="noStrike">
                <a:solidFill>
                  <a:srgbClr val="000000"/>
                </a:solidFill>
                <a:latin typeface="Tahoma"/>
                <a:ea typeface="DejaVu Sans"/>
              </a:rPr>
              <a:t>Medelsvår</a:t>
            </a:r>
            <a:endParaRPr b="0" lang="sv-SE" sz="1000" spc="-1" strike="noStrike">
              <a:latin typeface="Arial"/>
            </a:endParaRPr>
          </a:p>
        </p:txBody>
      </p:sp>
      <p:sp>
        <p:nvSpPr>
          <p:cNvPr id="87" name="CustomShape 6"/>
          <p:cNvSpPr/>
          <p:nvPr/>
        </p:nvSpPr>
        <p:spPr>
          <a:xfrm>
            <a:off x="2042640" y="3746880"/>
            <a:ext cx="5876280" cy="895680"/>
          </a:xfrm>
          <a:custGeom>
            <a:avLst/>
            <a:gdLst/>
            <a:ahLst/>
            <a:rect l="l" t="t" r="r" b="b"/>
            <a:pathLst>
              <a:path w="5878067" h="897636">
                <a:moveTo>
                  <a:pt x="0" y="0"/>
                </a:moveTo>
                <a:lnTo>
                  <a:pt x="0" y="897636"/>
                </a:lnTo>
                <a:lnTo>
                  <a:pt x="5878067" y="897636"/>
                </a:lnTo>
                <a:lnTo>
                  <a:pt x="5878067" y="0"/>
                </a:lnTo>
                <a:lnTo>
                  <a:pt x="0" y="0"/>
                </a:lnTo>
                <a:close/>
              </a:path>
            </a:pathLst>
          </a:custGeom>
          <a:solidFill>
            <a:srgbClr val="ffffff"/>
          </a:solidFill>
          <a:ln>
            <a:noFill/>
          </a:ln>
        </p:spPr>
        <p:style>
          <a:lnRef idx="0"/>
          <a:fillRef idx="0"/>
          <a:effectRef idx="0"/>
          <a:fontRef idx="minor"/>
        </p:style>
        <p:txBody>
          <a:bodyPr lIns="90000" rIns="90000" tIns="45000" bIns="45000"/>
          <a:p>
            <a:pPr>
              <a:lnSpc>
                <a:spcPct val="100000"/>
              </a:lnSpc>
            </a:pPr>
            <a:r>
              <a:rPr b="0" lang="sv-SE" sz="1000" spc="-1" strike="noStrike">
                <a:solidFill>
                  <a:srgbClr val="000000"/>
                </a:solidFill>
                <a:latin typeface="Tahoma"/>
                <a:ea typeface="DejaVu Sans"/>
              </a:rPr>
              <a:t>Presentation med läraranteckningar</a:t>
            </a:r>
            <a:endParaRPr b="0" lang="sv-SE" sz="1000" spc="-1" strike="noStrike">
              <a:latin typeface="Arial"/>
            </a:endParaRPr>
          </a:p>
          <a:p>
            <a:pPr>
              <a:lnSpc>
                <a:spcPct val="100000"/>
              </a:lnSpc>
            </a:pPr>
            <a:r>
              <a:rPr b="0" lang="sv-SE" sz="1000" spc="-1" strike="noStrike">
                <a:solidFill>
                  <a:srgbClr val="000000"/>
                </a:solidFill>
                <a:latin typeface="Tahoma"/>
                <a:ea typeface="DejaVu Sans"/>
              </a:rPr>
              <a:t>Följer undervisningsmetoden 5E </a:t>
            </a:r>
            <a:endParaRPr b="0" lang="sv-SE" sz="1000" spc="-1" strike="noStrike">
              <a:latin typeface="Arial"/>
            </a:endParaRPr>
          </a:p>
          <a:p>
            <a:pPr>
              <a:lnSpc>
                <a:spcPct val="100000"/>
              </a:lnSpc>
            </a:pPr>
            <a:endParaRPr b="0" lang="sv-SE" sz="1000" spc="-1" strike="noStrike">
              <a:latin typeface="Arial"/>
            </a:endParaRPr>
          </a:p>
          <a:p>
            <a:pPr>
              <a:lnSpc>
                <a:spcPct val="100000"/>
              </a:lnSpc>
            </a:pPr>
            <a:r>
              <a:rPr b="0" lang="sv-SE" sz="1000" spc="-1" strike="noStrike">
                <a:solidFill>
                  <a:srgbClr val="000000"/>
                </a:solidFill>
                <a:latin typeface="Tahoma"/>
                <a:ea typeface="DejaVu Sans"/>
              </a:rPr>
              <a:t>(förklaring av 5E finns på denna sidas läraranteckningar)</a:t>
            </a:r>
            <a:endParaRPr b="0" lang="sv-SE" sz="1000" spc="-1" strike="noStrike">
              <a:latin typeface="Arial"/>
            </a:endParaRPr>
          </a:p>
          <a:p>
            <a:pPr marL="108720">
              <a:lnSpc>
                <a:spcPct val="100000"/>
              </a:lnSpc>
            </a:pPr>
            <a:endParaRPr b="0" lang="sv-SE" sz="1000" spc="-1" strike="noStrike">
              <a:latin typeface="Arial"/>
            </a:endParaRPr>
          </a:p>
          <a:p>
            <a:pPr marL="108720">
              <a:lnSpc>
                <a:spcPct val="100000"/>
              </a:lnSpc>
            </a:pPr>
            <a:endParaRPr b="0" lang="sv-SE" sz="1000" spc="-1" strike="noStrike">
              <a:latin typeface="Arial"/>
            </a:endParaRPr>
          </a:p>
        </p:txBody>
      </p:sp>
      <p:sp>
        <p:nvSpPr>
          <p:cNvPr id="88" name="CustomShape 7"/>
          <p:cNvSpPr/>
          <p:nvPr/>
        </p:nvSpPr>
        <p:spPr>
          <a:xfrm>
            <a:off x="2042640" y="4768920"/>
            <a:ext cx="5876280" cy="882000"/>
          </a:xfrm>
          <a:custGeom>
            <a:avLst/>
            <a:gdLst/>
            <a:ahLst/>
            <a:rect l="l" t="t" r="r" b="b"/>
            <a:pathLst>
              <a:path w="5878067" h="883919">
                <a:moveTo>
                  <a:pt x="0" y="0"/>
                </a:moveTo>
                <a:lnTo>
                  <a:pt x="0" y="883919"/>
                </a:lnTo>
                <a:lnTo>
                  <a:pt x="5878067" y="883919"/>
                </a:lnTo>
                <a:lnTo>
                  <a:pt x="5878067" y="0"/>
                </a:lnTo>
                <a:lnTo>
                  <a:pt x="0" y="0"/>
                </a:lnTo>
                <a:close/>
              </a:path>
            </a:pathLst>
          </a:custGeom>
          <a:solidFill>
            <a:srgbClr val="ffffff"/>
          </a:solidFill>
          <a:ln>
            <a:noFill/>
          </a:ln>
        </p:spPr>
        <p:style>
          <a:lnRef idx="0"/>
          <a:fillRef idx="0"/>
          <a:effectRef idx="0"/>
          <a:fontRef idx="minor"/>
        </p:style>
        <p:txBody>
          <a:bodyPr lIns="90000" rIns="90000" tIns="45000" bIns="45000"/>
          <a:p>
            <a:pPr>
              <a:lnSpc>
                <a:spcPct val="100000"/>
              </a:lnSpc>
            </a:pPr>
            <a:r>
              <a:rPr b="0" lang="sv-SE" sz="1000" spc="-1" strike="noStrike">
                <a:solidFill>
                  <a:srgbClr val="000000"/>
                </a:solidFill>
                <a:latin typeface="Tahoma"/>
                <a:ea typeface="DejaVu Sans"/>
              </a:rPr>
              <a:t>Bekanta dig med ”Network Graph” i Google Fusion.</a:t>
            </a:r>
            <a:endParaRPr b="0" lang="sv-SE" sz="1000" spc="-1" strike="noStrike">
              <a:latin typeface="Arial"/>
            </a:endParaRPr>
          </a:p>
          <a:p>
            <a:pPr>
              <a:lnSpc>
                <a:spcPct val="100000"/>
              </a:lnSpc>
            </a:pPr>
            <a:r>
              <a:rPr b="0" lang="sv-SE" sz="1000" spc="-1" strike="noStrike">
                <a:solidFill>
                  <a:srgbClr val="000000"/>
                </a:solidFill>
                <a:latin typeface="Tahoma"/>
                <a:ea typeface="DejaVu Sans"/>
              </a:rPr>
              <a:t>Skapa ett eget kalkylblad i Google Sheets (baserat på exemplet) som klassen kan fylla i.</a:t>
            </a:r>
            <a:endParaRPr b="0" lang="sv-SE" sz="1000" spc="-1" strike="noStrike">
              <a:latin typeface="Arial"/>
            </a:endParaRPr>
          </a:p>
          <a:p>
            <a:pPr>
              <a:lnSpc>
                <a:spcPct val="100000"/>
              </a:lnSpc>
            </a:pPr>
            <a:r>
              <a:rPr b="0" lang="sv-SE" sz="1000" spc="-1" strike="noStrike">
                <a:solidFill>
                  <a:srgbClr val="000000"/>
                </a:solidFill>
                <a:latin typeface="Tahoma"/>
                <a:ea typeface="DejaVu Sans"/>
              </a:rPr>
              <a:t>Läs läraranteckningarna i presentationen (</a:t>
            </a:r>
            <a:r>
              <a:rPr b="0" lang="sv-SE" sz="1000" spc="-1" strike="noStrike">
                <a:solidFill>
                  <a:srgbClr val="000000"/>
                </a:solidFill>
                <a:latin typeface="Tahoma"/>
                <a:ea typeface="DejaVu Sans"/>
              </a:rPr>
              <a:t>kan t.ex. läsas i PowerPoint med Alt+F5, eller skrivas ut)</a:t>
            </a:r>
            <a:endParaRPr b="0" lang="sv-SE" sz="1000" spc="-1" strike="noStrike">
              <a:latin typeface="Arial"/>
            </a:endParaRPr>
          </a:p>
        </p:txBody>
      </p:sp>
      <p:sp>
        <p:nvSpPr>
          <p:cNvPr id="89" name="CustomShape 8"/>
          <p:cNvSpPr/>
          <p:nvPr/>
        </p:nvSpPr>
        <p:spPr>
          <a:xfrm>
            <a:off x="2063520" y="5759280"/>
            <a:ext cx="5874840" cy="898920"/>
          </a:xfrm>
          <a:custGeom>
            <a:avLst/>
            <a:gdLst/>
            <a:ahLst/>
            <a:rect l="l" t="t" r="r" b="b"/>
            <a:pathLst>
              <a:path w="5876544" h="900684">
                <a:moveTo>
                  <a:pt x="0" y="0"/>
                </a:moveTo>
                <a:lnTo>
                  <a:pt x="0" y="900683"/>
                </a:lnTo>
                <a:lnTo>
                  <a:pt x="5876544" y="900683"/>
                </a:lnTo>
                <a:lnTo>
                  <a:pt x="5876544" y="0"/>
                </a:lnTo>
                <a:lnTo>
                  <a:pt x="0" y="0"/>
                </a:lnTo>
                <a:close/>
              </a:path>
            </a:pathLst>
          </a:custGeom>
          <a:solidFill>
            <a:srgbClr val="ffffff"/>
          </a:solidFill>
          <a:ln>
            <a:noFill/>
          </a:ln>
        </p:spPr>
        <p:style>
          <a:lnRef idx="0"/>
          <a:fillRef idx="0"/>
          <a:effectRef idx="0"/>
          <a:fontRef idx="minor"/>
        </p:style>
        <p:txBody>
          <a:bodyPr lIns="90000" rIns="90000" tIns="45000" bIns="45000"/>
          <a:p>
            <a:pPr>
              <a:lnSpc>
                <a:spcPct val="100000"/>
              </a:lnSpc>
            </a:pPr>
            <a:r>
              <a:rPr b="0" lang="sv-SE" sz="1000" spc="-1" strike="noStrike">
                <a:solidFill>
                  <a:srgbClr val="000000"/>
                </a:solidFill>
                <a:latin typeface="Tahoma"/>
                <a:ea typeface="DejaVu Sans"/>
              </a:rPr>
              <a:t>Alla behöver varsin dator, iPad eller smartphone </a:t>
            </a:r>
            <a:endParaRPr b="0" lang="sv-SE" sz="1000" spc="-1" strike="noStrike">
              <a:latin typeface="Arial"/>
            </a:endParaRPr>
          </a:p>
          <a:p>
            <a:pPr>
              <a:lnSpc>
                <a:spcPct val="100000"/>
              </a:lnSpc>
            </a:pPr>
            <a:r>
              <a:rPr b="0" lang="sv-SE" sz="1000" spc="-1" strike="noStrike">
                <a:solidFill>
                  <a:srgbClr val="000000"/>
                </a:solidFill>
                <a:latin typeface="Tahoma"/>
                <a:ea typeface="DejaVu Sans"/>
              </a:rPr>
              <a:t>Google Fusion-filer (</a:t>
            </a:r>
            <a:r>
              <a:rPr b="0" lang="sv-SE" sz="1000" spc="-1" strike="noStrike">
                <a:solidFill>
                  <a:srgbClr val="000000"/>
                </a:solidFill>
                <a:latin typeface="Tahoma"/>
                <a:ea typeface="DejaVu Sans"/>
                <a:hlinkClick r:id="rId3"/>
              </a:rPr>
              <a:t>https://drive.google.com/open?id=14naW75hra5nktoO7a6TKXbmt4Ft1Zdhc</a:t>
            </a:r>
            <a:r>
              <a:rPr b="0" lang="sv-SE" sz="1000" spc="-1" strike="noStrike">
                <a:solidFill>
                  <a:srgbClr val="000000"/>
                </a:solidFill>
                <a:latin typeface="Tahoma"/>
                <a:ea typeface="DejaVu Sans"/>
              </a:rPr>
              <a:t>)</a:t>
            </a:r>
            <a:endParaRPr b="0" lang="sv-SE" sz="1000" spc="-1" strike="noStrike">
              <a:latin typeface="Arial"/>
            </a:endParaRPr>
          </a:p>
          <a:p>
            <a:pPr>
              <a:lnSpc>
                <a:spcPct val="100000"/>
              </a:lnSpc>
            </a:pPr>
            <a:endParaRPr b="0" lang="sv-SE" sz="1000" spc="-1" strike="noStrike">
              <a:latin typeface="Arial"/>
            </a:endParaRPr>
          </a:p>
          <a:p>
            <a:pPr>
              <a:lnSpc>
                <a:spcPct val="100000"/>
              </a:lnSpc>
            </a:pPr>
            <a:endParaRPr b="0" lang="sv-SE" sz="1000" spc="-1" strike="noStrike">
              <a:latin typeface="Arial"/>
            </a:endParaRPr>
          </a:p>
          <a:p>
            <a:pPr>
              <a:lnSpc>
                <a:spcPct val="100000"/>
              </a:lnSpc>
            </a:pPr>
            <a:endParaRPr b="0" lang="sv-SE" sz="1000" spc="-1" strike="noStrike">
              <a:latin typeface="Arial"/>
            </a:endParaRPr>
          </a:p>
        </p:txBody>
      </p:sp>
      <p:sp>
        <p:nvSpPr>
          <p:cNvPr id="90" name="CustomShape 9"/>
          <p:cNvSpPr/>
          <p:nvPr/>
        </p:nvSpPr>
        <p:spPr>
          <a:xfrm>
            <a:off x="449640" y="3367080"/>
            <a:ext cx="1565280" cy="176040"/>
          </a:xfrm>
          <a:prstGeom prst="rect">
            <a:avLst/>
          </a:prstGeom>
          <a:noFill/>
          <a:ln>
            <a:noFill/>
          </a:ln>
        </p:spPr>
        <p:style>
          <a:lnRef idx="0"/>
          <a:fillRef idx="0"/>
          <a:effectRef idx="0"/>
          <a:fontRef idx="minor"/>
        </p:style>
        <p:txBody>
          <a:bodyPr lIns="0" rIns="0" tIns="8640" bIns="0"/>
          <a:p>
            <a:pPr marL="12600">
              <a:lnSpc>
                <a:spcPts val="1344"/>
              </a:lnSpc>
            </a:pPr>
            <a:r>
              <a:rPr b="0" lang="sv-SE" sz="1200" spc="63" strike="noStrike">
                <a:solidFill>
                  <a:srgbClr val="000000"/>
                </a:solidFill>
                <a:latin typeface="Tahoma"/>
                <a:ea typeface="DejaVu Sans"/>
              </a:rPr>
              <a:t>SVÅRIGHETSGRAD:</a:t>
            </a:r>
            <a:endParaRPr b="0" lang="sv-SE" sz="1200" spc="-1" strike="noStrike">
              <a:latin typeface="Arial"/>
            </a:endParaRPr>
          </a:p>
        </p:txBody>
      </p:sp>
      <p:sp>
        <p:nvSpPr>
          <p:cNvPr id="91" name="CustomShape 10"/>
          <p:cNvSpPr/>
          <p:nvPr/>
        </p:nvSpPr>
        <p:spPr>
          <a:xfrm>
            <a:off x="425880" y="3796560"/>
            <a:ext cx="1362240" cy="176040"/>
          </a:xfrm>
          <a:prstGeom prst="rect">
            <a:avLst/>
          </a:prstGeom>
          <a:noFill/>
          <a:ln>
            <a:noFill/>
          </a:ln>
        </p:spPr>
        <p:style>
          <a:lnRef idx="0"/>
          <a:fillRef idx="0"/>
          <a:effectRef idx="0"/>
          <a:fontRef idx="minor"/>
        </p:style>
        <p:txBody>
          <a:bodyPr lIns="0" rIns="0" tIns="8640" bIns="0"/>
          <a:p>
            <a:pPr marL="12600">
              <a:lnSpc>
                <a:spcPts val="1344"/>
              </a:lnSpc>
            </a:pPr>
            <a:r>
              <a:rPr b="0" lang="sv-SE" sz="1200" spc="49" strike="noStrike">
                <a:solidFill>
                  <a:srgbClr val="000000"/>
                </a:solidFill>
                <a:latin typeface="Tahoma"/>
                <a:ea typeface="DejaVu Sans"/>
              </a:rPr>
              <a:t>TYP AV LEKTIONS-MATERIAL:</a:t>
            </a:r>
            <a:endParaRPr b="0" lang="sv-SE" sz="1200" spc="-1" strike="noStrike">
              <a:latin typeface="Arial"/>
            </a:endParaRPr>
          </a:p>
        </p:txBody>
      </p:sp>
      <p:sp>
        <p:nvSpPr>
          <p:cNvPr id="92" name="CustomShape 11"/>
          <p:cNvSpPr/>
          <p:nvPr/>
        </p:nvSpPr>
        <p:spPr>
          <a:xfrm>
            <a:off x="425880" y="4817520"/>
            <a:ext cx="1379160" cy="358920"/>
          </a:xfrm>
          <a:prstGeom prst="rect">
            <a:avLst/>
          </a:prstGeom>
          <a:noFill/>
          <a:ln>
            <a:noFill/>
          </a:ln>
        </p:spPr>
        <p:style>
          <a:lnRef idx="0"/>
          <a:fillRef idx="0"/>
          <a:effectRef idx="0"/>
          <a:fontRef idx="minor"/>
        </p:style>
        <p:txBody>
          <a:bodyPr lIns="0" rIns="0" tIns="8640" bIns="0"/>
          <a:p>
            <a:pPr marL="12600">
              <a:lnSpc>
                <a:spcPts val="1344"/>
              </a:lnSpc>
            </a:pPr>
            <a:r>
              <a:rPr b="0" lang="sv-SE" sz="1200" spc="60" strike="noStrike">
                <a:solidFill>
                  <a:srgbClr val="000000"/>
                </a:solidFill>
                <a:latin typeface="Tahoma"/>
                <a:ea typeface="DejaVu Sans"/>
              </a:rPr>
              <a:t>FÖRBEREDELSER:</a:t>
            </a:r>
            <a:endParaRPr b="0" lang="sv-SE" sz="1200" spc="-1" strike="noStrike">
              <a:latin typeface="Arial"/>
            </a:endParaRPr>
          </a:p>
        </p:txBody>
      </p:sp>
      <p:sp>
        <p:nvSpPr>
          <p:cNvPr id="93" name="CustomShape 12"/>
          <p:cNvSpPr/>
          <p:nvPr/>
        </p:nvSpPr>
        <p:spPr>
          <a:xfrm>
            <a:off x="449640" y="5886360"/>
            <a:ext cx="1138680" cy="358920"/>
          </a:xfrm>
          <a:prstGeom prst="rect">
            <a:avLst/>
          </a:prstGeom>
          <a:noFill/>
          <a:ln>
            <a:noFill/>
          </a:ln>
        </p:spPr>
        <p:style>
          <a:lnRef idx="0"/>
          <a:fillRef idx="0"/>
          <a:effectRef idx="0"/>
          <a:fontRef idx="minor"/>
        </p:style>
        <p:txBody>
          <a:bodyPr lIns="0" rIns="0" tIns="8640" bIns="0"/>
          <a:p>
            <a:pPr marL="12600">
              <a:lnSpc>
                <a:spcPts val="1344"/>
              </a:lnSpc>
            </a:pPr>
            <a:r>
              <a:rPr b="0" lang="sv-SE" sz="1200" spc="60" strike="noStrike">
                <a:solidFill>
                  <a:srgbClr val="000000"/>
                </a:solidFill>
                <a:latin typeface="Tahoma"/>
                <a:ea typeface="DejaVu Sans"/>
              </a:rPr>
              <a:t>MATERIAL:</a:t>
            </a:r>
            <a:endParaRPr b="0" lang="sv-SE" sz="1200" spc="-1" strike="noStrike">
              <a:latin typeface="Arial"/>
            </a:endParaRPr>
          </a:p>
        </p:txBody>
      </p:sp>
      <p:sp>
        <p:nvSpPr>
          <p:cNvPr id="94" name="CustomShape 13"/>
          <p:cNvSpPr/>
          <p:nvPr/>
        </p:nvSpPr>
        <p:spPr>
          <a:xfrm>
            <a:off x="2048760" y="2193480"/>
            <a:ext cx="5876280" cy="415800"/>
          </a:xfrm>
          <a:custGeom>
            <a:avLst/>
            <a:gdLst/>
            <a:ahLst/>
            <a:rect l="l" t="t" r="r" b="b"/>
            <a:pathLst>
              <a:path w="5878067" h="417575">
                <a:moveTo>
                  <a:pt x="0" y="0"/>
                </a:moveTo>
                <a:lnTo>
                  <a:pt x="0" y="417575"/>
                </a:lnTo>
                <a:lnTo>
                  <a:pt x="5878067" y="417575"/>
                </a:lnTo>
                <a:lnTo>
                  <a:pt x="5878067" y="0"/>
                </a:lnTo>
                <a:lnTo>
                  <a:pt x="0" y="0"/>
                </a:lnTo>
                <a:close/>
              </a:path>
            </a:pathLst>
          </a:custGeom>
          <a:solidFill>
            <a:srgbClr val="ffffff"/>
          </a:solidFill>
          <a:ln>
            <a:noFill/>
          </a:ln>
        </p:spPr>
        <p:style>
          <a:lnRef idx="0"/>
          <a:fillRef idx="0"/>
          <a:effectRef idx="0"/>
          <a:fontRef idx="minor"/>
        </p:style>
        <p:txBody>
          <a:bodyPr lIns="90000" rIns="90000" tIns="45000" bIns="45000"/>
          <a:p>
            <a:pPr>
              <a:lnSpc>
                <a:spcPts val="751"/>
              </a:lnSpc>
            </a:pPr>
            <a:endParaRPr b="0" lang="sv-SE" sz="1800" spc="-1" strike="noStrike">
              <a:latin typeface="Arial"/>
            </a:endParaRPr>
          </a:p>
          <a:p>
            <a:pPr>
              <a:lnSpc>
                <a:spcPct val="100000"/>
              </a:lnSpc>
            </a:pPr>
            <a:r>
              <a:rPr b="0" lang="sv-SE" sz="1000" spc="-1" strike="noStrike">
                <a:solidFill>
                  <a:srgbClr val="000000"/>
                </a:solidFill>
                <a:latin typeface="Tahoma"/>
                <a:ea typeface="DejaVu Sans"/>
              </a:rPr>
              <a:t>Ma 1 - statistik</a:t>
            </a:r>
            <a:endParaRPr b="0" lang="sv-SE" sz="1000" spc="-1" strike="noStrike">
              <a:latin typeface="Arial"/>
            </a:endParaRPr>
          </a:p>
        </p:txBody>
      </p:sp>
      <p:sp>
        <p:nvSpPr>
          <p:cNvPr id="95" name="CustomShape 14"/>
          <p:cNvSpPr/>
          <p:nvPr/>
        </p:nvSpPr>
        <p:spPr>
          <a:xfrm>
            <a:off x="432000" y="2317680"/>
            <a:ext cx="1185480" cy="358920"/>
          </a:xfrm>
          <a:prstGeom prst="rect">
            <a:avLst/>
          </a:prstGeom>
          <a:noFill/>
          <a:ln>
            <a:noFill/>
          </a:ln>
        </p:spPr>
        <p:style>
          <a:lnRef idx="0"/>
          <a:fillRef idx="0"/>
          <a:effectRef idx="0"/>
          <a:fontRef idx="minor"/>
        </p:style>
        <p:txBody>
          <a:bodyPr lIns="0" rIns="0" tIns="8640" bIns="0"/>
          <a:p>
            <a:pPr marL="12600">
              <a:lnSpc>
                <a:spcPts val="1344"/>
              </a:lnSpc>
            </a:pPr>
            <a:r>
              <a:rPr b="0" lang="sv-SE" sz="1200" spc="69" strike="noStrike">
                <a:solidFill>
                  <a:srgbClr val="000000"/>
                </a:solidFill>
                <a:latin typeface="Tahoma"/>
                <a:ea typeface="DejaVu Sans"/>
              </a:rPr>
              <a:t>LÄMPLIG FÖR:</a:t>
            </a:r>
            <a:endParaRPr b="0" lang="sv-SE" sz="1200" spc="-1" strike="noStrike">
              <a:latin typeface="Arial"/>
            </a:endParaRPr>
          </a:p>
        </p:txBody>
      </p:sp>
      <p:sp>
        <p:nvSpPr>
          <p:cNvPr id="96" name="CustomShape 15"/>
          <p:cNvSpPr/>
          <p:nvPr/>
        </p:nvSpPr>
        <p:spPr>
          <a:xfrm>
            <a:off x="2066400" y="2715120"/>
            <a:ext cx="5876280" cy="415800"/>
          </a:xfrm>
          <a:custGeom>
            <a:avLst/>
            <a:gdLst/>
            <a:ahLst/>
            <a:rect l="l" t="t" r="r" b="b"/>
            <a:pathLst>
              <a:path w="5878067" h="417575">
                <a:moveTo>
                  <a:pt x="0" y="0"/>
                </a:moveTo>
                <a:lnTo>
                  <a:pt x="0" y="417575"/>
                </a:lnTo>
                <a:lnTo>
                  <a:pt x="5878067" y="417575"/>
                </a:lnTo>
                <a:lnTo>
                  <a:pt x="5878067" y="0"/>
                </a:lnTo>
                <a:lnTo>
                  <a:pt x="0" y="0"/>
                </a:lnTo>
                <a:close/>
              </a:path>
            </a:pathLst>
          </a:custGeom>
          <a:solidFill>
            <a:srgbClr val="ffffff"/>
          </a:solidFill>
          <a:ln>
            <a:noFill/>
          </a:ln>
        </p:spPr>
        <p:style>
          <a:lnRef idx="0"/>
          <a:fillRef idx="0"/>
          <a:effectRef idx="0"/>
          <a:fontRef idx="minor"/>
        </p:style>
        <p:txBody>
          <a:bodyPr lIns="90000" rIns="90000" tIns="45000" bIns="45000"/>
          <a:p>
            <a:pPr>
              <a:lnSpc>
                <a:spcPts val="751"/>
              </a:lnSpc>
            </a:pPr>
            <a:endParaRPr b="0" lang="sv-SE" sz="1800" spc="-1" strike="noStrike">
              <a:latin typeface="Arial"/>
            </a:endParaRPr>
          </a:p>
          <a:p>
            <a:pPr>
              <a:lnSpc>
                <a:spcPct val="100000"/>
              </a:lnSpc>
            </a:pPr>
            <a:r>
              <a:rPr b="0" lang="sv-SE" sz="1000" spc="-1" strike="noStrike">
                <a:solidFill>
                  <a:srgbClr val="000000"/>
                </a:solidFill>
                <a:latin typeface="Tahoma"/>
                <a:ea typeface="DejaVu Sans"/>
              </a:rPr>
              <a:t>75 min ev. två lektioner</a:t>
            </a:r>
            <a:endParaRPr b="0" lang="sv-SE" sz="1000" spc="-1" strike="noStrike">
              <a:latin typeface="Arial"/>
            </a:endParaRPr>
          </a:p>
        </p:txBody>
      </p:sp>
      <p:sp>
        <p:nvSpPr>
          <p:cNvPr id="97" name="CustomShape 16"/>
          <p:cNvSpPr/>
          <p:nvPr/>
        </p:nvSpPr>
        <p:spPr>
          <a:xfrm>
            <a:off x="449640" y="2832120"/>
            <a:ext cx="1322640" cy="176040"/>
          </a:xfrm>
          <a:prstGeom prst="rect">
            <a:avLst/>
          </a:prstGeom>
          <a:noFill/>
          <a:ln>
            <a:noFill/>
          </a:ln>
        </p:spPr>
        <p:style>
          <a:lnRef idx="0"/>
          <a:fillRef idx="0"/>
          <a:effectRef idx="0"/>
          <a:fontRef idx="minor"/>
        </p:style>
        <p:txBody>
          <a:bodyPr lIns="0" rIns="0" tIns="8640" bIns="0"/>
          <a:p>
            <a:pPr marL="12600">
              <a:lnSpc>
                <a:spcPts val="1344"/>
              </a:lnSpc>
            </a:pPr>
            <a:r>
              <a:rPr b="0" lang="sv-SE" sz="1200" spc="52" strike="noStrike">
                <a:solidFill>
                  <a:srgbClr val="000000"/>
                </a:solidFill>
                <a:latin typeface="Tahoma"/>
                <a:ea typeface="DejaVu Sans"/>
              </a:rPr>
              <a:t>TIDSÅTGÅNG:</a:t>
            </a:r>
            <a:endParaRPr b="0" lang="sv-SE" sz="1200" spc="-1" strike="noStrike">
              <a:latin typeface="Arial"/>
            </a:endParaRPr>
          </a:p>
        </p:txBody>
      </p:sp>
      <p:sp>
        <p:nvSpPr>
          <p:cNvPr id="98" name="CustomShape 17"/>
          <p:cNvSpPr/>
          <p:nvPr/>
        </p:nvSpPr>
        <p:spPr>
          <a:xfrm>
            <a:off x="432000" y="1561680"/>
            <a:ext cx="1362240" cy="176040"/>
          </a:xfrm>
          <a:prstGeom prst="rect">
            <a:avLst/>
          </a:prstGeom>
          <a:noFill/>
          <a:ln>
            <a:noFill/>
          </a:ln>
        </p:spPr>
        <p:style>
          <a:lnRef idx="0"/>
          <a:fillRef idx="0"/>
          <a:effectRef idx="0"/>
          <a:fontRef idx="minor"/>
        </p:style>
        <p:txBody>
          <a:bodyPr lIns="0" rIns="0" tIns="8640" bIns="0"/>
          <a:p>
            <a:pPr marL="12600">
              <a:lnSpc>
                <a:spcPts val="1344"/>
              </a:lnSpc>
            </a:pPr>
            <a:r>
              <a:rPr b="0" lang="sv-SE" sz="1200" spc="49" strike="noStrike">
                <a:solidFill>
                  <a:srgbClr val="000000"/>
                </a:solidFill>
                <a:latin typeface="Tahoma"/>
                <a:ea typeface="DejaVu Sans"/>
              </a:rPr>
              <a:t>OM MATERIALET:</a:t>
            </a:r>
            <a:endParaRPr b="0" lang="sv-SE" sz="1200" spc="-1" strike="noStrike">
              <a:latin typeface="Arial"/>
            </a:endParaRPr>
          </a:p>
        </p:txBody>
      </p:sp>
      <p:sp>
        <p:nvSpPr>
          <p:cNvPr id="99" name="CustomShape 18"/>
          <p:cNvSpPr/>
          <p:nvPr/>
        </p:nvSpPr>
        <p:spPr>
          <a:xfrm>
            <a:off x="2048760" y="1476000"/>
            <a:ext cx="5876280" cy="610920"/>
          </a:xfrm>
          <a:custGeom>
            <a:avLst/>
            <a:gdLst/>
            <a:ahLst/>
            <a:rect l="l" t="t" r="r" b="b"/>
            <a:pathLst>
              <a:path w="5878067" h="417575">
                <a:moveTo>
                  <a:pt x="0" y="0"/>
                </a:moveTo>
                <a:lnTo>
                  <a:pt x="0" y="417575"/>
                </a:lnTo>
                <a:lnTo>
                  <a:pt x="5878067" y="417575"/>
                </a:lnTo>
                <a:lnTo>
                  <a:pt x="5878067" y="0"/>
                </a:lnTo>
                <a:lnTo>
                  <a:pt x="0" y="0"/>
                </a:lnTo>
                <a:close/>
              </a:path>
            </a:pathLst>
          </a:custGeom>
          <a:solidFill>
            <a:srgbClr val="ffffff"/>
          </a:solidFill>
          <a:ln>
            <a:noFill/>
          </a:ln>
        </p:spPr>
        <p:style>
          <a:lnRef idx="0"/>
          <a:fillRef idx="0"/>
          <a:effectRef idx="0"/>
          <a:fontRef idx="minor"/>
        </p:style>
        <p:txBody>
          <a:bodyPr lIns="90000" rIns="90000" tIns="45000" bIns="45000"/>
          <a:p>
            <a:pPr>
              <a:lnSpc>
                <a:spcPts val="751"/>
              </a:lnSpc>
            </a:pPr>
            <a:endParaRPr b="0" lang="sv-SE" sz="1800" spc="-1" strike="noStrike">
              <a:latin typeface="Arial"/>
            </a:endParaRPr>
          </a:p>
          <a:p>
            <a:pPr>
              <a:lnSpc>
                <a:spcPts val="751"/>
              </a:lnSpc>
            </a:pPr>
            <a:r>
              <a:rPr b="0" lang="sv-SE" sz="1000" spc="-1" strike="noStrike">
                <a:solidFill>
                  <a:srgbClr val="000000"/>
                </a:solidFill>
                <a:latin typeface="Tahoma"/>
                <a:ea typeface="DejaVu Sans"/>
              </a:rPr>
              <a:t>Nätverksmatematik i samhället</a:t>
            </a:r>
            <a:endParaRPr b="0" lang="sv-SE" sz="1000" spc="-1" strike="noStrike">
              <a:latin typeface="Arial"/>
            </a:endParaRPr>
          </a:p>
        </p:txBody>
      </p:sp>
      <p:sp>
        <p:nvSpPr>
          <p:cNvPr id="100" name="CustomShape 19"/>
          <p:cNvSpPr/>
          <p:nvPr/>
        </p:nvSpPr>
        <p:spPr>
          <a:xfrm>
            <a:off x="541080" y="375120"/>
            <a:ext cx="3885840" cy="328320"/>
          </a:xfrm>
          <a:prstGeom prst="rect">
            <a:avLst/>
          </a:prstGeom>
          <a:noFill/>
          <a:ln>
            <a:noFill/>
          </a:ln>
        </p:spPr>
        <p:style>
          <a:lnRef idx="0"/>
          <a:fillRef idx="0"/>
          <a:effectRef idx="0"/>
          <a:fontRef idx="minor"/>
        </p:style>
        <p:txBody>
          <a:bodyPr lIns="0" rIns="0" tIns="16560" bIns="0"/>
          <a:p>
            <a:pPr marL="12600">
              <a:lnSpc>
                <a:spcPts val="2585"/>
              </a:lnSpc>
            </a:pPr>
            <a:r>
              <a:rPr b="0" lang="sv-SE" sz="2400" spc="55" strike="noStrike">
                <a:solidFill>
                  <a:srgbClr val="ffffff"/>
                </a:solidFill>
                <a:latin typeface="Tahoma"/>
                <a:ea typeface="DejaVu Sans"/>
              </a:rPr>
              <a:t>KLEINMATERIAL: Nätverk</a:t>
            </a:r>
            <a:endParaRPr b="0" lang="sv-SE" sz="2400" spc="-1" strike="noStrike">
              <a:latin typeface="Arial"/>
            </a:endParaRPr>
          </a:p>
        </p:txBody>
      </p:sp>
      <p:graphicFrame>
        <p:nvGraphicFramePr>
          <p:cNvPr id="101" name="Table 20"/>
          <p:cNvGraphicFramePr/>
          <p:nvPr/>
        </p:nvGraphicFramePr>
        <p:xfrm>
          <a:off x="555840" y="888840"/>
          <a:ext cx="6165000" cy="349560"/>
        </p:xfrm>
        <a:graphic>
          <a:graphicData uri="http://schemas.openxmlformats.org/drawingml/2006/table">
            <a:tbl>
              <a:tblPr/>
              <a:tblGrid>
                <a:gridCol w="1232640"/>
                <a:gridCol w="1232640"/>
                <a:gridCol w="1232640"/>
                <a:gridCol w="1232640"/>
                <a:gridCol w="1234800"/>
              </a:tblGrid>
              <a:tr h="349920">
                <a:tc>
                  <a:txBody>
                    <a:bodyPr lIns="90000" rIns="90000" tIns="46800" bIns="46800"/>
                    <a:p>
                      <a:r>
                        <a:rPr b="0" lang="sv-SE" sz="1400" spc="-1" strike="noStrike">
                          <a:latin typeface="Arial"/>
                        </a:rPr>
                        <a:t>Översikt</a:t>
                      </a:r>
                      <a:endParaRPr b="0" lang="sv-SE" sz="1400" spc="-1" strike="noStrike">
                        <a:latin typeface="Arial"/>
                      </a:endParaRPr>
                    </a:p>
                  </a:txBody>
                  <a:tcPr marL="90000" marR="90000">
                    <a:lnR w="720">
                      <a:solidFill>
                        <a:srgbClr val="ffffff"/>
                      </a:solidFill>
                    </a:lnR>
                    <a:solidFill>
                      <a:srgbClr val="d9d9d9"/>
                    </a:solidFill>
                  </a:tcPr>
                </a:tc>
                <a:tc>
                  <a:txBody>
                    <a:bodyPr lIns="90000" rIns="90000" tIns="46800" bIns="46800"/>
                    <a:p>
                      <a:r>
                        <a:rPr b="0" lang="sv-SE" sz="1400" spc="-1" strike="noStrike">
                          <a:latin typeface="Arial"/>
                        </a:rPr>
                        <a:t>Moment</a:t>
                      </a:r>
                      <a:endParaRPr b="0" lang="sv-SE" sz="1400" spc="-1" strike="noStrike">
                        <a:latin typeface="Arial"/>
                      </a:endParaRPr>
                    </a:p>
                  </a:txBody>
                  <a:tcPr marL="90000" marR="90000">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sv-SE" sz="1400" spc="-1" strike="noStrike">
                          <a:latin typeface="Arial"/>
                        </a:rPr>
                        <a:t>LEKTION</a:t>
                      </a:r>
                      <a:endParaRPr b="0" lang="sv-SE"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sv-SE" sz="1400" spc="-1" strike="noStrike">
                          <a:latin typeface="Arial"/>
                        </a:rPr>
                        <a:t>Referenser</a:t>
                      </a:r>
                      <a:endParaRPr b="0" lang="sv-SE"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sv-SE" sz="1400" spc="-1" strike="noStrike">
                          <a:latin typeface="Arial"/>
                        </a:rPr>
                        <a:t>Klein-info</a:t>
                      </a:r>
                      <a:endParaRPr b="0" lang="sv-SE"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0" y="1234440"/>
            <a:ext cx="9142200" cy="5621760"/>
          </a:xfrm>
          <a:custGeom>
            <a:avLst/>
            <a:gdLst/>
            <a:ahLst/>
            <a:rect l="l" t="t" r="r" b="b"/>
            <a:pathLst>
              <a:path w="9144000" h="5623560">
                <a:moveTo>
                  <a:pt x="0" y="5623560"/>
                </a:moveTo>
                <a:lnTo>
                  <a:pt x="9144000" y="5623560"/>
                </a:lnTo>
                <a:lnTo>
                  <a:pt x="9144000" y="0"/>
                </a:lnTo>
                <a:lnTo>
                  <a:pt x="0" y="0"/>
                </a:lnTo>
                <a:lnTo>
                  <a:pt x="0" y="5623560"/>
                </a:lnTo>
                <a:close/>
              </a:path>
            </a:pathLst>
          </a:custGeom>
          <a:solidFill>
            <a:srgbClr val="d9d9d9"/>
          </a:solidFill>
          <a:ln>
            <a:noFill/>
          </a:ln>
        </p:spPr>
        <p:style>
          <a:lnRef idx="0"/>
          <a:fillRef idx="0"/>
          <a:effectRef idx="0"/>
          <a:fontRef idx="minor"/>
        </p:style>
      </p:sp>
      <p:sp>
        <p:nvSpPr>
          <p:cNvPr id="192" name="CustomShape 2"/>
          <p:cNvSpPr/>
          <p:nvPr/>
        </p:nvSpPr>
        <p:spPr>
          <a:xfrm>
            <a:off x="0" y="0"/>
            <a:ext cx="9142200" cy="1232640"/>
          </a:xfrm>
          <a:custGeom>
            <a:avLst/>
            <a:gdLst/>
            <a:ahLst/>
            <a:rect l="l" t="t" r="r" b="b"/>
            <a:pathLst>
              <a:path w="9144000" h="1234439">
                <a:moveTo>
                  <a:pt x="0" y="1234439"/>
                </a:moveTo>
                <a:lnTo>
                  <a:pt x="9144000" y="1234439"/>
                </a:lnTo>
                <a:lnTo>
                  <a:pt x="9144000" y="0"/>
                </a:lnTo>
                <a:lnTo>
                  <a:pt x="0" y="0"/>
                </a:lnTo>
                <a:lnTo>
                  <a:pt x="0" y="1234439"/>
                </a:lnTo>
                <a:close/>
              </a:path>
            </a:pathLst>
          </a:custGeom>
          <a:solidFill>
            <a:srgbClr val="8d0f69"/>
          </a:solidFill>
          <a:ln>
            <a:noFill/>
          </a:ln>
        </p:spPr>
        <p:style>
          <a:lnRef idx="0"/>
          <a:fillRef idx="0"/>
          <a:effectRef idx="0"/>
          <a:fontRef idx="minor"/>
        </p:style>
      </p:sp>
      <p:sp>
        <p:nvSpPr>
          <p:cNvPr id="193" name="CustomShape 3"/>
          <p:cNvSpPr/>
          <p:nvPr/>
        </p:nvSpPr>
        <p:spPr>
          <a:xfrm>
            <a:off x="8058960" y="5706000"/>
            <a:ext cx="1412640" cy="1001160"/>
          </a:xfrm>
          <a:prstGeom prst="rect">
            <a:avLst/>
          </a:prstGeom>
          <a:blipFill rotWithShape="0">
            <a:blip r:embed="rId1"/>
            <a:stretch>
              <a:fillRect/>
            </a:stretch>
          </a:blipFill>
          <a:ln>
            <a:noFill/>
          </a:ln>
        </p:spPr>
        <p:style>
          <a:lnRef idx="0"/>
          <a:fillRef idx="0"/>
          <a:effectRef idx="0"/>
          <a:fontRef idx="minor"/>
        </p:style>
      </p:sp>
      <p:sp>
        <p:nvSpPr>
          <p:cNvPr id="194" name="CustomShape 4"/>
          <p:cNvSpPr/>
          <p:nvPr/>
        </p:nvSpPr>
        <p:spPr>
          <a:xfrm>
            <a:off x="8058960" y="5706000"/>
            <a:ext cx="1412640" cy="1001160"/>
          </a:xfrm>
          <a:prstGeom prst="rect">
            <a:avLst/>
          </a:prstGeom>
          <a:blipFill rotWithShape="0">
            <a:blip r:embed="rId2"/>
            <a:stretch>
              <a:fillRect/>
            </a:stretch>
          </a:blipFill>
          <a:ln>
            <a:noFill/>
          </a:ln>
        </p:spPr>
        <p:style>
          <a:lnRef idx="0"/>
          <a:fillRef idx="0"/>
          <a:effectRef idx="0"/>
          <a:fontRef idx="minor"/>
        </p:style>
      </p:sp>
      <p:sp>
        <p:nvSpPr>
          <p:cNvPr id="195" name="CustomShape 5"/>
          <p:cNvSpPr/>
          <p:nvPr/>
        </p:nvSpPr>
        <p:spPr>
          <a:xfrm>
            <a:off x="2066400" y="2562840"/>
            <a:ext cx="5876280" cy="415800"/>
          </a:xfrm>
          <a:custGeom>
            <a:avLst/>
            <a:gdLst/>
            <a:ahLst/>
            <a:rect l="l" t="t" r="r" b="b"/>
            <a:pathLst>
              <a:path w="5878067" h="417575">
                <a:moveTo>
                  <a:pt x="0" y="0"/>
                </a:moveTo>
                <a:lnTo>
                  <a:pt x="0" y="417575"/>
                </a:lnTo>
                <a:lnTo>
                  <a:pt x="5878067" y="417575"/>
                </a:lnTo>
                <a:lnTo>
                  <a:pt x="5878067" y="0"/>
                </a:lnTo>
                <a:lnTo>
                  <a:pt x="0" y="0"/>
                </a:lnTo>
                <a:close/>
              </a:path>
            </a:pathLst>
          </a:custGeom>
          <a:solidFill>
            <a:srgbClr val="ffffff"/>
          </a:solidFill>
          <a:ln>
            <a:noFill/>
          </a:ln>
        </p:spPr>
        <p:style>
          <a:lnRef idx="0"/>
          <a:fillRef idx="0"/>
          <a:effectRef idx="0"/>
          <a:fontRef idx="minor"/>
        </p:style>
      </p:sp>
      <p:sp>
        <p:nvSpPr>
          <p:cNvPr id="196" name="CustomShape 6"/>
          <p:cNvSpPr/>
          <p:nvPr/>
        </p:nvSpPr>
        <p:spPr>
          <a:xfrm>
            <a:off x="2066400" y="1489680"/>
            <a:ext cx="5876280" cy="381240"/>
          </a:xfrm>
          <a:custGeom>
            <a:avLst/>
            <a:gdLst/>
            <a:ahLst/>
            <a:rect l="l" t="t" r="r" b="b"/>
            <a:pathLst>
              <a:path w="5878067" h="897636">
                <a:moveTo>
                  <a:pt x="0" y="0"/>
                </a:moveTo>
                <a:lnTo>
                  <a:pt x="0" y="897636"/>
                </a:lnTo>
                <a:lnTo>
                  <a:pt x="5878067" y="897636"/>
                </a:lnTo>
                <a:lnTo>
                  <a:pt x="5878067" y="0"/>
                </a:lnTo>
                <a:lnTo>
                  <a:pt x="0" y="0"/>
                </a:lnTo>
                <a:close/>
              </a:path>
            </a:pathLst>
          </a:custGeom>
          <a:solidFill>
            <a:srgbClr val="ffffff"/>
          </a:solidFill>
          <a:ln>
            <a:noFill/>
          </a:ln>
        </p:spPr>
        <p:style>
          <a:lnRef idx="0"/>
          <a:fillRef idx="0"/>
          <a:effectRef idx="0"/>
          <a:fontRef idx="minor"/>
        </p:style>
      </p:sp>
      <p:sp>
        <p:nvSpPr>
          <p:cNvPr id="197" name="CustomShape 7"/>
          <p:cNvSpPr/>
          <p:nvPr/>
        </p:nvSpPr>
        <p:spPr>
          <a:xfrm>
            <a:off x="2066400" y="1990440"/>
            <a:ext cx="5876280" cy="415800"/>
          </a:xfrm>
          <a:custGeom>
            <a:avLst/>
            <a:gdLst/>
            <a:ahLst/>
            <a:rect l="l" t="t" r="r" b="b"/>
            <a:pathLst>
              <a:path w="5878067" h="417575">
                <a:moveTo>
                  <a:pt x="0" y="0"/>
                </a:moveTo>
                <a:lnTo>
                  <a:pt x="0" y="417575"/>
                </a:lnTo>
                <a:lnTo>
                  <a:pt x="5878067" y="417575"/>
                </a:lnTo>
                <a:lnTo>
                  <a:pt x="5878067" y="0"/>
                </a:lnTo>
                <a:lnTo>
                  <a:pt x="0" y="0"/>
                </a:lnTo>
                <a:close/>
              </a:path>
            </a:pathLst>
          </a:custGeom>
          <a:solidFill>
            <a:srgbClr val="ffffff"/>
          </a:solidFill>
          <a:ln>
            <a:noFill/>
          </a:ln>
        </p:spPr>
        <p:style>
          <a:lnRef idx="0"/>
          <a:fillRef idx="0"/>
          <a:effectRef idx="0"/>
          <a:fontRef idx="minor"/>
        </p:style>
      </p:sp>
      <p:sp>
        <p:nvSpPr>
          <p:cNvPr id="198" name="CustomShape 8"/>
          <p:cNvSpPr/>
          <p:nvPr/>
        </p:nvSpPr>
        <p:spPr>
          <a:xfrm>
            <a:off x="2066400" y="3483720"/>
            <a:ext cx="5876280" cy="882000"/>
          </a:xfrm>
          <a:custGeom>
            <a:avLst/>
            <a:gdLst/>
            <a:ahLst/>
            <a:rect l="l" t="t" r="r" b="b"/>
            <a:pathLst>
              <a:path w="5878067" h="883919">
                <a:moveTo>
                  <a:pt x="0" y="0"/>
                </a:moveTo>
                <a:lnTo>
                  <a:pt x="0" y="883919"/>
                </a:lnTo>
                <a:lnTo>
                  <a:pt x="5878067" y="883919"/>
                </a:lnTo>
                <a:lnTo>
                  <a:pt x="5878067" y="0"/>
                </a:lnTo>
                <a:lnTo>
                  <a:pt x="0" y="0"/>
                </a:lnTo>
                <a:close/>
              </a:path>
            </a:pathLst>
          </a:custGeom>
          <a:solidFill>
            <a:srgbClr val="ffffff"/>
          </a:solidFill>
          <a:ln>
            <a:noFill/>
          </a:ln>
        </p:spPr>
        <p:style>
          <a:lnRef idx="0"/>
          <a:fillRef idx="0"/>
          <a:effectRef idx="0"/>
          <a:fontRef idx="minor"/>
        </p:style>
      </p:sp>
      <p:sp>
        <p:nvSpPr>
          <p:cNvPr id="199" name="CustomShape 9"/>
          <p:cNvSpPr/>
          <p:nvPr/>
        </p:nvSpPr>
        <p:spPr>
          <a:xfrm>
            <a:off x="2066400" y="4457880"/>
            <a:ext cx="5876280" cy="415800"/>
          </a:xfrm>
          <a:custGeom>
            <a:avLst/>
            <a:gdLst/>
            <a:ahLst/>
            <a:rect l="l" t="t" r="r" b="b"/>
            <a:pathLst>
              <a:path w="5878067" h="417575">
                <a:moveTo>
                  <a:pt x="0" y="0"/>
                </a:moveTo>
                <a:lnTo>
                  <a:pt x="0" y="417575"/>
                </a:lnTo>
                <a:lnTo>
                  <a:pt x="5878067" y="417575"/>
                </a:lnTo>
                <a:lnTo>
                  <a:pt x="5878067" y="0"/>
                </a:lnTo>
                <a:lnTo>
                  <a:pt x="0" y="0"/>
                </a:lnTo>
                <a:close/>
              </a:path>
            </a:pathLst>
          </a:custGeom>
          <a:solidFill>
            <a:srgbClr val="ffffff"/>
          </a:solidFill>
          <a:ln>
            <a:noFill/>
          </a:ln>
        </p:spPr>
        <p:style>
          <a:lnRef idx="0"/>
          <a:fillRef idx="0"/>
          <a:effectRef idx="0"/>
          <a:fontRef idx="minor"/>
        </p:style>
      </p:sp>
      <p:sp>
        <p:nvSpPr>
          <p:cNvPr id="200" name="CustomShape 10"/>
          <p:cNvSpPr/>
          <p:nvPr/>
        </p:nvSpPr>
        <p:spPr>
          <a:xfrm>
            <a:off x="2066400" y="4965120"/>
            <a:ext cx="5876280" cy="415800"/>
          </a:xfrm>
          <a:custGeom>
            <a:avLst/>
            <a:gdLst/>
            <a:ahLst/>
            <a:rect l="l" t="t" r="r" b="b"/>
            <a:pathLst>
              <a:path w="5878067" h="417575">
                <a:moveTo>
                  <a:pt x="0" y="0"/>
                </a:moveTo>
                <a:lnTo>
                  <a:pt x="0" y="417575"/>
                </a:lnTo>
                <a:lnTo>
                  <a:pt x="5878067" y="417575"/>
                </a:lnTo>
                <a:lnTo>
                  <a:pt x="5878067" y="0"/>
                </a:lnTo>
                <a:lnTo>
                  <a:pt x="0" y="0"/>
                </a:lnTo>
                <a:close/>
              </a:path>
            </a:pathLst>
          </a:custGeom>
          <a:solidFill>
            <a:srgbClr val="ffffff"/>
          </a:solidFill>
          <a:ln>
            <a:noFill/>
          </a:ln>
        </p:spPr>
        <p:style>
          <a:lnRef idx="0"/>
          <a:fillRef idx="0"/>
          <a:effectRef idx="0"/>
          <a:fontRef idx="minor"/>
        </p:style>
      </p:sp>
      <p:sp>
        <p:nvSpPr>
          <p:cNvPr id="201" name="CustomShape 11"/>
          <p:cNvSpPr/>
          <p:nvPr/>
        </p:nvSpPr>
        <p:spPr>
          <a:xfrm>
            <a:off x="2063520" y="5471280"/>
            <a:ext cx="5874840" cy="360720"/>
          </a:xfrm>
          <a:custGeom>
            <a:avLst/>
            <a:gdLst/>
            <a:ahLst/>
            <a:rect l="l" t="t" r="r" b="b"/>
            <a:pathLst>
              <a:path w="5876544" h="900684">
                <a:moveTo>
                  <a:pt x="0" y="0"/>
                </a:moveTo>
                <a:lnTo>
                  <a:pt x="0" y="900683"/>
                </a:lnTo>
                <a:lnTo>
                  <a:pt x="5876544" y="900683"/>
                </a:lnTo>
                <a:lnTo>
                  <a:pt x="5876544" y="0"/>
                </a:lnTo>
                <a:lnTo>
                  <a:pt x="0" y="0"/>
                </a:lnTo>
                <a:close/>
              </a:path>
            </a:pathLst>
          </a:custGeom>
          <a:solidFill>
            <a:srgbClr val="ffffff"/>
          </a:solidFill>
          <a:ln>
            <a:noFill/>
          </a:ln>
        </p:spPr>
        <p:style>
          <a:lnRef idx="0"/>
          <a:fillRef idx="0"/>
          <a:effectRef idx="0"/>
          <a:fontRef idx="minor"/>
        </p:style>
      </p:sp>
      <p:sp>
        <p:nvSpPr>
          <p:cNvPr id="202" name="CustomShape 12"/>
          <p:cNvSpPr/>
          <p:nvPr/>
        </p:nvSpPr>
        <p:spPr>
          <a:xfrm>
            <a:off x="557640" y="2078280"/>
            <a:ext cx="952200" cy="176040"/>
          </a:xfrm>
          <a:prstGeom prst="rect">
            <a:avLst/>
          </a:prstGeom>
          <a:noFill/>
          <a:ln>
            <a:noFill/>
          </a:ln>
        </p:spPr>
        <p:style>
          <a:lnRef idx="0"/>
          <a:fillRef idx="0"/>
          <a:effectRef idx="0"/>
          <a:fontRef idx="minor"/>
        </p:style>
        <p:txBody>
          <a:bodyPr lIns="0" rIns="0" tIns="8640" bIns="0"/>
          <a:p>
            <a:pPr marL="12600">
              <a:lnSpc>
                <a:spcPts val="1344"/>
              </a:lnSpc>
            </a:pPr>
            <a:r>
              <a:rPr b="0" lang="sv-SE" sz="1200" spc="52" strike="noStrike">
                <a:solidFill>
                  <a:srgbClr val="000000"/>
                </a:solidFill>
                <a:latin typeface="Tahoma"/>
                <a:ea typeface="DejaVu Sans"/>
              </a:rPr>
              <a:t>KLEINÅRET:</a:t>
            </a:r>
            <a:endParaRPr b="0" lang="sv-SE" sz="1200" spc="-1" strike="noStrike">
              <a:latin typeface="Arial"/>
            </a:endParaRPr>
          </a:p>
        </p:txBody>
      </p:sp>
      <p:sp>
        <p:nvSpPr>
          <p:cNvPr id="203" name="CustomShape 13"/>
          <p:cNvSpPr/>
          <p:nvPr/>
        </p:nvSpPr>
        <p:spPr>
          <a:xfrm>
            <a:off x="557640" y="1575360"/>
            <a:ext cx="1362240" cy="176040"/>
          </a:xfrm>
          <a:prstGeom prst="rect">
            <a:avLst/>
          </a:prstGeom>
          <a:noFill/>
          <a:ln>
            <a:noFill/>
          </a:ln>
        </p:spPr>
        <p:style>
          <a:lnRef idx="0"/>
          <a:fillRef idx="0"/>
          <a:effectRef idx="0"/>
          <a:fontRef idx="minor"/>
        </p:style>
        <p:txBody>
          <a:bodyPr lIns="0" rIns="0" tIns="8640" bIns="0"/>
          <a:p>
            <a:pPr marL="12600">
              <a:lnSpc>
                <a:spcPts val="1344"/>
              </a:lnSpc>
            </a:pPr>
            <a:r>
              <a:rPr b="0" lang="sv-SE" sz="1200" spc="49" strike="noStrike">
                <a:solidFill>
                  <a:srgbClr val="000000"/>
                </a:solidFill>
                <a:latin typeface="Tahoma"/>
                <a:ea typeface="DejaVu Sans"/>
              </a:rPr>
              <a:t>LEKTIONSTEMA:</a:t>
            </a:r>
            <a:endParaRPr b="0" lang="sv-SE" sz="1200" spc="-1" strike="noStrike">
              <a:latin typeface="Arial"/>
            </a:endParaRPr>
          </a:p>
        </p:txBody>
      </p:sp>
      <p:sp>
        <p:nvSpPr>
          <p:cNvPr id="204" name="CustomShape 14"/>
          <p:cNvSpPr/>
          <p:nvPr/>
        </p:nvSpPr>
        <p:spPr>
          <a:xfrm>
            <a:off x="593640" y="3496320"/>
            <a:ext cx="1379160" cy="358920"/>
          </a:xfrm>
          <a:prstGeom prst="rect">
            <a:avLst/>
          </a:prstGeom>
          <a:noFill/>
          <a:ln>
            <a:noFill/>
          </a:ln>
        </p:spPr>
        <p:style>
          <a:lnRef idx="0"/>
          <a:fillRef idx="0"/>
          <a:effectRef idx="0"/>
          <a:fontRef idx="minor"/>
        </p:style>
        <p:txBody>
          <a:bodyPr lIns="0" rIns="0" tIns="8640" bIns="0"/>
          <a:p>
            <a:pPr marL="12600">
              <a:lnSpc>
                <a:spcPts val="1344"/>
              </a:lnSpc>
            </a:pPr>
            <a:r>
              <a:rPr b="0" lang="sv-SE" sz="1200" spc="60" strike="noStrike">
                <a:solidFill>
                  <a:srgbClr val="000000"/>
                </a:solidFill>
                <a:latin typeface="Tahoma"/>
                <a:ea typeface="DejaVu Sans"/>
              </a:rPr>
              <a:t>LEKTIONEN HAR</a:t>
            </a:r>
            <a:endParaRPr b="0" lang="sv-SE" sz="1200" spc="-1" strike="noStrike">
              <a:latin typeface="Arial"/>
            </a:endParaRPr>
          </a:p>
          <a:p>
            <a:pPr marL="12600">
              <a:lnSpc>
                <a:spcPts val="1440"/>
              </a:lnSpc>
              <a:spcBef>
                <a:spcPts val="3"/>
              </a:spcBef>
            </a:pPr>
            <a:r>
              <a:rPr b="0" lang="sv-SE" sz="1200" spc="52" strike="noStrike">
                <a:solidFill>
                  <a:srgbClr val="000000"/>
                </a:solidFill>
                <a:latin typeface="Tahoma"/>
                <a:ea typeface="DejaVu Sans"/>
              </a:rPr>
              <a:t>INSPIRERATS AV:</a:t>
            </a:r>
            <a:endParaRPr b="0" lang="sv-SE" sz="1200" spc="-1" strike="noStrike">
              <a:latin typeface="Arial"/>
            </a:endParaRPr>
          </a:p>
        </p:txBody>
      </p:sp>
      <p:sp>
        <p:nvSpPr>
          <p:cNvPr id="205" name="CustomShape 15"/>
          <p:cNvSpPr/>
          <p:nvPr/>
        </p:nvSpPr>
        <p:spPr>
          <a:xfrm>
            <a:off x="593640" y="4549680"/>
            <a:ext cx="1322640" cy="176040"/>
          </a:xfrm>
          <a:prstGeom prst="rect">
            <a:avLst/>
          </a:prstGeom>
          <a:noFill/>
          <a:ln>
            <a:noFill/>
          </a:ln>
        </p:spPr>
        <p:style>
          <a:lnRef idx="0"/>
          <a:fillRef idx="0"/>
          <a:effectRef idx="0"/>
          <a:fontRef idx="minor"/>
        </p:style>
        <p:txBody>
          <a:bodyPr lIns="0" rIns="0" tIns="8640" bIns="0"/>
          <a:p>
            <a:pPr marL="12600">
              <a:lnSpc>
                <a:spcPts val="1344"/>
              </a:lnSpc>
            </a:pPr>
            <a:r>
              <a:rPr b="0" lang="sv-SE" sz="1200" spc="52" strike="noStrike">
                <a:solidFill>
                  <a:srgbClr val="000000"/>
                </a:solidFill>
                <a:latin typeface="Tahoma"/>
                <a:ea typeface="DejaVu Sans"/>
              </a:rPr>
              <a:t>LEKTIONSPILOT:</a:t>
            </a:r>
            <a:endParaRPr b="0" lang="sv-SE" sz="1200" spc="-1" strike="noStrike">
              <a:latin typeface="Arial"/>
            </a:endParaRPr>
          </a:p>
        </p:txBody>
      </p:sp>
      <p:sp>
        <p:nvSpPr>
          <p:cNvPr id="206" name="CustomShape 16"/>
          <p:cNvSpPr/>
          <p:nvPr/>
        </p:nvSpPr>
        <p:spPr>
          <a:xfrm>
            <a:off x="593640" y="4981320"/>
            <a:ext cx="1185480" cy="358920"/>
          </a:xfrm>
          <a:prstGeom prst="rect">
            <a:avLst/>
          </a:prstGeom>
          <a:noFill/>
          <a:ln>
            <a:noFill/>
          </a:ln>
        </p:spPr>
        <p:style>
          <a:lnRef idx="0"/>
          <a:fillRef idx="0"/>
          <a:effectRef idx="0"/>
          <a:fontRef idx="minor"/>
        </p:style>
        <p:txBody>
          <a:bodyPr lIns="0" rIns="0" tIns="8640" bIns="0"/>
          <a:p>
            <a:pPr marL="12600">
              <a:lnSpc>
                <a:spcPts val="1344"/>
              </a:lnSpc>
            </a:pPr>
            <a:r>
              <a:rPr b="0" lang="sv-SE" sz="1200" spc="58" strike="noStrike">
                <a:solidFill>
                  <a:srgbClr val="000000"/>
                </a:solidFill>
                <a:latin typeface="Tahoma"/>
                <a:ea typeface="DejaVu Sans"/>
              </a:rPr>
              <a:t>ANSVARIG</a:t>
            </a:r>
            <a:endParaRPr b="0" lang="sv-SE" sz="1200" spc="-1" strike="noStrike">
              <a:latin typeface="Arial"/>
            </a:endParaRPr>
          </a:p>
          <a:p>
            <a:pPr marL="12600">
              <a:lnSpc>
                <a:spcPts val="1440"/>
              </a:lnSpc>
              <a:spcBef>
                <a:spcPts val="3"/>
              </a:spcBef>
            </a:pPr>
            <a:r>
              <a:rPr b="0" lang="sv-SE" sz="1200" spc="63" strike="noStrike">
                <a:solidFill>
                  <a:srgbClr val="000000"/>
                </a:solidFill>
                <a:latin typeface="Tahoma"/>
                <a:ea typeface="DejaVu Sans"/>
              </a:rPr>
              <a:t>KLEINPERSON:</a:t>
            </a:r>
            <a:endParaRPr b="0" lang="sv-SE" sz="1200" spc="-1" strike="noStrike">
              <a:latin typeface="Arial"/>
            </a:endParaRPr>
          </a:p>
        </p:txBody>
      </p:sp>
      <p:sp>
        <p:nvSpPr>
          <p:cNvPr id="207" name="CustomShape 17"/>
          <p:cNvSpPr/>
          <p:nvPr/>
        </p:nvSpPr>
        <p:spPr>
          <a:xfrm>
            <a:off x="593640" y="5526360"/>
            <a:ext cx="1138680" cy="358920"/>
          </a:xfrm>
          <a:prstGeom prst="rect">
            <a:avLst/>
          </a:prstGeom>
          <a:noFill/>
          <a:ln>
            <a:noFill/>
          </a:ln>
        </p:spPr>
        <p:style>
          <a:lnRef idx="0"/>
          <a:fillRef idx="0"/>
          <a:effectRef idx="0"/>
          <a:fontRef idx="minor"/>
        </p:style>
        <p:txBody>
          <a:bodyPr lIns="0" rIns="0" tIns="8640" bIns="0"/>
          <a:p>
            <a:pPr marL="12600">
              <a:lnSpc>
                <a:spcPts val="1344"/>
              </a:lnSpc>
            </a:pPr>
            <a:r>
              <a:rPr b="0" lang="sv-SE" sz="1200" spc="60" strike="noStrike">
                <a:solidFill>
                  <a:srgbClr val="000000"/>
                </a:solidFill>
                <a:latin typeface="Tahoma"/>
                <a:ea typeface="DejaVu Sans"/>
              </a:rPr>
              <a:t>TILLSAMMANS</a:t>
            </a:r>
            <a:endParaRPr b="0" lang="sv-SE" sz="1200" spc="-1" strike="noStrike">
              <a:latin typeface="Arial"/>
            </a:endParaRPr>
          </a:p>
          <a:p>
            <a:pPr marL="12600">
              <a:lnSpc>
                <a:spcPts val="1440"/>
              </a:lnSpc>
              <a:spcBef>
                <a:spcPts val="3"/>
              </a:spcBef>
            </a:pPr>
            <a:r>
              <a:rPr b="0" lang="sv-SE" sz="1200" spc="49" strike="noStrike">
                <a:solidFill>
                  <a:srgbClr val="000000"/>
                </a:solidFill>
                <a:latin typeface="Tahoma"/>
                <a:ea typeface="DejaVu Sans"/>
              </a:rPr>
              <a:t>MED:</a:t>
            </a:r>
            <a:endParaRPr b="0" lang="sv-SE" sz="1200" spc="-1" strike="noStrike">
              <a:latin typeface="Arial"/>
            </a:endParaRPr>
          </a:p>
        </p:txBody>
      </p:sp>
      <p:sp>
        <p:nvSpPr>
          <p:cNvPr id="208" name="CustomShape 18"/>
          <p:cNvSpPr/>
          <p:nvPr/>
        </p:nvSpPr>
        <p:spPr>
          <a:xfrm>
            <a:off x="2063520" y="6084000"/>
            <a:ext cx="5874840" cy="360720"/>
          </a:xfrm>
          <a:custGeom>
            <a:avLst/>
            <a:gdLst/>
            <a:ahLst/>
            <a:rect l="l" t="t" r="r" b="b"/>
            <a:pathLst>
              <a:path w="5876544" h="900684">
                <a:moveTo>
                  <a:pt x="0" y="0"/>
                </a:moveTo>
                <a:lnTo>
                  <a:pt x="0" y="900683"/>
                </a:lnTo>
                <a:lnTo>
                  <a:pt x="5876544" y="900683"/>
                </a:lnTo>
                <a:lnTo>
                  <a:pt x="5876544" y="0"/>
                </a:lnTo>
                <a:lnTo>
                  <a:pt x="0" y="0"/>
                </a:lnTo>
                <a:close/>
              </a:path>
            </a:pathLst>
          </a:custGeom>
          <a:solidFill>
            <a:srgbClr val="ffffff"/>
          </a:solidFill>
          <a:ln>
            <a:noFill/>
          </a:ln>
        </p:spPr>
        <p:style>
          <a:lnRef idx="0"/>
          <a:fillRef idx="0"/>
          <a:effectRef idx="0"/>
          <a:fontRef idx="minor"/>
        </p:style>
      </p:sp>
      <p:sp>
        <p:nvSpPr>
          <p:cNvPr id="209" name="CustomShape 19"/>
          <p:cNvSpPr/>
          <p:nvPr/>
        </p:nvSpPr>
        <p:spPr>
          <a:xfrm>
            <a:off x="2063520" y="5471280"/>
            <a:ext cx="5874840" cy="898920"/>
          </a:xfrm>
          <a:prstGeom prst="rect">
            <a:avLst/>
          </a:prstGeom>
          <a:noFill/>
          <a:ln>
            <a:noFill/>
          </a:ln>
        </p:spPr>
        <p:style>
          <a:lnRef idx="0"/>
          <a:fillRef idx="0"/>
          <a:effectRef idx="0"/>
          <a:fontRef idx="minor"/>
        </p:style>
        <p:txBody>
          <a:bodyPr lIns="0" rIns="0" tIns="5760" bIns="0"/>
          <a:p>
            <a:pPr>
              <a:lnSpc>
                <a:spcPts val="751"/>
              </a:lnSpc>
            </a:pPr>
            <a:endParaRPr b="0" lang="sv-SE" sz="1800" spc="-1" strike="noStrike">
              <a:latin typeface="Arial"/>
            </a:endParaRPr>
          </a:p>
          <a:p>
            <a:pPr marL="108000">
              <a:lnSpc>
                <a:spcPct val="100000"/>
              </a:lnSpc>
            </a:pPr>
            <a:r>
              <a:rPr b="0" lang="sv-SE" sz="1000" spc="-1" strike="noStrike">
                <a:solidFill>
                  <a:srgbClr val="000000"/>
                </a:solidFill>
                <a:latin typeface="Tahoma"/>
                <a:ea typeface="DejaVu Sans"/>
              </a:rPr>
              <a:t>Tina Nilsson, Måns Svensson, Kerstin Wennman, Stanislav Popovych, Natalia Chechet</a:t>
            </a:r>
            <a:endParaRPr b="0" lang="sv-SE" sz="1000" spc="-1" strike="noStrike">
              <a:latin typeface="Arial"/>
            </a:endParaRPr>
          </a:p>
          <a:p>
            <a:pPr marL="108000">
              <a:lnSpc>
                <a:spcPct val="100000"/>
              </a:lnSpc>
            </a:pPr>
            <a:endParaRPr b="0" lang="sv-SE" sz="1000" spc="-1" strike="noStrike">
              <a:latin typeface="Arial"/>
            </a:endParaRPr>
          </a:p>
          <a:p>
            <a:pPr marL="108000">
              <a:lnSpc>
                <a:spcPct val="100000"/>
              </a:lnSpc>
            </a:pPr>
            <a:endParaRPr b="0" lang="sv-SE" sz="1000" spc="-1" strike="noStrike">
              <a:latin typeface="Arial"/>
            </a:endParaRPr>
          </a:p>
          <a:p>
            <a:pPr marL="108000">
              <a:lnSpc>
                <a:spcPct val="100000"/>
              </a:lnSpc>
            </a:pPr>
            <a:endParaRPr b="0" lang="sv-SE" sz="1000" spc="-1" strike="noStrike">
              <a:latin typeface="Arial"/>
            </a:endParaRPr>
          </a:p>
          <a:p>
            <a:pPr marL="108000">
              <a:lnSpc>
                <a:spcPct val="100000"/>
              </a:lnSpc>
            </a:pPr>
            <a:r>
              <a:rPr b="0" lang="sv-SE" sz="1000" spc="-1" strike="noStrike">
                <a:solidFill>
                  <a:srgbClr val="000000"/>
                </a:solidFill>
                <a:latin typeface="Tahoma"/>
                <a:ea typeface="DejaVu Sans"/>
              </a:rPr>
              <a:t>Håkan Andersson, som en del av examensarbetet ”Accessibility of Teaching Materials” vid Chalmers</a:t>
            </a:r>
            <a:endParaRPr b="0" lang="sv-SE" sz="1000" spc="-1" strike="noStrike">
              <a:latin typeface="Arial"/>
            </a:endParaRPr>
          </a:p>
          <a:p>
            <a:pPr marL="108000">
              <a:lnSpc>
                <a:spcPct val="100000"/>
              </a:lnSpc>
            </a:pPr>
            <a:endParaRPr b="0" lang="sv-SE" sz="1000" spc="-1" strike="noStrike">
              <a:latin typeface="Arial"/>
            </a:endParaRPr>
          </a:p>
        </p:txBody>
      </p:sp>
      <p:sp>
        <p:nvSpPr>
          <p:cNvPr id="210" name="CustomShape 20"/>
          <p:cNvSpPr/>
          <p:nvPr/>
        </p:nvSpPr>
        <p:spPr>
          <a:xfrm>
            <a:off x="2066400" y="4965120"/>
            <a:ext cx="5876280" cy="415800"/>
          </a:xfrm>
          <a:prstGeom prst="rect">
            <a:avLst/>
          </a:prstGeom>
          <a:noFill/>
          <a:ln>
            <a:noFill/>
          </a:ln>
        </p:spPr>
        <p:style>
          <a:lnRef idx="0"/>
          <a:fillRef idx="0"/>
          <a:effectRef idx="0"/>
          <a:fontRef idx="minor"/>
        </p:style>
        <p:txBody>
          <a:bodyPr lIns="0" rIns="0" tIns="4680" bIns="0"/>
          <a:p>
            <a:pPr>
              <a:lnSpc>
                <a:spcPts val="751"/>
              </a:lnSpc>
            </a:pPr>
            <a:endParaRPr b="0" lang="sv-SE" sz="1800" spc="-1" strike="noStrike">
              <a:latin typeface="Arial"/>
            </a:endParaRPr>
          </a:p>
          <a:p>
            <a:pPr marL="108720">
              <a:lnSpc>
                <a:spcPct val="100000"/>
              </a:lnSpc>
            </a:pPr>
            <a:r>
              <a:rPr b="0" lang="sv-SE" sz="1000" spc="-1" strike="noStrike">
                <a:solidFill>
                  <a:srgbClr val="000000"/>
                </a:solidFill>
                <a:latin typeface="Tahoma"/>
                <a:ea typeface="DejaVu Sans"/>
              </a:rPr>
              <a:t>Samuel Bengmark</a:t>
            </a:r>
            <a:endParaRPr b="0" lang="sv-SE" sz="1000" spc="-1" strike="noStrike">
              <a:latin typeface="Arial"/>
            </a:endParaRPr>
          </a:p>
        </p:txBody>
      </p:sp>
      <p:sp>
        <p:nvSpPr>
          <p:cNvPr id="211" name="CustomShape 21"/>
          <p:cNvSpPr/>
          <p:nvPr/>
        </p:nvSpPr>
        <p:spPr>
          <a:xfrm>
            <a:off x="2066400" y="4457880"/>
            <a:ext cx="5876280" cy="415800"/>
          </a:xfrm>
          <a:prstGeom prst="rect">
            <a:avLst/>
          </a:prstGeom>
          <a:noFill/>
          <a:ln>
            <a:noFill/>
          </a:ln>
        </p:spPr>
        <p:style>
          <a:lnRef idx="0"/>
          <a:fillRef idx="0"/>
          <a:effectRef idx="0"/>
          <a:fontRef idx="minor"/>
        </p:style>
        <p:txBody>
          <a:bodyPr lIns="0" rIns="0" tIns="5040" bIns="0"/>
          <a:p>
            <a:pPr>
              <a:lnSpc>
                <a:spcPts val="751"/>
              </a:lnSpc>
            </a:pPr>
            <a:endParaRPr b="0" lang="sv-SE" sz="1800" spc="-1" strike="noStrike">
              <a:latin typeface="Arial"/>
            </a:endParaRPr>
          </a:p>
          <a:p>
            <a:pPr marL="108720">
              <a:lnSpc>
                <a:spcPct val="100000"/>
              </a:lnSpc>
            </a:pPr>
            <a:r>
              <a:rPr b="0" lang="sv-SE" sz="1000" spc="-1" strike="noStrike">
                <a:solidFill>
                  <a:srgbClr val="000000"/>
                </a:solidFill>
                <a:latin typeface="Tahoma"/>
                <a:ea typeface="DejaVu Sans"/>
              </a:rPr>
              <a:t>Torbjörn Lundh</a:t>
            </a:r>
            <a:endParaRPr b="0" lang="sv-SE" sz="1000" spc="-1" strike="noStrike">
              <a:latin typeface="Arial"/>
            </a:endParaRPr>
          </a:p>
        </p:txBody>
      </p:sp>
      <p:sp>
        <p:nvSpPr>
          <p:cNvPr id="212" name="CustomShape 22"/>
          <p:cNvSpPr/>
          <p:nvPr/>
        </p:nvSpPr>
        <p:spPr>
          <a:xfrm>
            <a:off x="2066400" y="3483720"/>
            <a:ext cx="5876280" cy="882000"/>
          </a:xfrm>
          <a:prstGeom prst="rect">
            <a:avLst/>
          </a:prstGeom>
          <a:noFill/>
          <a:ln>
            <a:noFill/>
          </a:ln>
        </p:spPr>
        <p:style>
          <a:lnRef idx="0"/>
          <a:fillRef idx="0"/>
          <a:effectRef idx="0"/>
          <a:fontRef idx="minor"/>
        </p:style>
        <p:txBody>
          <a:bodyPr lIns="0" rIns="0" tIns="6120" bIns="0"/>
          <a:p>
            <a:pPr>
              <a:lnSpc>
                <a:spcPts val="751"/>
              </a:lnSpc>
            </a:pPr>
            <a:endParaRPr b="0" lang="sv-SE" sz="1800" spc="-1" strike="noStrike">
              <a:latin typeface="Arial"/>
            </a:endParaRPr>
          </a:p>
          <a:p>
            <a:pPr marL="108720">
              <a:lnSpc>
                <a:spcPct val="100000"/>
              </a:lnSpc>
            </a:pPr>
            <a:r>
              <a:rPr b="0" lang="sv-SE" sz="1000" spc="-1" strike="noStrike">
                <a:solidFill>
                  <a:srgbClr val="000000"/>
                </a:solidFill>
                <a:latin typeface="Tahoma"/>
                <a:ea typeface="DejaVu Sans"/>
              </a:rPr>
              <a:t>Sofia Olhede</a:t>
            </a:r>
            <a:endParaRPr b="0" lang="sv-SE" sz="1000" spc="-1" strike="noStrike">
              <a:latin typeface="Arial"/>
            </a:endParaRPr>
          </a:p>
        </p:txBody>
      </p:sp>
      <p:sp>
        <p:nvSpPr>
          <p:cNvPr id="213" name="CustomShape 23"/>
          <p:cNvSpPr/>
          <p:nvPr/>
        </p:nvSpPr>
        <p:spPr>
          <a:xfrm>
            <a:off x="2066400" y="1489680"/>
            <a:ext cx="5876280" cy="895680"/>
          </a:xfrm>
          <a:prstGeom prst="rect">
            <a:avLst/>
          </a:prstGeom>
          <a:noFill/>
          <a:ln>
            <a:noFill/>
          </a:ln>
        </p:spPr>
        <p:style>
          <a:lnRef idx="0"/>
          <a:fillRef idx="0"/>
          <a:effectRef idx="0"/>
          <a:fontRef idx="minor"/>
        </p:style>
        <p:txBody>
          <a:bodyPr lIns="0" rIns="0" tIns="4680" bIns="0"/>
          <a:p>
            <a:pPr>
              <a:lnSpc>
                <a:spcPts val="751"/>
              </a:lnSpc>
            </a:pPr>
            <a:endParaRPr b="0" lang="sv-SE" sz="1800" spc="-1" strike="noStrike">
              <a:latin typeface="Arial"/>
            </a:endParaRPr>
          </a:p>
          <a:p>
            <a:pPr marL="108720">
              <a:lnSpc>
                <a:spcPct val="100000"/>
              </a:lnSpc>
            </a:pPr>
            <a:r>
              <a:rPr b="0" lang="sv-SE" sz="1000" spc="-1" strike="noStrike">
                <a:solidFill>
                  <a:srgbClr val="000000"/>
                </a:solidFill>
                <a:latin typeface="Tahoma"/>
                <a:ea typeface="DejaVu Sans"/>
              </a:rPr>
              <a:t>Nätverk- insamling av data</a:t>
            </a:r>
            <a:endParaRPr b="0" lang="sv-SE" sz="1000" spc="-1" strike="noStrike">
              <a:latin typeface="Arial"/>
            </a:endParaRPr>
          </a:p>
        </p:txBody>
      </p:sp>
      <p:sp>
        <p:nvSpPr>
          <p:cNvPr id="214" name="CustomShape 24"/>
          <p:cNvSpPr/>
          <p:nvPr/>
        </p:nvSpPr>
        <p:spPr>
          <a:xfrm>
            <a:off x="2066400" y="1990440"/>
            <a:ext cx="5876280" cy="415800"/>
          </a:xfrm>
          <a:prstGeom prst="rect">
            <a:avLst/>
          </a:prstGeom>
          <a:noFill/>
          <a:ln>
            <a:noFill/>
          </a:ln>
        </p:spPr>
        <p:style>
          <a:lnRef idx="0"/>
          <a:fillRef idx="0"/>
          <a:effectRef idx="0"/>
          <a:fontRef idx="minor"/>
        </p:style>
        <p:txBody>
          <a:bodyPr lIns="0" rIns="0" tIns="5040" bIns="0"/>
          <a:p>
            <a:pPr>
              <a:lnSpc>
                <a:spcPts val="751"/>
              </a:lnSpc>
            </a:pPr>
            <a:endParaRPr b="0" lang="sv-SE" sz="1800" spc="-1" strike="noStrike">
              <a:latin typeface="Arial"/>
            </a:endParaRPr>
          </a:p>
          <a:p>
            <a:pPr marL="108720">
              <a:lnSpc>
                <a:spcPct val="100000"/>
              </a:lnSpc>
            </a:pPr>
            <a:r>
              <a:rPr b="0" lang="sv-SE" sz="1000" spc="-1" strike="noStrike">
                <a:solidFill>
                  <a:srgbClr val="000000"/>
                </a:solidFill>
                <a:latin typeface="Tahoma"/>
                <a:ea typeface="DejaVu Sans"/>
              </a:rPr>
              <a:t>Aug 2017</a:t>
            </a:r>
            <a:endParaRPr b="0" lang="sv-SE" sz="1000" spc="-1" strike="noStrike">
              <a:latin typeface="Arial"/>
            </a:endParaRPr>
          </a:p>
        </p:txBody>
      </p:sp>
      <p:sp>
        <p:nvSpPr>
          <p:cNvPr id="215" name="CustomShape 25"/>
          <p:cNvSpPr/>
          <p:nvPr/>
        </p:nvSpPr>
        <p:spPr>
          <a:xfrm>
            <a:off x="569880" y="2665080"/>
            <a:ext cx="1033200" cy="176040"/>
          </a:xfrm>
          <a:prstGeom prst="rect">
            <a:avLst/>
          </a:prstGeom>
          <a:noFill/>
          <a:ln>
            <a:noFill/>
          </a:ln>
        </p:spPr>
        <p:style>
          <a:lnRef idx="0"/>
          <a:fillRef idx="0"/>
          <a:effectRef idx="0"/>
          <a:fontRef idx="minor"/>
        </p:style>
        <p:txBody>
          <a:bodyPr lIns="0" rIns="0" tIns="8640" bIns="0"/>
          <a:p>
            <a:pPr marL="12600">
              <a:lnSpc>
                <a:spcPts val="1344"/>
              </a:lnSpc>
            </a:pPr>
            <a:r>
              <a:rPr b="0" lang="sv-SE" sz="1200" spc="60" strike="noStrike">
                <a:solidFill>
                  <a:srgbClr val="000000"/>
                </a:solidFill>
                <a:latin typeface="Tahoma"/>
                <a:ea typeface="DejaVu Sans"/>
              </a:rPr>
              <a:t>NYCKELORD:</a:t>
            </a:r>
            <a:endParaRPr b="0" lang="sv-SE" sz="1200" spc="-1" strike="noStrike">
              <a:latin typeface="Arial"/>
            </a:endParaRPr>
          </a:p>
        </p:txBody>
      </p:sp>
      <p:sp>
        <p:nvSpPr>
          <p:cNvPr id="216" name="CustomShape 26"/>
          <p:cNvSpPr/>
          <p:nvPr/>
        </p:nvSpPr>
        <p:spPr>
          <a:xfrm>
            <a:off x="2085120" y="2556000"/>
            <a:ext cx="5761800" cy="415800"/>
          </a:xfrm>
          <a:prstGeom prst="rect">
            <a:avLst/>
          </a:prstGeom>
          <a:noFill/>
          <a:ln>
            <a:noFill/>
          </a:ln>
        </p:spPr>
        <p:style>
          <a:lnRef idx="0"/>
          <a:fillRef idx="0"/>
          <a:effectRef idx="0"/>
          <a:fontRef idx="minor"/>
        </p:style>
        <p:txBody>
          <a:bodyPr lIns="0" rIns="0" tIns="6120" bIns="0"/>
          <a:p>
            <a:pPr>
              <a:lnSpc>
                <a:spcPts val="751"/>
              </a:lnSpc>
            </a:pPr>
            <a:endParaRPr b="0" lang="sv-SE" sz="1800" spc="-1" strike="noStrike">
              <a:latin typeface="Arial"/>
            </a:endParaRPr>
          </a:p>
          <a:p>
            <a:pPr marL="107280">
              <a:lnSpc>
                <a:spcPct val="100000"/>
              </a:lnSpc>
            </a:pPr>
            <a:r>
              <a:rPr b="0" lang="sv-SE" sz="1000" spc="-1" strike="noStrike">
                <a:solidFill>
                  <a:srgbClr val="000000"/>
                </a:solidFill>
                <a:latin typeface="Tahoma"/>
                <a:ea typeface="DejaVu Sans"/>
              </a:rPr>
              <a:t>Statistik, analys och ”Big data”</a:t>
            </a:r>
            <a:endParaRPr b="0" lang="sv-SE" sz="1000" spc="-1" strike="noStrike">
              <a:latin typeface="Arial"/>
            </a:endParaRPr>
          </a:p>
        </p:txBody>
      </p:sp>
      <p:sp>
        <p:nvSpPr>
          <p:cNvPr id="217" name="CustomShape 27"/>
          <p:cNvSpPr/>
          <p:nvPr/>
        </p:nvSpPr>
        <p:spPr>
          <a:xfrm>
            <a:off x="541080" y="375120"/>
            <a:ext cx="3885840" cy="328320"/>
          </a:xfrm>
          <a:prstGeom prst="rect">
            <a:avLst/>
          </a:prstGeom>
          <a:noFill/>
          <a:ln>
            <a:noFill/>
          </a:ln>
        </p:spPr>
        <p:style>
          <a:lnRef idx="0"/>
          <a:fillRef idx="0"/>
          <a:effectRef idx="0"/>
          <a:fontRef idx="minor"/>
        </p:style>
        <p:txBody>
          <a:bodyPr lIns="0" rIns="0" tIns="16560" bIns="0"/>
          <a:p>
            <a:pPr marL="12600">
              <a:lnSpc>
                <a:spcPts val="2585"/>
              </a:lnSpc>
            </a:pPr>
            <a:r>
              <a:rPr b="0" lang="sv-SE" sz="2400" spc="55" strike="noStrike">
                <a:solidFill>
                  <a:srgbClr val="ffffff"/>
                </a:solidFill>
                <a:latin typeface="Tahoma"/>
                <a:ea typeface="DejaVu Sans"/>
              </a:rPr>
              <a:t>KLEINMATERIAL: Nätverk</a:t>
            </a:r>
            <a:endParaRPr b="0" lang="sv-SE" sz="2400" spc="-1" strike="noStrike">
              <a:latin typeface="Arial"/>
            </a:endParaRPr>
          </a:p>
        </p:txBody>
      </p:sp>
      <p:graphicFrame>
        <p:nvGraphicFramePr>
          <p:cNvPr id="218" name="Table 28"/>
          <p:cNvGraphicFramePr/>
          <p:nvPr/>
        </p:nvGraphicFramePr>
        <p:xfrm>
          <a:off x="556920" y="889560"/>
          <a:ext cx="6166800" cy="351360"/>
        </p:xfrm>
        <a:graphic>
          <a:graphicData uri="http://schemas.openxmlformats.org/drawingml/2006/table">
            <a:tbl>
              <a:tblPr/>
              <a:tblGrid>
                <a:gridCol w="1232640"/>
                <a:gridCol w="1232640"/>
                <a:gridCol w="1232640"/>
                <a:gridCol w="1232640"/>
                <a:gridCol w="1236240"/>
              </a:tblGrid>
              <a:tr h="351360">
                <a:tc>
                  <a:txBody>
                    <a:bodyPr lIns="90000" rIns="90000" tIns="46800" bIns="46800"/>
                    <a:p>
                      <a:r>
                        <a:rPr b="0" lang="sv-SE" sz="1400" spc="-1" strike="noStrike">
                          <a:latin typeface="Arial"/>
                        </a:rPr>
                        <a:t>Översikt</a:t>
                      </a:r>
                      <a:endParaRPr b="0" lang="sv-SE" sz="1400" spc="-1" strike="noStrike">
                        <a:latin typeface="Arial"/>
                      </a:endParaRPr>
                    </a:p>
                  </a:txBody>
                  <a:tcPr marL="90000" marR="90000">
                    <a:lnL w="720">
                      <a:solidFill>
                        <a:srgbClr val="ffffff"/>
                      </a:solidFill>
                    </a:lnL>
                    <a:lnT w="720">
                      <a:solidFill>
                        <a:srgbClr val="ffffff"/>
                      </a:solidFill>
                    </a:lnT>
                    <a:lnB w="720">
                      <a:solidFill>
                        <a:srgbClr val="ffffff"/>
                      </a:solidFill>
                    </a:lnB>
                    <a:solidFill>
                      <a:srgbClr val="b3b3b3"/>
                    </a:solidFill>
                  </a:tcPr>
                </a:tc>
                <a:tc>
                  <a:txBody>
                    <a:bodyPr lIns="90000" rIns="90000" tIns="46800" bIns="46800"/>
                    <a:p>
                      <a:r>
                        <a:rPr b="0" lang="sv-SE" sz="1400" spc="-1" strike="noStrike">
                          <a:latin typeface="Arial"/>
                        </a:rPr>
                        <a:t>Moment</a:t>
                      </a:r>
                      <a:endParaRPr b="0" lang="sv-SE"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sv-SE" sz="1400" spc="-1" strike="noStrike">
                          <a:latin typeface="Arial"/>
                        </a:rPr>
                        <a:t>LEKTION</a:t>
                      </a:r>
                      <a:endParaRPr b="0" lang="sv-SE" sz="1400" spc="-1" strike="noStrike">
                        <a:latin typeface="Arial"/>
                      </a:endParaRPr>
                    </a:p>
                  </a:txBody>
                  <a:tcPr marL="90000" marR="90000">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sv-SE" sz="1400" spc="-1" strike="noStrike">
                          <a:latin typeface="Arial"/>
                        </a:rPr>
                        <a:t>Referenser</a:t>
                      </a:r>
                      <a:endParaRPr b="0" lang="sv-SE" sz="1400" spc="-1" strike="noStrike">
                        <a:latin typeface="Arial"/>
                      </a:endParaRPr>
                    </a:p>
                  </a:txBody>
                  <a:tcPr marL="90000" marR="90000">
                    <a:lnL w="720">
                      <a:solidFill>
                        <a:srgbClr val="ffffff"/>
                      </a:solidFill>
                    </a:lnL>
                    <a:lnT w="720">
                      <a:solidFill>
                        <a:srgbClr val="ffffff"/>
                      </a:solidFill>
                    </a:lnT>
                    <a:lnB w="720">
                      <a:solidFill>
                        <a:srgbClr val="ffffff"/>
                      </a:solidFill>
                    </a:lnB>
                    <a:solidFill>
                      <a:srgbClr val="b3b3b3"/>
                    </a:solidFill>
                  </a:tcPr>
                </a:tc>
                <a:tc>
                  <a:txBody>
                    <a:bodyPr lIns="90000" rIns="90000" tIns="46800" bIns="46800"/>
                    <a:p>
                      <a:r>
                        <a:rPr b="0" lang="sv-SE" sz="1400" spc="-1" strike="noStrike">
                          <a:latin typeface="Arial"/>
                        </a:rPr>
                        <a:t>Klein-info</a:t>
                      </a:r>
                      <a:endParaRPr b="0" lang="sv-SE" sz="1400" spc="-1" strike="noStrike">
                        <a:latin typeface="Arial"/>
                      </a:endParaRPr>
                    </a:p>
                  </a:txBody>
                  <a:tcPr marL="90000" marR="90000">
                    <a:solidFill>
                      <a:srgbClr val="d9d9d9"/>
                    </a:solidFill>
                  </a:tcPr>
                </a:tc>
              </a:tr>
            </a:tbl>
          </a:graphicData>
        </a:graphic>
      </p:graphicFrame>
      <p:sp>
        <p:nvSpPr>
          <p:cNvPr id="219" name="CustomShape 29"/>
          <p:cNvSpPr/>
          <p:nvPr/>
        </p:nvSpPr>
        <p:spPr>
          <a:xfrm>
            <a:off x="589320" y="6084000"/>
            <a:ext cx="1138680" cy="358920"/>
          </a:xfrm>
          <a:prstGeom prst="rect">
            <a:avLst/>
          </a:prstGeom>
          <a:noFill/>
          <a:ln>
            <a:noFill/>
          </a:ln>
        </p:spPr>
        <p:style>
          <a:lnRef idx="0"/>
          <a:fillRef idx="0"/>
          <a:effectRef idx="0"/>
          <a:fontRef idx="minor"/>
        </p:style>
        <p:txBody>
          <a:bodyPr lIns="0" rIns="0" tIns="8640" bIns="0"/>
          <a:p>
            <a:pPr marL="12600">
              <a:lnSpc>
                <a:spcPts val="1344"/>
              </a:lnSpc>
            </a:pPr>
            <a:r>
              <a:rPr b="0" lang="sv-SE" sz="1200" spc="60" strike="noStrike">
                <a:solidFill>
                  <a:srgbClr val="000000"/>
                </a:solidFill>
                <a:latin typeface="Tahoma"/>
                <a:ea typeface="DejaVu Sans"/>
              </a:rPr>
              <a:t>REVIDERAD AV:</a:t>
            </a:r>
            <a:endParaRPr b="0" lang="sv-SE" sz="12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0" y="1235160"/>
            <a:ext cx="9142200" cy="5621760"/>
          </a:xfrm>
          <a:custGeom>
            <a:avLst/>
            <a:gdLst/>
            <a:ahLst/>
            <a:rect l="l" t="t" r="r" b="b"/>
            <a:pathLst>
              <a:path w="9144000" h="5623560">
                <a:moveTo>
                  <a:pt x="0" y="5623560"/>
                </a:moveTo>
                <a:lnTo>
                  <a:pt x="9144000" y="5623560"/>
                </a:lnTo>
                <a:lnTo>
                  <a:pt x="9144000" y="0"/>
                </a:lnTo>
                <a:lnTo>
                  <a:pt x="0" y="0"/>
                </a:lnTo>
                <a:lnTo>
                  <a:pt x="0" y="5623560"/>
                </a:lnTo>
                <a:close/>
              </a:path>
            </a:pathLst>
          </a:custGeom>
          <a:solidFill>
            <a:srgbClr val="d9d9d9"/>
          </a:solidFill>
          <a:ln>
            <a:noFill/>
          </a:ln>
        </p:spPr>
        <p:style>
          <a:lnRef idx="0"/>
          <a:fillRef idx="0"/>
          <a:effectRef idx="0"/>
          <a:fontRef idx="minor"/>
        </p:style>
        <p:txBody>
          <a:bodyPr lIns="90000" rIns="90000" tIns="45000" bIns="45000"/>
          <a:p>
            <a:pPr>
              <a:lnSpc>
                <a:spcPct val="100000"/>
              </a:lnSpc>
            </a:pPr>
            <a:r>
              <a:rPr b="0" lang="sv-SE" sz="1800" spc="-1" strike="noStrike">
                <a:solidFill>
                  <a:srgbClr val="000000"/>
                </a:solidFill>
                <a:latin typeface="Arial"/>
                <a:ea typeface="DejaVu Sans"/>
              </a:rPr>
              <a:t>	</a:t>
            </a:r>
            <a:endParaRPr b="0" lang="sv-SE" sz="1800" spc="-1" strike="noStrike">
              <a:latin typeface="Arial"/>
            </a:endParaRPr>
          </a:p>
        </p:txBody>
      </p:sp>
      <p:sp>
        <p:nvSpPr>
          <p:cNvPr id="103" name="CustomShape 2"/>
          <p:cNvSpPr/>
          <p:nvPr/>
        </p:nvSpPr>
        <p:spPr>
          <a:xfrm>
            <a:off x="0" y="0"/>
            <a:ext cx="9142200" cy="1232640"/>
          </a:xfrm>
          <a:custGeom>
            <a:avLst/>
            <a:gdLst/>
            <a:ahLst/>
            <a:rect l="l" t="t" r="r" b="b"/>
            <a:pathLst>
              <a:path w="9144000" h="1234439">
                <a:moveTo>
                  <a:pt x="0" y="1234439"/>
                </a:moveTo>
                <a:lnTo>
                  <a:pt x="9144000" y="1234439"/>
                </a:lnTo>
                <a:lnTo>
                  <a:pt x="9144000" y="0"/>
                </a:lnTo>
                <a:lnTo>
                  <a:pt x="0" y="0"/>
                </a:lnTo>
                <a:lnTo>
                  <a:pt x="0" y="1234439"/>
                </a:lnTo>
                <a:close/>
              </a:path>
            </a:pathLst>
          </a:custGeom>
          <a:solidFill>
            <a:srgbClr val="8d0f69"/>
          </a:solidFill>
          <a:ln>
            <a:noFill/>
          </a:ln>
        </p:spPr>
        <p:style>
          <a:lnRef idx="0"/>
          <a:fillRef idx="0"/>
          <a:effectRef idx="0"/>
          <a:fontRef idx="minor"/>
        </p:style>
      </p:sp>
      <p:sp>
        <p:nvSpPr>
          <p:cNvPr id="104" name="CustomShape 3"/>
          <p:cNvSpPr/>
          <p:nvPr/>
        </p:nvSpPr>
        <p:spPr>
          <a:xfrm>
            <a:off x="8058960" y="5706000"/>
            <a:ext cx="1412640" cy="1001160"/>
          </a:xfrm>
          <a:prstGeom prst="rect">
            <a:avLst/>
          </a:prstGeom>
          <a:blipFill rotWithShape="0">
            <a:blip r:embed="rId1"/>
            <a:stretch>
              <a:fillRect/>
            </a:stretch>
          </a:blipFill>
          <a:ln>
            <a:noFill/>
          </a:ln>
        </p:spPr>
        <p:style>
          <a:lnRef idx="0"/>
          <a:fillRef idx="0"/>
          <a:effectRef idx="0"/>
          <a:fontRef idx="minor"/>
        </p:style>
      </p:sp>
      <p:sp>
        <p:nvSpPr>
          <p:cNvPr id="105" name="CustomShape 4"/>
          <p:cNvSpPr/>
          <p:nvPr/>
        </p:nvSpPr>
        <p:spPr>
          <a:xfrm>
            <a:off x="8058960" y="5706000"/>
            <a:ext cx="1412640" cy="1001160"/>
          </a:xfrm>
          <a:prstGeom prst="rect">
            <a:avLst/>
          </a:prstGeom>
          <a:blipFill rotWithShape="0">
            <a:blip r:embed="rId2"/>
            <a:stretch>
              <a:fillRect/>
            </a:stretch>
          </a:blipFill>
          <a:ln>
            <a:noFill/>
          </a:ln>
        </p:spPr>
        <p:style>
          <a:lnRef idx="0"/>
          <a:fillRef idx="0"/>
          <a:effectRef idx="0"/>
          <a:fontRef idx="minor"/>
        </p:style>
      </p:sp>
      <p:sp>
        <p:nvSpPr>
          <p:cNvPr id="106" name="CustomShape 5"/>
          <p:cNvSpPr/>
          <p:nvPr/>
        </p:nvSpPr>
        <p:spPr>
          <a:xfrm>
            <a:off x="541080" y="375120"/>
            <a:ext cx="3726360" cy="328320"/>
          </a:xfrm>
          <a:prstGeom prst="rect">
            <a:avLst/>
          </a:prstGeom>
          <a:noFill/>
          <a:ln>
            <a:noFill/>
          </a:ln>
        </p:spPr>
        <p:style>
          <a:lnRef idx="0"/>
          <a:fillRef idx="0"/>
          <a:effectRef idx="0"/>
          <a:fontRef idx="minor"/>
        </p:style>
        <p:txBody>
          <a:bodyPr lIns="0" rIns="0" tIns="16560" bIns="0"/>
          <a:p>
            <a:pPr marL="12600">
              <a:lnSpc>
                <a:spcPts val="2585"/>
              </a:lnSpc>
            </a:pPr>
            <a:r>
              <a:rPr b="0" lang="sv-SE" sz="2400" spc="55" strike="noStrike">
                <a:solidFill>
                  <a:srgbClr val="ffffff"/>
                </a:solidFill>
                <a:latin typeface="Tahoma"/>
                <a:ea typeface="DejaVu Sans"/>
              </a:rPr>
              <a:t>KLEINMATERIAL: Nätverk</a:t>
            </a:r>
            <a:endParaRPr b="0" lang="sv-SE" sz="2400" spc="-1" strike="noStrike">
              <a:latin typeface="Arial"/>
            </a:endParaRPr>
          </a:p>
        </p:txBody>
      </p:sp>
      <p:graphicFrame>
        <p:nvGraphicFramePr>
          <p:cNvPr id="107" name="Table 6"/>
          <p:cNvGraphicFramePr/>
          <p:nvPr/>
        </p:nvGraphicFramePr>
        <p:xfrm>
          <a:off x="619200" y="1935000"/>
          <a:ext cx="7175160" cy="2384640"/>
        </p:xfrm>
        <a:graphic>
          <a:graphicData uri="http://schemas.openxmlformats.org/drawingml/2006/table">
            <a:tbl>
              <a:tblPr/>
              <a:tblGrid>
                <a:gridCol w="1508040"/>
                <a:gridCol w="3159000"/>
                <a:gridCol w="1206720"/>
                <a:gridCol w="1301760"/>
              </a:tblGrid>
              <a:tr h="397440">
                <a:tc>
                  <a:txBody>
                    <a:bodyPr lIns="90000" rIns="90000"/>
                    <a:p>
                      <a:pPr>
                        <a:lnSpc>
                          <a:spcPct val="100000"/>
                        </a:lnSpc>
                      </a:pPr>
                      <a:r>
                        <a:rPr b="1" lang="sv-SE" sz="1500" spc="-1" strike="noStrike">
                          <a:latin typeface="Arial"/>
                        </a:rPr>
                        <a:t>Moment</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1" lang="sv-SE" sz="1500" spc="-1" strike="noStrike">
                          <a:latin typeface="Arial"/>
                        </a:rPr>
                        <a:t>Beskrivning</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1" lang="sv-SE" sz="1500" spc="-1" strike="noStrike">
                          <a:latin typeface="Arial"/>
                        </a:rPr>
                        <a:t>Tidsåtgång</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1" lang="sv-SE" sz="1500" spc="-1" strike="noStrike">
                          <a:latin typeface="Arial"/>
                        </a:rPr>
                        <a:t>Tidsstämpel</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97440">
                <a:tc>
                  <a:txBody>
                    <a:bodyPr lIns="90000" rIns="90000"/>
                    <a:p>
                      <a:pPr>
                        <a:lnSpc>
                          <a:spcPct val="100000"/>
                        </a:lnSpc>
                      </a:pPr>
                      <a:r>
                        <a:rPr b="0" lang="sv-SE" sz="1500" spc="-1" strike="noStrike">
                          <a:latin typeface="Arial"/>
                        </a:rPr>
                        <a:t>Engage</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500" spc="-1" strike="noStrike">
                          <a:latin typeface="Arial"/>
                        </a:rPr>
                        <a:t>Aktivitet: Google-sökning</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500" spc="-1" strike="noStrike">
                          <a:latin typeface="Arial"/>
                        </a:rPr>
                        <a:t>20</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500" spc="-1" strike="noStrike">
                          <a:latin typeface="Arial"/>
                        </a:rPr>
                        <a:t>0-20</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97440">
                <a:tc>
                  <a:txBody>
                    <a:bodyPr lIns="90000" rIns="90000"/>
                    <a:p>
                      <a:pPr>
                        <a:lnSpc>
                          <a:spcPct val="100000"/>
                        </a:lnSpc>
                      </a:pPr>
                      <a:r>
                        <a:rPr b="0" lang="sv-SE" sz="1500" spc="-1" strike="noStrike">
                          <a:latin typeface="Arial"/>
                        </a:rPr>
                        <a:t>Explore</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500" spc="-1" strike="noStrike">
                          <a:latin typeface="Arial"/>
                        </a:rPr>
                        <a:t>Aktivitet: Skapa nätverk</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500" spc="-1" strike="noStrike">
                          <a:latin typeface="Arial"/>
                        </a:rPr>
                        <a:t>20</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500" spc="-1" strike="noStrike">
                          <a:latin typeface="Arial"/>
                        </a:rPr>
                        <a:t>20-40</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97440">
                <a:tc>
                  <a:txBody>
                    <a:bodyPr lIns="90000" rIns="90000"/>
                    <a:p>
                      <a:pPr>
                        <a:lnSpc>
                          <a:spcPct val="100000"/>
                        </a:lnSpc>
                      </a:pPr>
                      <a:r>
                        <a:rPr b="0" lang="sv-SE" sz="1500" spc="-1" strike="noStrike">
                          <a:latin typeface="Arial"/>
                        </a:rPr>
                        <a:t>Explain</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500" spc="-1" strike="noStrike">
                          <a:latin typeface="Arial"/>
                        </a:rPr>
                        <a:t>Nätverksteori</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500" spc="-1" strike="noStrike">
                          <a:latin typeface="Arial"/>
                        </a:rPr>
                        <a:t>15</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500" spc="-1" strike="noStrike">
                          <a:latin typeface="Arial"/>
                        </a:rPr>
                        <a:t>40-55</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97440">
                <a:tc>
                  <a:txBody>
                    <a:bodyPr lIns="90000" rIns="90000"/>
                    <a:p>
                      <a:pPr>
                        <a:lnSpc>
                          <a:spcPct val="100000"/>
                        </a:lnSpc>
                      </a:pPr>
                      <a:r>
                        <a:rPr b="0" lang="sv-SE" sz="1500" spc="-1" strike="noStrike">
                          <a:latin typeface="Arial"/>
                        </a:rPr>
                        <a:t>Elaborate</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500" spc="-1" strike="noStrike">
                          <a:latin typeface="Arial"/>
                        </a:rPr>
                        <a:t>Algoritmer</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500" spc="-1" strike="noStrike">
                          <a:latin typeface="Arial"/>
                        </a:rPr>
                        <a:t>10</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500" spc="-1" strike="noStrike">
                          <a:latin typeface="Arial"/>
                        </a:rPr>
                        <a:t>55-65</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97800">
                <a:tc>
                  <a:txBody>
                    <a:bodyPr lIns="90000" rIns="90000"/>
                    <a:p>
                      <a:pPr>
                        <a:lnSpc>
                          <a:spcPct val="100000"/>
                        </a:lnSpc>
                      </a:pPr>
                      <a:r>
                        <a:rPr b="0" lang="sv-SE" sz="1500" spc="-1" strike="noStrike">
                          <a:latin typeface="Arial"/>
                        </a:rPr>
                        <a:t>Evaluate</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500" spc="-1" strike="noStrike">
                          <a:latin typeface="Arial"/>
                        </a:rPr>
                        <a:t>Dagens lärdomar</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500" spc="-1" strike="noStrike">
                          <a:latin typeface="Arial"/>
                        </a:rPr>
                        <a:t>10</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500" spc="-1" strike="noStrike">
                          <a:latin typeface="Arial"/>
                        </a:rPr>
                        <a:t>65-75</a:t>
                      </a:r>
                      <a:endParaRPr b="0" lang="sv-SE"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graphicFrame>
        <p:nvGraphicFramePr>
          <p:cNvPr id="108" name="Table 7"/>
          <p:cNvGraphicFramePr/>
          <p:nvPr/>
        </p:nvGraphicFramePr>
        <p:xfrm>
          <a:off x="556560" y="889200"/>
          <a:ext cx="6165000" cy="349560"/>
        </p:xfrm>
        <a:graphic>
          <a:graphicData uri="http://schemas.openxmlformats.org/drawingml/2006/table">
            <a:tbl>
              <a:tblPr/>
              <a:tblGrid>
                <a:gridCol w="1232640"/>
                <a:gridCol w="1232640"/>
                <a:gridCol w="1232640"/>
                <a:gridCol w="1232640"/>
                <a:gridCol w="1234800"/>
              </a:tblGrid>
              <a:tr h="349920">
                <a:tc>
                  <a:txBody>
                    <a:bodyPr lIns="90000" rIns="90000" tIns="46800" bIns="46800"/>
                    <a:p>
                      <a:r>
                        <a:rPr b="0" lang="sv-SE" sz="1400" spc="-1" strike="noStrike">
                          <a:latin typeface="Arial"/>
                        </a:rPr>
                        <a:t>Översikt</a:t>
                      </a:r>
                      <a:endParaRPr b="0" lang="sv-SE"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sv-SE" sz="1400" spc="-1" strike="noStrike">
                          <a:latin typeface="Arial"/>
                        </a:rPr>
                        <a:t>Moment</a:t>
                      </a:r>
                      <a:endParaRPr b="0" lang="sv-SE" sz="1400" spc="-1" strike="noStrike">
                        <a:latin typeface="Arial"/>
                      </a:endParaRPr>
                    </a:p>
                  </a:txBody>
                  <a:tcPr marL="90000" marR="90000">
                    <a:lnR w="720">
                      <a:solidFill>
                        <a:srgbClr val="ffffff"/>
                      </a:solidFill>
                    </a:lnR>
                    <a:solidFill>
                      <a:srgbClr val="d9d9d9"/>
                    </a:solidFill>
                  </a:tcPr>
                </a:tc>
                <a:tc>
                  <a:txBody>
                    <a:bodyPr lIns="90000" rIns="90000" tIns="46800" bIns="46800"/>
                    <a:p>
                      <a:r>
                        <a:rPr b="0" lang="sv-SE" sz="1400" spc="-1" strike="noStrike">
                          <a:latin typeface="Arial"/>
                        </a:rPr>
                        <a:t>LEKTION</a:t>
                      </a:r>
                      <a:endParaRPr b="0" lang="sv-SE" sz="1400" spc="-1" strike="noStrike">
                        <a:latin typeface="Arial"/>
                      </a:endParaRPr>
                    </a:p>
                  </a:txBody>
                  <a:tcPr marL="90000" marR="90000">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sv-SE" sz="1400" spc="-1" strike="noStrike">
                          <a:latin typeface="Arial"/>
                        </a:rPr>
                        <a:t>Referenser</a:t>
                      </a:r>
                      <a:endParaRPr b="0" lang="sv-SE"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sv-SE" sz="1400" spc="-1" strike="noStrike">
                          <a:latin typeface="Arial"/>
                        </a:rPr>
                        <a:t>Klein-info</a:t>
                      </a:r>
                      <a:endParaRPr b="0" lang="sv-SE"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0" y="1232640"/>
            <a:ext cx="9142200" cy="5621760"/>
          </a:xfrm>
          <a:custGeom>
            <a:avLst/>
            <a:gdLst/>
            <a:ahLst/>
            <a:rect l="l" t="t" r="r" b="b"/>
            <a:pathLst>
              <a:path w="9144000" h="5623560">
                <a:moveTo>
                  <a:pt x="0" y="5623560"/>
                </a:moveTo>
                <a:lnTo>
                  <a:pt x="9144000" y="5623560"/>
                </a:lnTo>
                <a:lnTo>
                  <a:pt x="9144000" y="0"/>
                </a:lnTo>
                <a:lnTo>
                  <a:pt x="0" y="0"/>
                </a:lnTo>
                <a:lnTo>
                  <a:pt x="0" y="5623560"/>
                </a:lnTo>
                <a:close/>
              </a:path>
            </a:pathLst>
          </a:custGeom>
          <a:solidFill>
            <a:srgbClr val="8c8c8c"/>
          </a:solidFill>
          <a:ln>
            <a:noFill/>
          </a:ln>
        </p:spPr>
        <p:style>
          <a:lnRef idx="0"/>
          <a:fillRef idx="0"/>
          <a:effectRef idx="0"/>
          <a:fontRef idx="minor"/>
        </p:style>
      </p:sp>
      <p:sp>
        <p:nvSpPr>
          <p:cNvPr id="110" name="CustomShape 2"/>
          <p:cNvSpPr/>
          <p:nvPr/>
        </p:nvSpPr>
        <p:spPr>
          <a:xfrm>
            <a:off x="0" y="0"/>
            <a:ext cx="9142200" cy="1232640"/>
          </a:xfrm>
          <a:custGeom>
            <a:avLst/>
            <a:gdLst/>
            <a:ahLst/>
            <a:rect l="l" t="t" r="r" b="b"/>
            <a:pathLst>
              <a:path w="9144000" h="1234439">
                <a:moveTo>
                  <a:pt x="0" y="1234439"/>
                </a:moveTo>
                <a:lnTo>
                  <a:pt x="9144000" y="1234439"/>
                </a:lnTo>
                <a:lnTo>
                  <a:pt x="9144000" y="0"/>
                </a:lnTo>
                <a:lnTo>
                  <a:pt x="0" y="0"/>
                </a:lnTo>
                <a:lnTo>
                  <a:pt x="0" y="1234439"/>
                </a:lnTo>
                <a:close/>
              </a:path>
            </a:pathLst>
          </a:custGeom>
          <a:solidFill>
            <a:srgbClr val="8d0f69"/>
          </a:solidFill>
          <a:ln>
            <a:noFill/>
          </a:ln>
        </p:spPr>
        <p:style>
          <a:lnRef idx="0"/>
          <a:fillRef idx="0"/>
          <a:effectRef idx="0"/>
          <a:fontRef idx="minor"/>
        </p:style>
      </p:sp>
      <p:sp>
        <p:nvSpPr>
          <p:cNvPr id="111" name="CustomShape 3"/>
          <p:cNvSpPr/>
          <p:nvPr/>
        </p:nvSpPr>
        <p:spPr>
          <a:xfrm>
            <a:off x="8058960" y="5706000"/>
            <a:ext cx="1412640" cy="1001160"/>
          </a:xfrm>
          <a:prstGeom prst="rect">
            <a:avLst/>
          </a:prstGeom>
          <a:blipFill rotWithShape="0">
            <a:blip r:embed="rId1"/>
            <a:stretch>
              <a:fillRect/>
            </a:stretch>
          </a:blipFill>
          <a:ln>
            <a:noFill/>
          </a:ln>
        </p:spPr>
        <p:style>
          <a:lnRef idx="0"/>
          <a:fillRef idx="0"/>
          <a:effectRef idx="0"/>
          <a:fontRef idx="minor"/>
        </p:style>
      </p:sp>
      <p:sp>
        <p:nvSpPr>
          <p:cNvPr id="112" name="CustomShape 4"/>
          <p:cNvSpPr/>
          <p:nvPr/>
        </p:nvSpPr>
        <p:spPr>
          <a:xfrm>
            <a:off x="3600" y="1268640"/>
            <a:ext cx="9144000" cy="5591880"/>
          </a:xfrm>
          <a:custGeom>
            <a:avLst/>
            <a:gdLst/>
            <a:ahLst/>
            <a:rect l="l" t="t" r="r" b="b"/>
            <a:pathLst>
              <a:path w="9144000" h="5623560">
                <a:moveTo>
                  <a:pt x="0" y="5623560"/>
                </a:moveTo>
                <a:lnTo>
                  <a:pt x="9144000" y="5623560"/>
                </a:lnTo>
                <a:lnTo>
                  <a:pt x="9144000" y="0"/>
                </a:lnTo>
                <a:lnTo>
                  <a:pt x="0" y="0"/>
                </a:lnTo>
                <a:lnTo>
                  <a:pt x="0" y="5623560"/>
                </a:lnTo>
                <a:close/>
              </a:path>
            </a:pathLst>
          </a:custGeom>
          <a:solidFill>
            <a:srgbClr val="d9d9d9"/>
          </a:solidFill>
          <a:ln>
            <a:noFill/>
          </a:ln>
        </p:spPr>
        <p:style>
          <a:lnRef idx="0"/>
          <a:fillRef idx="0"/>
          <a:effectRef idx="0"/>
          <a:fontRef idx="minor"/>
        </p:style>
      </p:sp>
      <p:sp>
        <p:nvSpPr>
          <p:cNvPr id="113" name="CustomShape 5"/>
          <p:cNvSpPr/>
          <p:nvPr/>
        </p:nvSpPr>
        <p:spPr>
          <a:xfrm>
            <a:off x="8058960" y="5706000"/>
            <a:ext cx="1412640" cy="1001160"/>
          </a:xfrm>
          <a:prstGeom prst="rect">
            <a:avLst/>
          </a:prstGeom>
          <a:blipFill rotWithShape="0">
            <a:blip r:embed="rId2"/>
            <a:stretch>
              <a:fillRect/>
            </a:stretch>
          </a:blipFill>
          <a:ln>
            <a:noFill/>
          </a:ln>
        </p:spPr>
        <p:style>
          <a:lnRef idx="0"/>
          <a:fillRef idx="0"/>
          <a:effectRef idx="0"/>
          <a:fontRef idx="minor"/>
        </p:style>
      </p:sp>
      <p:sp>
        <p:nvSpPr>
          <p:cNvPr id="114" name="CustomShape 6"/>
          <p:cNvSpPr/>
          <p:nvPr/>
        </p:nvSpPr>
        <p:spPr>
          <a:xfrm>
            <a:off x="541080" y="375120"/>
            <a:ext cx="3726360" cy="328320"/>
          </a:xfrm>
          <a:prstGeom prst="rect">
            <a:avLst/>
          </a:prstGeom>
          <a:noFill/>
          <a:ln>
            <a:noFill/>
          </a:ln>
        </p:spPr>
        <p:style>
          <a:lnRef idx="0"/>
          <a:fillRef idx="0"/>
          <a:effectRef idx="0"/>
          <a:fontRef idx="minor"/>
        </p:style>
        <p:txBody>
          <a:bodyPr lIns="0" rIns="0" tIns="16560" bIns="0"/>
          <a:p>
            <a:pPr marL="12600">
              <a:lnSpc>
                <a:spcPts val="2585"/>
              </a:lnSpc>
            </a:pPr>
            <a:r>
              <a:rPr b="0" lang="sv-SE" sz="2400" spc="55" strike="noStrike">
                <a:solidFill>
                  <a:srgbClr val="ffffff"/>
                </a:solidFill>
                <a:latin typeface="Tahoma"/>
                <a:ea typeface="DejaVu Sans"/>
              </a:rPr>
              <a:t>KLEINMATERIAL: Nätverk</a:t>
            </a:r>
            <a:endParaRPr b="0" lang="sv-SE" sz="2400" spc="-1" strike="noStrike">
              <a:latin typeface="Arial"/>
            </a:endParaRPr>
          </a:p>
        </p:txBody>
      </p:sp>
      <p:sp>
        <p:nvSpPr>
          <p:cNvPr id="115" name="CustomShape 7"/>
          <p:cNvSpPr/>
          <p:nvPr/>
        </p:nvSpPr>
        <p:spPr>
          <a:xfrm>
            <a:off x="577080" y="2198520"/>
            <a:ext cx="4389840" cy="226440"/>
          </a:xfrm>
          <a:prstGeom prst="rect">
            <a:avLst/>
          </a:prstGeom>
          <a:noFill/>
          <a:ln>
            <a:noFill/>
          </a:ln>
        </p:spPr>
        <p:style>
          <a:lnRef idx="0"/>
          <a:fillRef idx="0"/>
          <a:effectRef idx="0"/>
          <a:fontRef idx="minor"/>
        </p:style>
        <p:txBody>
          <a:bodyPr lIns="0" rIns="0" tIns="11160" bIns="0"/>
          <a:p>
            <a:pPr marL="12600" indent="-215280">
              <a:lnSpc>
                <a:spcPts val="1755"/>
              </a:lnSpc>
              <a:buClr>
                <a:srgbClr val="000000"/>
              </a:buClr>
              <a:buFont typeface="StarSymbol"/>
              <a:buAutoNum type="arabicParenR"/>
            </a:pPr>
            <a:r>
              <a:rPr b="0" lang="sv-SE" sz="1600" spc="-1" strike="noStrike">
                <a:solidFill>
                  <a:srgbClr val="000000"/>
                </a:solidFill>
                <a:latin typeface="Tahoma"/>
                <a:ea typeface="DejaVu Sans"/>
              </a:rPr>
              <a:t> </a:t>
            </a:r>
            <a:r>
              <a:rPr b="0" lang="sv-SE" sz="1600" spc="-1" strike="noStrike">
                <a:solidFill>
                  <a:srgbClr val="000000"/>
                </a:solidFill>
                <a:latin typeface="Tahoma"/>
                <a:ea typeface="DejaVu Sans"/>
              </a:rPr>
              <a:t>Sök på ordet </a:t>
            </a:r>
            <a:r>
              <a:rPr b="1" i="1" lang="sv-SE" sz="1600" spc="-1" strike="noStrike">
                <a:solidFill>
                  <a:srgbClr val="000000"/>
                </a:solidFill>
                <a:latin typeface="Tahoma"/>
                <a:ea typeface="DejaVu Sans"/>
              </a:rPr>
              <a:t>fem </a:t>
            </a:r>
            <a:r>
              <a:rPr b="0" lang="sv-SE" sz="1600" spc="-1" strike="noStrike">
                <a:solidFill>
                  <a:srgbClr val="000000"/>
                </a:solidFill>
                <a:latin typeface="Tahoma"/>
                <a:ea typeface="DejaVu Sans"/>
              </a:rPr>
              <a:t>på Google</a:t>
            </a:r>
            <a:br/>
            <a:r>
              <a:rPr b="0" lang="sv-SE" sz="1600" spc="-1" strike="noStrike">
                <a:solidFill>
                  <a:srgbClr val="000000"/>
                </a:solidFill>
                <a:latin typeface="Tahoma"/>
                <a:ea typeface="DejaVu Sans"/>
              </a:rPr>
              <a:t> </a:t>
            </a:r>
            <a:endParaRPr b="0" lang="sv-SE" sz="1600" spc="-1" strike="noStrike">
              <a:latin typeface="Arial"/>
            </a:endParaRPr>
          </a:p>
          <a:p>
            <a:pPr marL="12600" indent="-215280">
              <a:lnSpc>
                <a:spcPts val="1755"/>
              </a:lnSpc>
              <a:buClr>
                <a:srgbClr val="000000"/>
              </a:buClr>
              <a:buFont typeface="StarSymbol"/>
              <a:buAutoNum type="arabicParenR"/>
            </a:pPr>
            <a:r>
              <a:rPr b="0" lang="sv-SE" sz="1600" spc="-1" strike="noStrike">
                <a:solidFill>
                  <a:srgbClr val="000000"/>
                </a:solidFill>
                <a:latin typeface="Tahoma"/>
                <a:ea typeface="DejaVu Sans"/>
              </a:rPr>
              <a:t> </a:t>
            </a:r>
            <a:r>
              <a:rPr b="0" lang="sv-SE" sz="1600" spc="-1" strike="noStrike">
                <a:solidFill>
                  <a:srgbClr val="000000"/>
                </a:solidFill>
                <a:latin typeface="Tahoma"/>
                <a:ea typeface="DejaVu Sans"/>
              </a:rPr>
              <a:t>Jämför lärarens sökresultat med elevernas.</a:t>
            </a:r>
            <a:br/>
            <a:r>
              <a:rPr b="0" lang="sv-SE" sz="1600" spc="-1" strike="noStrike">
                <a:solidFill>
                  <a:srgbClr val="000000"/>
                </a:solidFill>
                <a:latin typeface="Tahoma"/>
                <a:ea typeface="DejaVu Sans"/>
              </a:rPr>
              <a:t>    Är de olika eller är alla samma?</a:t>
            </a:r>
            <a:endParaRPr b="0" lang="sv-SE" sz="1600" spc="-1" strike="noStrike">
              <a:latin typeface="Arial"/>
            </a:endParaRPr>
          </a:p>
          <a:p>
            <a:pPr>
              <a:lnSpc>
                <a:spcPts val="1755"/>
              </a:lnSpc>
            </a:pPr>
            <a:endParaRPr b="0" lang="sv-SE" sz="1600" spc="-1" strike="noStrike">
              <a:latin typeface="Arial"/>
            </a:endParaRPr>
          </a:p>
          <a:p>
            <a:pPr marL="12600" indent="-215280">
              <a:lnSpc>
                <a:spcPts val="1755"/>
              </a:lnSpc>
              <a:buClr>
                <a:srgbClr val="000000"/>
              </a:buClr>
              <a:buFont typeface="StarSymbol"/>
              <a:buAutoNum type="arabicParenR"/>
            </a:pPr>
            <a:r>
              <a:rPr b="0" lang="sv-SE" sz="1600" spc="-1" strike="noStrike">
                <a:solidFill>
                  <a:srgbClr val="000000"/>
                </a:solidFill>
                <a:latin typeface="Tahoma"/>
                <a:ea typeface="DejaVu Sans"/>
              </a:rPr>
              <a:t> </a:t>
            </a:r>
            <a:r>
              <a:rPr b="0" lang="sv-SE" sz="1600" spc="-1" strike="noStrike">
                <a:solidFill>
                  <a:srgbClr val="000000"/>
                </a:solidFill>
                <a:latin typeface="Tahoma"/>
                <a:ea typeface="DejaVu Sans"/>
              </a:rPr>
              <a:t>Varför är de olika (eller samma)?</a:t>
            </a:r>
            <a:endParaRPr b="0" lang="sv-SE" sz="1600" spc="-1" strike="noStrike">
              <a:latin typeface="Arial"/>
            </a:endParaRPr>
          </a:p>
          <a:p>
            <a:pPr>
              <a:lnSpc>
                <a:spcPts val="1755"/>
              </a:lnSpc>
            </a:pPr>
            <a:endParaRPr b="0" lang="sv-SE" sz="1600" spc="-1" strike="noStrike">
              <a:latin typeface="Arial"/>
            </a:endParaRPr>
          </a:p>
          <a:p>
            <a:pPr>
              <a:lnSpc>
                <a:spcPts val="1755"/>
              </a:lnSpc>
            </a:pPr>
            <a:endParaRPr b="0" lang="sv-SE" sz="1600" spc="-1" strike="noStrike">
              <a:latin typeface="Arial"/>
            </a:endParaRPr>
          </a:p>
        </p:txBody>
      </p:sp>
      <p:sp>
        <p:nvSpPr>
          <p:cNvPr id="116" name="CustomShape 8"/>
          <p:cNvSpPr/>
          <p:nvPr/>
        </p:nvSpPr>
        <p:spPr>
          <a:xfrm>
            <a:off x="612000" y="1824480"/>
            <a:ext cx="3202920" cy="226440"/>
          </a:xfrm>
          <a:prstGeom prst="rect">
            <a:avLst/>
          </a:prstGeom>
          <a:noFill/>
          <a:ln>
            <a:noFill/>
          </a:ln>
        </p:spPr>
        <p:style>
          <a:lnRef idx="0"/>
          <a:fillRef idx="0"/>
          <a:effectRef idx="0"/>
          <a:fontRef idx="minor"/>
        </p:style>
        <p:txBody>
          <a:bodyPr lIns="0" rIns="0" tIns="11160" bIns="0"/>
          <a:p>
            <a:pPr marL="12600" indent="-215280">
              <a:lnSpc>
                <a:spcPts val="1755"/>
              </a:lnSpc>
              <a:buClr>
                <a:srgbClr val="000000"/>
              </a:buClr>
              <a:buFont typeface="StarSymbol"/>
              <a:buAutoNum type="arabicParenR"/>
            </a:pPr>
            <a:r>
              <a:rPr b="1" lang="sv-SE" sz="1600" spc="-1" strike="noStrike">
                <a:solidFill>
                  <a:srgbClr val="000000"/>
                </a:solidFill>
                <a:latin typeface="Tahoma"/>
                <a:ea typeface="DejaVu Sans"/>
              </a:rPr>
              <a:t>Aktivitet: Google-sökning</a:t>
            </a:r>
            <a:endParaRPr b="0" lang="sv-SE" sz="1600" spc="-1" strike="noStrike">
              <a:latin typeface="Arial"/>
            </a:endParaRPr>
          </a:p>
        </p:txBody>
      </p:sp>
      <p:graphicFrame>
        <p:nvGraphicFramePr>
          <p:cNvPr id="117" name="Table 9"/>
          <p:cNvGraphicFramePr/>
          <p:nvPr/>
        </p:nvGraphicFramePr>
        <p:xfrm>
          <a:off x="556560" y="889200"/>
          <a:ext cx="6165000" cy="349560"/>
        </p:xfrm>
        <a:graphic>
          <a:graphicData uri="http://schemas.openxmlformats.org/drawingml/2006/table">
            <a:tbl>
              <a:tblPr/>
              <a:tblGrid>
                <a:gridCol w="1232640"/>
                <a:gridCol w="1232640"/>
                <a:gridCol w="1232640"/>
                <a:gridCol w="1232640"/>
                <a:gridCol w="1234800"/>
              </a:tblGrid>
              <a:tr h="349920">
                <a:tc>
                  <a:txBody>
                    <a:bodyPr lIns="90000" rIns="90000" tIns="46800" bIns="46800"/>
                    <a:p>
                      <a:r>
                        <a:rPr b="0" lang="sv-SE" sz="1400" spc="-1" strike="noStrike">
                          <a:latin typeface="Arial"/>
                        </a:rPr>
                        <a:t>Översikt</a:t>
                      </a:r>
                      <a:endParaRPr b="0" lang="sv-SE"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7f7f7f"/>
                    </a:solidFill>
                  </a:tcPr>
                </a:tc>
                <a:tc>
                  <a:txBody>
                    <a:bodyPr lIns="90000" rIns="90000" tIns="46800" bIns="46800"/>
                    <a:p>
                      <a:r>
                        <a:rPr b="0" lang="sv-SE" sz="1400" spc="-1" strike="noStrike">
                          <a:latin typeface="Arial"/>
                        </a:rPr>
                        <a:t>Moment</a:t>
                      </a:r>
                      <a:endParaRPr b="0" lang="sv-SE" sz="1400" spc="-1" strike="noStrike">
                        <a:latin typeface="Arial"/>
                      </a:endParaRPr>
                    </a:p>
                  </a:txBody>
                  <a:tcPr marL="90000" marR="90000">
                    <a:lnT w="720">
                      <a:solidFill>
                        <a:srgbClr val="ffffff"/>
                      </a:solidFill>
                    </a:lnT>
                    <a:lnB w="720">
                      <a:solidFill>
                        <a:srgbClr val="ffffff"/>
                      </a:solidFill>
                    </a:lnB>
                    <a:solidFill>
                      <a:srgbClr val="7f7f7f"/>
                    </a:solidFill>
                  </a:tcPr>
                </a:tc>
                <a:tc>
                  <a:txBody>
                    <a:bodyPr lIns="90000" rIns="90000" tIns="46800" bIns="46800"/>
                    <a:p>
                      <a:r>
                        <a:rPr b="0" lang="sv-SE" sz="1400" spc="-1" strike="noStrike">
                          <a:latin typeface="Arial"/>
                        </a:rPr>
                        <a:t>LEKTION</a:t>
                      </a:r>
                      <a:endParaRPr b="0" lang="sv-SE" sz="1400" spc="-1" strike="noStrike">
                        <a:latin typeface="Arial"/>
                      </a:endParaRPr>
                    </a:p>
                  </a:txBody>
                  <a:tcPr marL="90000" marR="90000">
                    <a:lnL w="720">
                      <a:solidFill>
                        <a:srgbClr val="ffffff"/>
                      </a:solidFill>
                    </a:lnL>
                    <a:lnR w="720">
                      <a:solidFill>
                        <a:srgbClr val="ffffff"/>
                      </a:solidFill>
                    </a:lnR>
                    <a:solidFill>
                      <a:srgbClr val="b3b3b3"/>
                    </a:solidFill>
                  </a:tcPr>
                </a:tc>
                <a:tc>
                  <a:txBody>
                    <a:bodyPr lIns="90000" rIns="90000" tIns="46800" bIns="46800"/>
                    <a:p>
                      <a:r>
                        <a:rPr b="0" lang="sv-SE" sz="1400" spc="-1" strike="noStrike">
                          <a:latin typeface="Arial"/>
                        </a:rPr>
                        <a:t>Referenser</a:t>
                      </a:r>
                      <a:endParaRPr b="0" lang="sv-SE" sz="1400" spc="-1" strike="noStrike">
                        <a:latin typeface="Arial"/>
                      </a:endParaRPr>
                    </a:p>
                  </a:txBody>
                  <a:tcPr marL="90000" marR="90000">
                    <a:lnR w="720">
                      <a:solidFill>
                        <a:srgbClr val="ffffff"/>
                      </a:solidFill>
                    </a:lnR>
                    <a:lnT w="720">
                      <a:solidFill>
                        <a:srgbClr val="ffffff"/>
                      </a:solidFill>
                    </a:lnT>
                    <a:lnB w="720">
                      <a:solidFill>
                        <a:srgbClr val="ffffff"/>
                      </a:solidFill>
                    </a:lnB>
                    <a:solidFill>
                      <a:srgbClr val="7f7f7f"/>
                    </a:solidFill>
                  </a:tcPr>
                </a:tc>
                <a:tc>
                  <a:txBody>
                    <a:bodyPr lIns="90000" rIns="90000" tIns="46800" bIns="46800"/>
                    <a:p>
                      <a:r>
                        <a:rPr b="0" lang="sv-SE" sz="1400" spc="-1" strike="noStrike">
                          <a:latin typeface="Arial"/>
                        </a:rPr>
                        <a:t>Klein-info</a:t>
                      </a:r>
                      <a:endParaRPr b="0" lang="sv-SE" sz="1400" spc="-1" strike="noStrike">
                        <a:latin typeface="Arial"/>
                      </a:endParaRPr>
                    </a:p>
                  </a:txBody>
                  <a:tcPr marL="90000" marR="90000">
                    <a:lnR w="720">
                      <a:solidFill>
                        <a:srgbClr val="ffffff"/>
                      </a:solidFill>
                    </a:lnR>
                    <a:lnT w="720">
                      <a:solidFill>
                        <a:srgbClr val="ffffff"/>
                      </a:solidFill>
                    </a:lnT>
                    <a:lnB w="720">
                      <a:solidFill>
                        <a:srgbClr val="ffffff"/>
                      </a:solidFill>
                    </a:lnB>
                    <a:solidFill>
                      <a:srgbClr val="7f7f7f"/>
                    </a:solidFill>
                  </a:tcPr>
                </a:tc>
              </a:tr>
            </a:tbl>
          </a:graphicData>
        </a:graphic>
      </p:graphicFrame>
      <p:graphicFrame>
        <p:nvGraphicFramePr>
          <p:cNvPr id="118" name="Table 10"/>
          <p:cNvGraphicFramePr/>
          <p:nvPr/>
        </p:nvGraphicFramePr>
        <p:xfrm>
          <a:off x="487800" y="973440"/>
          <a:ext cx="6162480" cy="299160"/>
        </p:xfrm>
        <a:graphic>
          <a:graphicData uri="http://schemas.openxmlformats.org/drawingml/2006/table">
            <a:tbl>
              <a:tblPr/>
              <a:tblGrid>
                <a:gridCol w="1237680"/>
                <a:gridCol w="1226160"/>
                <a:gridCol w="1229760"/>
                <a:gridCol w="1238040"/>
                <a:gridCol w="1231200"/>
              </a:tblGrid>
              <a:tr h="299520">
                <a:tc>
                  <a:txBody>
                    <a:bodyPr lIns="90000" rIns="90000" tIns="46800" bIns="46800"/>
                    <a:p>
                      <a:r>
                        <a:rPr b="0" lang="sv-SE" sz="1400" spc="-1" strike="noStrike">
                          <a:latin typeface="Arial"/>
                        </a:rPr>
                        <a:t>Engage 1 / 2</a:t>
                      </a:r>
                      <a:endParaRPr b="0" lang="sv-SE" sz="1400" spc="-1" strike="noStrike">
                        <a:latin typeface="Arial"/>
                      </a:endParaRPr>
                    </a:p>
                  </a:txBody>
                  <a:tcPr marL="90000" marR="90000">
                    <a:solidFill>
                      <a:srgbClr val="d9d9d9"/>
                    </a:solidFill>
                  </a:tcPr>
                </a:tc>
                <a:tc>
                  <a:txBody>
                    <a:bodyPr lIns="90000" rIns="90000" tIns="46800" bIns="46800"/>
                    <a:p>
                      <a:r>
                        <a:rPr b="0" lang="sv-SE" sz="1400" spc="-1" strike="noStrike">
                          <a:latin typeface="Arial"/>
                        </a:rPr>
                        <a:t>Explore</a:t>
                      </a:r>
                      <a:endParaRPr b="0" lang="sv-SE" sz="1400" spc="-1" strike="noStrike">
                        <a:latin typeface="Arial"/>
                      </a:endParaRPr>
                    </a:p>
                  </a:txBody>
                  <a:tcPr marL="90000" marR="90000">
                    <a:lnT w="720">
                      <a:solidFill>
                        <a:srgbClr val="ffffff"/>
                      </a:solidFill>
                    </a:lnT>
                    <a:lnB w="720">
                      <a:solidFill>
                        <a:srgbClr val="ffffff"/>
                      </a:solidFill>
                    </a:lnB>
                    <a:solidFill>
                      <a:srgbClr val="b3b3b3"/>
                    </a:solidFill>
                  </a:tcPr>
                </a:tc>
                <a:tc>
                  <a:txBody>
                    <a:bodyPr lIns="90000" rIns="90000" tIns="46800" bIns="46800"/>
                    <a:p>
                      <a:r>
                        <a:rPr b="0" lang="sv-SE" sz="1400" spc="-1" strike="noStrike">
                          <a:latin typeface="Arial"/>
                        </a:rPr>
                        <a:t>Explain</a:t>
                      </a:r>
                      <a:endParaRPr b="0" lang="sv-SE"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sv-SE" sz="1400" spc="-1" strike="noStrike">
                          <a:latin typeface="Arial"/>
                        </a:rPr>
                        <a:t>Elaborate</a:t>
                      </a:r>
                      <a:endParaRPr b="0" lang="sv-SE" sz="1400" spc="-1" strike="noStrike">
                        <a:latin typeface="Arial"/>
                      </a:endParaRPr>
                    </a:p>
                  </a:txBody>
                  <a:tcPr marL="90000" marR="90000">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sv-SE" sz="1400" spc="-1" strike="noStrike">
                          <a:latin typeface="Arial"/>
                        </a:rPr>
                        <a:t>Evaluate</a:t>
                      </a:r>
                      <a:endParaRPr b="0" lang="sv-SE"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
        <p:nvSpPr>
          <p:cNvPr id="119" name="TextShape 11"/>
          <p:cNvSpPr txBox="1"/>
          <p:nvPr/>
        </p:nvSpPr>
        <p:spPr>
          <a:xfrm>
            <a:off x="5040000" y="504000"/>
            <a:ext cx="180720" cy="427320"/>
          </a:xfrm>
          <a:prstGeom prst="rect">
            <a:avLst/>
          </a:prstGeom>
          <a:noFill/>
          <a:ln>
            <a:noFill/>
          </a:ln>
        </p:spPr>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720" y="1232640"/>
            <a:ext cx="9142200" cy="5621760"/>
          </a:xfrm>
          <a:custGeom>
            <a:avLst/>
            <a:gdLst/>
            <a:ahLst/>
            <a:rect l="l" t="t" r="r" b="b"/>
            <a:pathLst>
              <a:path w="9144000" h="5623560">
                <a:moveTo>
                  <a:pt x="0" y="5623560"/>
                </a:moveTo>
                <a:lnTo>
                  <a:pt x="9144000" y="5623560"/>
                </a:lnTo>
                <a:lnTo>
                  <a:pt x="9144000" y="0"/>
                </a:lnTo>
                <a:lnTo>
                  <a:pt x="0" y="0"/>
                </a:lnTo>
                <a:lnTo>
                  <a:pt x="0" y="5623560"/>
                </a:lnTo>
                <a:close/>
              </a:path>
            </a:pathLst>
          </a:custGeom>
          <a:solidFill>
            <a:srgbClr val="8c8c8c"/>
          </a:solidFill>
          <a:ln>
            <a:noFill/>
          </a:ln>
        </p:spPr>
        <p:style>
          <a:lnRef idx="0"/>
          <a:fillRef idx="0"/>
          <a:effectRef idx="0"/>
          <a:fontRef idx="minor"/>
        </p:style>
      </p:sp>
      <p:sp>
        <p:nvSpPr>
          <p:cNvPr id="121" name="CustomShape 2"/>
          <p:cNvSpPr/>
          <p:nvPr/>
        </p:nvSpPr>
        <p:spPr>
          <a:xfrm>
            <a:off x="1800" y="1272240"/>
            <a:ext cx="9142200" cy="5621760"/>
          </a:xfrm>
          <a:custGeom>
            <a:avLst/>
            <a:gdLst/>
            <a:ahLst/>
            <a:rect l="l" t="t" r="r" b="b"/>
            <a:pathLst>
              <a:path w="9144000" h="5623560">
                <a:moveTo>
                  <a:pt x="0" y="5623560"/>
                </a:moveTo>
                <a:lnTo>
                  <a:pt x="9144000" y="5623560"/>
                </a:lnTo>
                <a:lnTo>
                  <a:pt x="9144000" y="0"/>
                </a:lnTo>
                <a:lnTo>
                  <a:pt x="0" y="0"/>
                </a:lnTo>
                <a:lnTo>
                  <a:pt x="0" y="5623560"/>
                </a:lnTo>
                <a:close/>
              </a:path>
            </a:pathLst>
          </a:custGeom>
          <a:solidFill>
            <a:srgbClr val="d9d9d9"/>
          </a:solidFill>
          <a:ln>
            <a:noFill/>
          </a:ln>
        </p:spPr>
        <p:style>
          <a:lnRef idx="0"/>
          <a:fillRef idx="0"/>
          <a:effectRef idx="0"/>
          <a:fontRef idx="minor"/>
        </p:style>
      </p:sp>
      <p:sp>
        <p:nvSpPr>
          <p:cNvPr id="122" name="CustomShape 3"/>
          <p:cNvSpPr/>
          <p:nvPr/>
        </p:nvSpPr>
        <p:spPr>
          <a:xfrm>
            <a:off x="0" y="0"/>
            <a:ext cx="9142200" cy="1232640"/>
          </a:xfrm>
          <a:custGeom>
            <a:avLst/>
            <a:gdLst/>
            <a:ahLst/>
            <a:rect l="l" t="t" r="r" b="b"/>
            <a:pathLst>
              <a:path w="9144000" h="1234439">
                <a:moveTo>
                  <a:pt x="0" y="1234439"/>
                </a:moveTo>
                <a:lnTo>
                  <a:pt x="9144000" y="1234439"/>
                </a:lnTo>
                <a:lnTo>
                  <a:pt x="9144000" y="0"/>
                </a:lnTo>
                <a:lnTo>
                  <a:pt x="0" y="0"/>
                </a:lnTo>
                <a:lnTo>
                  <a:pt x="0" y="1234439"/>
                </a:lnTo>
                <a:close/>
              </a:path>
            </a:pathLst>
          </a:custGeom>
          <a:solidFill>
            <a:srgbClr val="8d0f69"/>
          </a:solidFill>
          <a:ln>
            <a:noFill/>
          </a:ln>
        </p:spPr>
        <p:style>
          <a:lnRef idx="0"/>
          <a:fillRef idx="0"/>
          <a:effectRef idx="0"/>
          <a:fontRef idx="minor"/>
        </p:style>
      </p:sp>
      <p:sp>
        <p:nvSpPr>
          <p:cNvPr id="123" name="CustomShape 4"/>
          <p:cNvSpPr/>
          <p:nvPr/>
        </p:nvSpPr>
        <p:spPr>
          <a:xfrm>
            <a:off x="8058960" y="5706000"/>
            <a:ext cx="1412640" cy="1001160"/>
          </a:xfrm>
          <a:prstGeom prst="rect">
            <a:avLst/>
          </a:prstGeom>
          <a:blipFill rotWithShape="0">
            <a:blip r:embed="rId1"/>
            <a:stretch>
              <a:fillRect/>
            </a:stretch>
          </a:blipFill>
          <a:ln>
            <a:noFill/>
          </a:ln>
        </p:spPr>
        <p:style>
          <a:lnRef idx="0"/>
          <a:fillRef idx="0"/>
          <a:effectRef idx="0"/>
          <a:fontRef idx="minor"/>
        </p:style>
      </p:sp>
      <p:sp>
        <p:nvSpPr>
          <p:cNvPr id="124" name="CustomShape 5"/>
          <p:cNvSpPr/>
          <p:nvPr/>
        </p:nvSpPr>
        <p:spPr>
          <a:xfrm>
            <a:off x="8058960" y="5706000"/>
            <a:ext cx="1412640" cy="1001160"/>
          </a:xfrm>
          <a:prstGeom prst="rect">
            <a:avLst/>
          </a:prstGeom>
          <a:blipFill rotWithShape="0">
            <a:blip r:embed="rId2"/>
            <a:stretch>
              <a:fillRect/>
            </a:stretch>
          </a:blipFill>
          <a:ln>
            <a:noFill/>
          </a:ln>
        </p:spPr>
        <p:style>
          <a:lnRef idx="0"/>
          <a:fillRef idx="0"/>
          <a:effectRef idx="0"/>
          <a:fontRef idx="minor"/>
        </p:style>
      </p:sp>
      <p:sp>
        <p:nvSpPr>
          <p:cNvPr id="125" name="CustomShape 6"/>
          <p:cNvSpPr/>
          <p:nvPr/>
        </p:nvSpPr>
        <p:spPr>
          <a:xfrm>
            <a:off x="541080" y="375120"/>
            <a:ext cx="3726360" cy="328320"/>
          </a:xfrm>
          <a:prstGeom prst="rect">
            <a:avLst/>
          </a:prstGeom>
          <a:noFill/>
          <a:ln>
            <a:noFill/>
          </a:ln>
        </p:spPr>
        <p:style>
          <a:lnRef idx="0"/>
          <a:fillRef idx="0"/>
          <a:effectRef idx="0"/>
          <a:fontRef idx="minor"/>
        </p:style>
        <p:txBody>
          <a:bodyPr lIns="0" rIns="0" tIns="16560" bIns="0"/>
          <a:p>
            <a:pPr marL="12600">
              <a:lnSpc>
                <a:spcPts val="2585"/>
              </a:lnSpc>
            </a:pPr>
            <a:r>
              <a:rPr b="0" lang="sv-SE" sz="2400" spc="55" strike="noStrike">
                <a:solidFill>
                  <a:srgbClr val="ffffff"/>
                </a:solidFill>
                <a:latin typeface="Tahoma"/>
                <a:ea typeface="DejaVu Sans"/>
              </a:rPr>
              <a:t>KLEINMATERIAL: Nätverk</a:t>
            </a:r>
            <a:endParaRPr b="0" lang="sv-SE" sz="2400" spc="-1" strike="noStrike">
              <a:latin typeface="Arial"/>
            </a:endParaRPr>
          </a:p>
        </p:txBody>
      </p:sp>
      <p:sp>
        <p:nvSpPr>
          <p:cNvPr id="126" name="CustomShape 7"/>
          <p:cNvSpPr/>
          <p:nvPr/>
        </p:nvSpPr>
        <p:spPr>
          <a:xfrm>
            <a:off x="613080" y="1766520"/>
            <a:ext cx="4389840" cy="226440"/>
          </a:xfrm>
          <a:prstGeom prst="rect">
            <a:avLst/>
          </a:prstGeom>
          <a:noFill/>
          <a:ln>
            <a:noFill/>
          </a:ln>
        </p:spPr>
        <p:style>
          <a:lnRef idx="0"/>
          <a:fillRef idx="0"/>
          <a:effectRef idx="0"/>
          <a:fontRef idx="minor"/>
        </p:style>
        <p:txBody>
          <a:bodyPr lIns="0" rIns="0" tIns="11160" bIns="0"/>
          <a:p>
            <a:pPr>
              <a:lnSpc>
                <a:spcPts val="1755"/>
              </a:lnSpc>
            </a:pPr>
            <a:endParaRPr b="0" lang="sv-SE" sz="1800" spc="-1" strike="noStrike">
              <a:latin typeface="Arial"/>
            </a:endParaRPr>
          </a:p>
          <a:p>
            <a:pPr>
              <a:lnSpc>
                <a:spcPts val="1755"/>
              </a:lnSpc>
            </a:pPr>
            <a:endParaRPr b="0" lang="sv-SE" sz="1800" spc="-1" strike="noStrike">
              <a:latin typeface="Arial"/>
            </a:endParaRPr>
          </a:p>
          <a:p>
            <a:pPr marL="12600" indent="-215280">
              <a:lnSpc>
                <a:spcPts val="1755"/>
              </a:lnSpc>
              <a:buClr>
                <a:srgbClr val="000000"/>
              </a:buClr>
              <a:buSzPct val="45000"/>
              <a:buFont typeface="Wingdings" charset="2"/>
              <a:buChar char=""/>
            </a:pPr>
            <a:r>
              <a:rPr b="0" lang="sv-SE" sz="1600" spc="-1" strike="noStrike">
                <a:solidFill>
                  <a:srgbClr val="000000"/>
                </a:solidFill>
                <a:latin typeface="Tahoma"/>
                <a:ea typeface="DejaVu Sans"/>
              </a:rPr>
              <a:t> </a:t>
            </a:r>
            <a:r>
              <a:rPr b="0" lang="sv-SE" sz="1600" spc="-1" strike="noStrike">
                <a:solidFill>
                  <a:srgbClr val="000000"/>
                </a:solidFill>
                <a:latin typeface="Tahoma"/>
                <a:ea typeface="DejaVu Sans"/>
              </a:rPr>
              <a:t>Dolda nätverk</a:t>
            </a:r>
            <a:endParaRPr b="0" lang="sv-SE" sz="1600" spc="-1" strike="noStrike">
              <a:latin typeface="Arial"/>
            </a:endParaRPr>
          </a:p>
          <a:p>
            <a:pPr>
              <a:lnSpc>
                <a:spcPts val="1755"/>
              </a:lnSpc>
            </a:pPr>
            <a:endParaRPr b="0" lang="sv-SE" sz="1600" spc="-1" strike="noStrike">
              <a:latin typeface="Arial"/>
            </a:endParaRPr>
          </a:p>
          <a:p>
            <a:pPr marL="12600" indent="-215280">
              <a:lnSpc>
                <a:spcPts val="1755"/>
              </a:lnSpc>
              <a:buClr>
                <a:srgbClr val="000000"/>
              </a:buClr>
              <a:buSzPct val="45000"/>
              <a:buFont typeface="Wingdings" charset="2"/>
              <a:buChar char=""/>
            </a:pPr>
            <a:r>
              <a:rPr b="0" lang="sv-SE" sz="1600" spc="-1" strike="noStrike">
                <a:solidFill>
                  <a:srgbClr val="000000"/>
                </a:solidFill>
                <a:latin typeface="Tahoma"/>
                <a:ea typeface="DejaVu Sans"/>
              </a:rPr>
              <a:t> </a:t>
            </a:r>
            <a:r>
              <a:rPr b="0" lang="sv-SE" sz="1600" spc="-1" strike="noStrike">
                <a:solidFill>
                  <a:srgbClr val="000000"/>
                </a:solidFill>
                <a:latin typeface="Tahoma"/>
                <a:ea typeface="DejaVu Sans"/>
              </a:rPr>
              <a:t>Hur använder sociala nätverk, </a:t>
            </a:r>
            <a:br/>
            <a:r>
              <a:rPr b="0" lang="sv-SE" sz="1600" spc="-1" strike="noStrike">
                <a:solidFill>
                  <a:srgbClr val="000000"/>
                </a:solidFill>
                <a:latin typeface="Tahoma"/>
                <a:ea typeface="DejaVu Sans"/>
              </a:rPr>
              <a:t>  t.ex. Facebook, liknande principer?</a:t>
            </a:r>
            <a:endParaRPr b="0" lang="sv-SE" sz="1600" spc="-1" strike="noStrike">
              <a:latin typeface="Arial"/>
            </a:endParaRPr>
          </a:p>
          <a:p>
            <a:pPr>
              <a:lnSpc>
                <a:spcPts val="1755"/>
              </a:lnSpc>
            </a:pPr>
            <a:endParaRPr b="0" lang="sv-SE" sz="1600" spc="-1" strike="noStrike">
              <a:latin typeface="Arial"/>
            </a:endParaRPr>
          </a:p>
          <a:p>
            <a:pPr marL="12600" indent="-215280">
              <a:lnSpc>
                <a:spcPts val="1755"/>
              </a:lnSpc>
              <a:buClr>
                <a:srgbClr val="000000"/>
              </a:buClr>
              <a:buSzPct val="45000"/>
              <a:buFont typeface="Wingdings" charset="2"/>
              <a:buChar char=""/>
            </a:pPr>
            <a:r>
              <a:rPr b="0" lang="sv-SE" sz="1600" spc="-1" strike="noStrike">
                <a:solidFill>
                  <a:srgbClr val="000000"/>
                </a:solidFill>
                <a:latin typeface="Tahoma"/>
                <a:ea typeface="DejaVu Sans"/>
              </a:rPr>
              <a:t> </a:t>
            </a:r>
            <a:r>
              <a:rPr b="0" lang="sv-SE" sz="1600" spc="-1" strike="noStrike">
                <a:solidFill>
                  <a:srgbClr val="000000"/>
                </a:solidFill>
                <a:latin typeface="Tahoma"/>
                <a:ea typeface="DejaVu Sans"/>
              </a:rPr>
              <a:t>Nätverk används bl.a. även för:</a:t>
            </a:r>
            <a:endParaRPr b="0" lang="sv-SE" sz="1600" spc="-1" strike="noStrike">
              <a:latin typeface="Arial"/>
            </a:endParaRPr>
          </a:p>
          <a:p>
            <a:pPr marL="12600" indent="-215280">
              <a:lnSpc>
                <a:spcPts val="1755"/>
              </a:lnSpc>
              <a:buClr>
                <a:srgbClr val="000000"/>
              </a:buClr>
              <a:buFont typeface="StarSymbol"/>
              <a:buAutoNum type="arabicParenR"/>
            </a:pPr>
            <a:br/>
            <a:r>
              <a:rPr b="0" lang="sv-SE" sz="1600" spc="-1" strike="noStrike">
                <a:solidFill>
                  <a:srgbClr val="000000"/>
                </a:solidFill>
                <a:latin typeface="Tahoma"/>
                <a:ea typeface="DejaVu Sans"/>
              </a:rPr>
              <a:t> </a:t>
            </a:r>
            <a:endParaRPr b="0" lang="sv-SE" sz="1600" spc="-1" strike="noStrike">
              <a:latin typeface="Arial"/>
            </a:endParaRPr>
          </a:p>
        </p:txBody>
      </p:sp>
      <p:sp>
        <p:nvSpPr>
          <p:cNvPr id="127" name="CustomShape 8"/>
          <p:cNvSpPr/>
          <p:nvPr/>
        </p:nvSpPr>
        <p:spPr>
          <a:xfrm>
            <a:off x="794880" y="3600000"/>
            <a:ext cx="5324040" cy="404640"/>
          </a:xfrm>
          <a:prstGeom prst="rect">
            <a:avLst/>
          </a:prstGeom>
          <a:noFill/>
          <a:ln>
            <a:noFill/>
          </a:ln>
        </p:spPr>
        <p:style>
          <a:lnRef idx="0"/>
          <a:fillRef idx="0"/>
          <a:effectRef idx="0"/>
          <a:fontRef idx="minor"/>
        </p:style>
        <p:txBody>
          <a:bodyPr lIns="0" rIns="0" tIns="33120" bIns="0"/>
          <a:p>
            <a:pPr>
              <a:lnSpc>
                <a:spcPts val="1930"/>
              </a:lnSpc>
            </a:pPr>
            <a:r>
              <a:rPr b="0" lang="sv-SE" sz="1600" spc="-1" strike="noStrike">
                <a:solidFill>
                  <a:srgbClr val="000000"/>
                </a:solidFill>
                <a:latin typeface="Tahoma"/>
                <a:ea typeface="DejaVu Sans"/>
              </a:rPr>
              <a:t>- Forskning om ’personalized medicine’</a:t>
            </a:r>
            <a:endParaRPr b="0" lang="sv-SE" sz="1600" spc="-1" strike="noStrike">
              <a:latin typeface="Arial"/>
            </a:endParaRPr>
          </a:p>
          <a:p>
            <a:pPr>
              <a:lnSpc>
                <a:spcPts val="1930"/>
              </a:lnSpc>
            </a:pPr>
            <a:r>
              <a:rPr b="0" lang="sv-SE" sz="1600" spc="-1" strike="noStrike">
                <a:solidFill>
                  <a:srgbClr val="000000"/>
                </a:solidFill>
                <a:latin typeface="Tahoma"/>
                <a:ea typeface="DejaVu Sans"/>
              </a:rPr>
              <a:t>- Ekologi</a:t>
            </a:r>
            <a:endParaRPr b="0" lang="sv-SE" sz="1600" spc="-1" strike="noStrike">
              <a:latin typeface="Arial"/>
            </a:endParaRPr>
          </a:p>
          <a:p>
            <a:pPr>
              <a:lnSpc>
                <a:spcPts val="1930"/>
              </a:lnSpc>
            </a:pPr>
            <a:r>
              <a:rPr b="0" lang="sv-SE" sz="1600" spc="-1" strike="noStrike">
                <a:solidFill>
                  <a:srgbClr val="000000"/>
                </a:solidFill>
                <a:latin typeface="Tahoma"/>
                <a:ea typeface="DejaVu Sans"/>
              </a:rPr>
              <a:t>- Matematik</a:t>
            </a:r>
            <a:endParaRPr b="0" lang="sv-SE" sz="1600" spc="-1" strike="noStrike">
              <a:latin typeface="Arial"/>
            </a:endParaRPr>
          </a:p>
          <a:p>
            <a:pPr>
              <a:lnSpc>
                <a:spcPts val="1930"/>
              </a:lnSpc>
            </a:pPr>
            <a:r>
              <a:rPr b="0" lang="sv-SE" sz="1600" spc="-1" strike="noStrike">
                <a:solidFill>
                  <a:srgbClr val="000000"/>
                </a:solidFill>
                <a:latin typeface="Tahoma"/>
                <a:ea typeface="DejaVu Sans"/>
              </a:rPr>
              <a:t>- Socialt ansvar</a:t>
            </a:r>
            <a:endParaRPr b="0" lang="sv-SE" sz="1600" spc="-1" strike="noStrike">
              <a:latin typeface="Arial"/>
            </a:endParaRPr>
          </a:p>
        </p:txBody>
      </p:sp>
      <p:sp>
        <p:nvSpPr>
          <p:cNvPr id="128" name="CustomShape 9"/>
          <p:cNvSpPr/>
          <p:nvPr/>
        </p:nvSpPr>
        <p:spPr>
          <a:xfrm>
            <a:off x="612000" y="1824480"/>
            <a:ext cx="3202920" cy="226440"/>
          </a:xfrm>
          <a:prstGeom prst="rect">
            <a:avLst/>
          </a:prstGeom>
          <a:noFill/>
          <a:ln>
            <a:noFill/>
          </a:ln>
        </p:spPr>
        <p:style>
          <a:lnRef idx="0"/>
          <a:fillRef idx="0"/>
          <a:effectRef idx="0"/>
          <a:fontRef idx="minor"/>
        </p:style>
        <p:txBody>
          <a:bodyPr lIns="0" rIns="0" tIns="11160" bIns="0"/>
          <a:p>
            <a:pPr marL="12600" indent="-215280">
              <a:lnSpc>
                <a:spcPts val="1755"/>
              </a:lnSpc>
              <a:buClr>
                <a:srgbClr val="000000"/>
              </a:buClr>
              <a:buFont typeface="StarSymbol"/>
              <a:buAutoNum type="arabicParenR"/>
            </a:pPr>
            <a:r>
              <a:rPr b="1" lang="sv-SE" sz="1600" spc="-1" strike="noStrike">
                <a:solidFill>
                  <a:srgbClr val="000000"/>
                </a:solidFill>
                <a:latin typeface="Tahoma"/>
                <a:ea typeface="DejaVu Sans"/>
              </a:rPr>
              <a:t>Google skapar nätverk</a:t>
            </a:r>
            <a:endParaRPr b="0" lang="sv-SE" sz="1600" spc="-1" strike="noStrike">
              <a:latin typeface="Arial"/>
            </a:endParaRPr>
          </a:p>
        </p:txBody>
      </p:sp>
      <p:graphicFrame>
        <p:nvGraphicFramePr>
          <p:cNvPr id="129" name="Table 10"/>
          <p:cNvGraphicFramePr/>
          <p:nvPr/>
        </p:nvGraphicFramePr>
        <p:xfrm>
          <a:off x="556920" y="889560"/>
          <a:ext cx="6166440" cy="351000"/>
        </p:xfrm>
        <a:graphic>
          <a:graphicData uri="http://schemas.openxmlformats.org/drawingml/2006/table">
            <a:tbl>
              <a:tblPr/>
              <a:tblGrid>
                <a:gridCol w="1232640"/>
                <a:gridCol w="1232640"/>
                <a:gridCol w="1232640"/>
                <a:gridCol w="1232640"/>
                <a:gridCol w="1236240"/>
              </a:tblGrid>
              <a:tr h="351360">
                <a:tc>
                  <a:txBody>
                    <a:bodyPr lIns="90000" rIns="90000" tIns="46800" bIns="46800"/>
                    <a:p>
                      <a:r>
                        <a:rPr b="0" lang="sv-SE" sz="1400" spc="-1" strike="noStrike">
                          <a:latin typeface="Arial"/>
                        </a:rPr>
                        <a:t>Översikt</a:t>
                      </a:r>
                      <a:endParaRPr b="0" lang="sv-SE"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7f7f7f"/>
                    </a:solidFill>
                  </a:tcPr>
                </a:tc>
                <a:tc>
                  <a:txBody>
                    <a:bodyPr lIns="90000" rIns="90000" tIns="46800" bIns="46800"/>
                    <a:p>
                      <a:r>
                        <a:rPr b="0" lang="sv-SE" sz="1400" spc="-1" strike="noStrike">
                          <a:latin typeface="Arial"/>
                        </a:rPr>
                        <a:t>Moment</a:t>
                      </a:r>
                      <a:endParaRPr b="0" lang="sv-SE" sz="1400" spc="-1" strike="noStrike">
                        <a:latin typeface="Arial"/>
                      </a:endParaRPr>
                    </a:p>
                  </a:txBody>
                  <a:tcPr marL="90000" marR="90000">
                    <a:lnT w="720">
                      <a:solidFill>
                        <a:srgbClr val="ffffff"/>
                      </a:solidFill>
                    </a:lnT>
                    <a:lnB w="720">
                      <a:solidFill>
                        <a:srgbClr val="ffffff"/>
                      </a:solidFill>
                    </a:lnB>
                    <a:solidFill>
                      <a:srgbClr val="7f7f7f"/>
                    </a:solidFill>
                  </a:tcPr>
                </a:tc>
                <a:tc>
                  <a:txBody>
                    <a:bodyPr lIns="90000" rIns="90000" tIns="46800" bIns="46800"/>
                    <a:p>
                      <a:r>
                        <a:rPr b="0" lang="sv-SE" sz="1400" spc="-1" strike="noStrike">
                          <a:latin typeface="Arial"/>
                        </a:rPr>
                        <a:t>LEKTION</a:t>
                      </a:r>
                      <a:endParaRPr b="0" lang="sv-SE" sz="1400" spc="-1" strike="noStrike">
                        <a:latin typeface="Arial"/>
                      </a:endParaRPr>
                    </a:p>
                  </a:txBody>
                  <a:tcPr marL="90000" marR="90000">
                    <a:lnL w="720">
                      <a:solidFill>
                        <a:srgbClr val="ffffff"/>
                      </a:solidFill>
                    </a:lnL>
                    <a:lnR w="720">
                      <a:solidFill>
                        <a:srgbClr val="ffffff"/>
                      </a:solidFill>
                    </a:lnR>
                    <a:solidFill>
                      <a:srgbClr val="b3b3b3"/>
                    </a:solidFill>
                  </a:tcPr>
                </a:tc>
                <a:tc>
                  <a:txBody>
                    <a:bodyPr lIns="90000" rIns="90000" tIns="46800" bIns="46800"/>
                    <a:p>
                      <a:r>
                        <a:rPr b="0" lang="sv-SE" sz="1400" spc="-1" strike="noStrike">
                          <a:latin typeface="Arial"/>
                        </a:rPr>
                        <a:t>Referenser</a:t>
                      </a:r>
                      <a:endParaRPr b="0" lang="sv-SE" sz="1400" spc="-1" strike="noStrike">
                        <a:latin typeface="Arial"/>
                      </a:endParaRPr>
                    </a:p>
                  </a:txBody>
                  <a:tcPr marL="90000" marR="90000">
                    <a:lnR w="720">
                      <a:solidFill>
                        <a:srgbClr val="ffffff"/>
                      </a:solidFill>
                    </a:lnR>
                    <a:lnT w="720">
                      <a:solidFill>
                        <a:srgbClr val="ffffff"/>
                      </a:solidFill>
                    </a:lnT>
                    <a:lnB w="720">
                      <a:solidFill>
                        <a:srgbClr val="ffffff"/>
                      </a:solidFill>
                    </a:lnB>
                    <a:solidFill>
                      <a:srgbClr val="7f7f7f"/>
                    </a:solidFill>
                  </a:tcPr>
                </a:tc>
                <a:tc>
                  <a:txBody>
                    <a:bodyPr lIns="90000" rIns="90000" tIns="46800" bIns="46800"/>
                    <a:p>
                      <a:r>
                        <a:rPr b="0" lang="sv-SE" sz="1400" spc="-1" strike="noStrike">
                          <a:latin typeface="Arial"/>
                        </a:rPr>
                        <a:t>Klein-info</a:t>
                      </a:r>
                      <a:endParaRPr b="0" lang="sv-SE" sz="1400" spc="-1" strike="noStrike">
                        <a:latin typeface="Arial"/>
                      </a:endParaRPr>
                    </a:p>
                  </a:txBody>
                  <a:tcPr marL="90000" marR="90000">
                    <a:lnR w="720">
                      <a:solidFill>
                        <a:srgbClr val="ffffff"/>
                      </a:solidFill>
                    </a:lnR>
                    <a:lnT w="720">
                      <a:solidFill>
                        <a:srgbClr val="ffffff"/>
                      </a:solidFill>
                    </a:lnT>
                    <a:lnB w="720">
                      <a:solidFill>
                        <a:srgbClr val="ffffff"/>
                      </a:solidFill>
                    </a:lnB>
                    <a:solidFill>
                      <a:srgbClr val="7f7f7f"/>
                    </a:solidFill>
                  </a:tcPr>
                </a:tc>
              </a:tr>
            </a:tbl>
          </a:graphicData>
        </a:graphic>
      </p:graphicFrame>
      <p:graphicFrame>
        <p:nvGraphicFramePr>
          <p:cNvPr id="130" name="Table 11"/>
          <p:cNvGraphicFramePr/>
          <p:nvPr/>
        </p:nvGraphicFramePr>
        <p:xfrm>
          <a:off x="488160" y="973800"/>
          <a:ext cx="6163920" cy="300600"/>
        </p:xfrm>
        <a:graphic>
          <a:graphicData uri="http://schemas.openxmlformats.org/drawingml/2006/table">
            <a:tbl>
              <a:tblPr/>
              <a:tblGrid>
                <a:gridCol w="1237680"/>
                <a:gridCol w="1226160"/>
                <a:gridCol w="1229760"/>
                <a:gridCol w="1238040"/>
                <a:gridCol w="1232640"/>
              </a:tblGrid>
              <a:tr h="300960">
                <a:tc>
                  <a:txBody>
                    <a:bodyPr lIns="90000" rIns="90000" tIns="46800" bIns="46800"/>
                    <a:p>
                      <a:r>
                        <a:rPr b="0" lang="sv-SE" sz="1400" spc="-1" strike="noStrike">
                          <a:latin typeface="Arial"/>
                        </a:rPr>
                        <a:t>Engage 2 / 2</a:t>
                      </a:r>
                      <a:endParaRPr b="0" lang="sv-SE" sz="1400" spc="-1" strike="noStrike">
                        <a:latin typeface="Arial"/>
                      </a:endParaRPr>
                    </a:p>
                  </a:txBody>
                  <a:tcPr marL="90000" marR="90000">
                    <a:solidFill>
                      <a:srgbClr val="d9d9d9"/>
                    </a:solidFill>
                  </a:tcPr>
                </a:tc>
                <a:tc>
                  <a:txBody>
                    <a:bodyPr lIns="90000" rIns="90000" tIns="46800" bIns="46800"/>
                    <a:p>
                      <a:r>
                        <a:rPr b="0" lang="sv-SE" sz="1400" spc="-1" strike="noStrike">
                          <a:latin typeface="Arial"/>
                        </a:rPr>
                        <a:t>Explore</a:t>
                      </a:r>
                      <a:endParaRPr b="0" lang="sv-SE" sz="1400" spc="-1" strike="noStrike">
                        <a:latin typeface="Arial"/>
                      </a:endParaRPr>
                    </a:p>
                  </a:txBody>
                  <a:tcPr marL="90000" marR="90000">
                    <a:lnT w="720">
                      <a:solidFill>
                        <a:srgbClr val="ffffff"/>
                      </a:solidFill>
                    </a:lnT>
                    <a:lnB w="720">
                      <a:solidFill>
                        <a:srgbClr val="ffffff"/>
                      </a:solidFill>
                    </a:lnB>
                    <a:solidFill>
                      <a:srgbClr val="b3b3b3"/>
                    </a:solidFill>
                  </a:tcPr>
                </a:tc>
                <a:tc>
                  <a:txBody>
                    <a:bodyPr lIns="90000" rIns="90000" tIns="46800" bIns="46800"/>
                    <a:p>
                      <a:r>
                        <a:rPr b="0" lang="sv-SE" sz="1400" spc="-1" strike="noStrike">
                          <a:latin typeface="Arial"/>
                        </a:rPr>
                        <a:t>Explain</a:t>
                      </a:r>
                      <a:endParaRPr b="0" lang="sv-SE"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sv-SE" sz="1400" spc="-1" strike="noStrike">
                          <a:latin typeface="Arial"/>
                        </a:rPr>
                        <a:t>Elaborate</a:t>
                      </a:r>
                      <a:endParaRPr b="0" lang="sv-SE" sz="1400" spc="-1" strike="noStrike">
                        <a:latin typeface="Arial"/>
                      </a:endParaRPr>
                    </a:p>
                  </a:txBody>
                  <a:tcPr marL="90000" marR="90000">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sv-SE" sz="1400" spc="-1" strike="noStrike">
                          <a:latin typeface="Arial"/>
                        </a:rPr>
                        <a:t>Evaluate</a:t>
                      </a:r>
                      <a:endParaRPr b="0" lang="sv-SE"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0" y="1232640"/>
            <a:ext cx="9142200" cy="5621760"/>
          </a:xfrm>
          <a:custGeom>
            <a:avLst/>
            <a:gdLst/>
            <a:ahLst/>
            <a:rect l="l" t="t" r="r" b="b"/>
            <a:pathLst>
              <a:path w="9144000" h="5623560">
                <a:moveTo>
                  <a:pt x="0" y="5623560"/>
                </a:moveTo>
                <a:lnTo>
                  <a:pt x="9144000" y="5623560"/>
                </a:lnTo>
                <a:lnTo>
                  <a:pt x="9144000" y="0"/>
                </a:lnTo>
                <a:lnTo>
                  <a:pt x="0" y="0"/>
                </a:lnTo>
                <a:lnTo>
                  <a:pt x="0" y="5623560"/>
                </a:lnTo>
                <a:close/>
              </a:path>
            </a:pathLst>
          </a:custGeom>
          <a:solidFill>
            <a:srgbClr val="8c8c8c"/>
          </a:solidFill>
          <a:ln>
            <a:noFill/>
          </a:ln>
        </p:spPr>
        <p:style>
          <a:lnRef idx="0"/>
          <a:fillRef idx="0"/>
          <a:effectRef idx="0"/>
          <a:fontRef idx="minor"/>
        </p:style>
      </p:sp>
      <p:sp>
        <p:nvSpPr>
          <p:cNvPr id="132" name="CustomShape 2"/>
          <p:cNvSpPr/>
          <p:nvPr/>
        </p:nvSpPr>
        <p:spPr>
          <a:xfrm>
            <a:off x="720" y="1270440"/>
            <a:ext cx="9142200" cy="5621760"/>
          </a:xfrm>
          <a:custGeom>
            <a:avLst/>
            <a:gdLst/>
            <a:ahLst/>
            <a:rect l="l" t="t" r="r" b="b"/>
            <a:pathLst>
              <a:path w="9144000" h="5623560">
                <a:moveTo>
                  <a:pt x="0" y="5623560"/>
                </a:moveTo>
                <a:lnTo>
                  <a:pt x="9144000" y="5623560"/>
                </a:lnTo>
                <a:lnTo>
                  <a:pt x="9144000" y="0"/>
                </a:lnTo>
                <a:lnTo>
                  <a:pt x="0" y="0"/>
                </a:lnTo>
                <a:lnTo>
                  <a:pt x="0" y="5623560"/>
                </a:lnTo>
                <a:close/>
              </a:path>
            </a:pathLst>
          </a:custGeom>
          <a:solidFill>
            <a:srgbClr val="d9d9d9"/>
          </a:solidFill>
          <a:ln>
            <a:noFill/>
          </a:ln>
        </p:spPr>
        <p:style>
          <a:lnRef idx="0"/>
          <a:fillRef idx="0"/>
          <a:effectRef idx="0"/>
          <a:fontRef idx="minor"/>
        </p:style>
      </p:sp>
      <p:sp>
        <p:nvSpPr>
          <p:cNvPr id="133" name="CustomShape 3"/>
          <p:cNvSpPr/>
          <p:nvPr/>
        </p:nvSpPr>
        <p:spPr>
          <a:xfrm>
            <a:off x="0" y="0"/>
            <a:ext cx="9142200" cy="1232640"/>
          </a:xfrm>
          <a:custGeom>
            <a:avLst/>
            <a:gdLst/>
            <a:ahLst/>
            <a:rect l="l" t="t" r="r" b="b"/>
            <a:pathLst>
              <a:path w="9144000" h="1234439">
                <a:moveTo>
                  <a:pt x="0" y="1234439"/>
                </a:moveTo>
                <a:lnTo>
                  <a:pt x="9144000" y="1234439"/>
                </a:lnTo>
                <a:lnTo>
                  <a:pt x="9144000" y="0"/>
                </a:lnTo>
                <a:lnTo>
                  <a:pt x="0" y="0"/>
                </a:lnTo>
                <a:lnTo>
                  <a:pt x="0" y="1234439"/>
                </a:lnTo>
                <a:close/>
              </a:path>
            </a:pathLst>
          </a:custGeom>
          <a:solidFill>
            <a:srgbClr val="8d0f69"/>
          </a:solidFill>
          <a:ln>
            <a:noFill/>
          </a:ln>
        </p:spPr>
        <p:style>
          <a:lnRef idx="0"/>
          <a:fillRef idx="0"/>
          <a:effectRef idx="0"/>
          <a:fontRef idx="minor"/>
        </p:style>
      </p:sp>
      <p:sp>
        <p:nvSpPr>
          <p:cNvPr id="134" name="CustomShape 4"/>
          <p:cNvSpPr/>
          <p:nvPr/>
        </p:nvSpPr>
        <p:spPr>
          <a:xfrm>
            <a:off x="8058960" y="5706000"/>
            <a:ext cx="1412640" cy="1001160"/>
          </a:xfrm>
          <a:prstGeom prst="rect">
            <a:avLst/>
          </a:prstGeom>
          <a:blipFill rotWithShape="0">
            <a:blip r:embed="rId1"/>
            <a:stretch>
              <a:fillRect/>
            </a:stretch>
          </a:blipFill>
          <a:ln>
            <a:noFill/>
          </a:ln>
        </p:spPr>
        <p:style>
          <a:lnRef idx="0"/>
          <a:fillRef idx="0"/>
          <a:effectRef idx="0"/>
          <a:fontRef idx="minor"/>
        </p:style>
      </p:sp>
      <p:sp>
        <p:nvSpPr>
          <p:cNvPr id="135" name="CustomShape 5"/>
          <p:cNvSpPr/>
          <p:nvPr/>
        </p:nvSpPr>
        <p:spPr>
          <a:xfrm>
            <a:off x="8058960" y="5706000"/>
            <a:ext cx="1412640" cy="1001160"/>
          </a:xfrm>
          <a:prstGeom prst="rect">
            <a:avLst/>
          </a:prstGeom>
          <a:blipFill rotWithShape="0">
            <a:blip r:embed="rId2"/>
            <a:stretch>
              <a:fillRect/>
            </a:stretch>
          </a:blipFill>
          <a:ln>
            <a:noFill/>
          </a:ln>
        </p:spPr>
        <p:style>
          <a:lnRef idx="0"/>
          <a:fillRef idx="0"/>
          <a:effectRef idx="0"/>
          <a:fontRef idx="minor"/>
        </p:style>
      </p:sp>
      <p:sp>
        <p:nvSpPr>
          <p:cNvPr id="136" name="CustomShape 6"/>
          <p:cNvSpPr/>
          <p:nvPr/>
        </p:nvSpPr>
        <p:spPr>
          <a:xfrm>
            <a:off x="541080" y="375120"/>
            <a:ext cx="3726360" cy="328320"/>
          </a:xfrm>
          <a:prstGeom prst="rect">
            <a:avLst/>
          </a:prstGeom>
          <a:noFill/>
          <a:ln>
            <a:noFill/>
          </a:ln>
        </p:spPr>
        <p:style>
          <a:lnRef idx="0"/>
          <a:fillRef idx="0"/>
          <a:effectRef idx="0"/>
          <a:fontRef idx="minor"/>
        </p:style>
        <p:txBody>
          <a:bodyPr lIns="0" rIns="0" tIns="16560" bIns="0"/>
          <a:p>
            <a:pPr marL="12600">
              <a:lnSpc>
                <a:spcPts val="2585"/>
              </a:lnSpc>
            </a:pPr>
            <a:r>
              <a:rPr b="0" lang="sv-SE" sz="2400" spc="55" strike="noStrike">
                <a:solidFill>
                  <a:srgbClr val="ffffff"/>
                </a:solidFill>
                <a:latin typeface="Tahoma"/>
                <a:ea typeface="DejaVu Sans"/>
              </a:rPr>
              <a:t>KLEINMATERIAL: Nätverk</a:t>
            </a:r>
            <a:endParaRPr b="0" lang="sv-SE" sz="2400" spc="-1" strike="noStrike">
              <a:latin typeface="Arial"/>
            </a:endParaRPr>
          </a:p>
        </p:txBody>
      </p:sp>
      <p:sp>
        <p:nvSpPr>
          <p:cNvPr id="137" name="CustomShape 7"/>
          <p:cNvSpPr/>
          <p:nvPr/>
        </p:nvSpPr>
        <p:spPr>
          <a:xfrm>
            <a:off x="865080" y="2702520"/>
            <a:ext cx="4389840" cy="226440"/>
          </a:xfrm>
          <a:prstGeom prst="rect">
            <a:avLst/>
          </a:prstGeom>
          <a:noFill/>
          <a:ln>
            <a:noFill/>
          </a:ln>
        </p:spPr>
        <p:style>
          <a:lnRef idx="0"/>
          <a:fillRef idx="0"/>
          <a:effectRef idx="0"/>
          <a:fontRef idx="minor"/>
        </p:style>
      </p:sp>
      <p:sp>
        <p:nvSpPr>
          <p:cNvPr id="138" name="CustomShape 8"/>
          <p:cNvSpPr/>
          <p:nvPr/>
        </p:nvSpPr>
        <p:spPr>
          <a:xfrm>
            <a:off x="612000" y="1824480"/>
            <a:ext cx="4572000" cy="226440"/>
          </a:xfrm>
          <a:prstGeom prst="rect">
            <a:avLst/>
          </a:prstGeom>
          <a:noFill/>
          <a:ln>
            <a:noFill/>
          </a:ln>
        </p:spPr>
        <p:style>
          <a:lnRef idx="0"/>
          <a:fillRef idx="0"/>
          <a:effectRef idx="0"/>
          <a:fontRef idx="minor"/>
        </p:style>
        <p:txBody>
          <a:bodyPr lIns="0" rIns="0" tIns="11160" bIns="0"/>
          <a:p>
            <a:pPr marL="12600" indent="-215280">
              <a:lnSpc>
                <a:spcPts val="1755"/>
              </a:lnSpc>
              <a:buClr>
                <a:srgbClr val="000000"/>
              </a:buClr>
              <a:buFont typeface="StarSymbol"/>
              <a:buAutoNum type="arabicParenR"/>
            </a:pPr>
            <a:r>
              <a:rPr b="1" lang="sv-SE" sz="1600" spc="-1" strike="noStrike">
                <a:solidFill>
                  <a:srgbClr val="000000"/>
                </a:solidFill>
                <a:latin typeface="Tahoma"/>
                <a:ea typeface="DejaVu Sans"/>
              </a:rPr>
              <a:t>Aktivitet: Skapa nätverk i Google Fusion</a:t>
            </a:r>
            <a:endParaRPr b="0" lang="sv-SE" sz="1600" spc="-1" strike="noStrike">
              <a:latin typeface="Arial"/>
            </a:endParaRPr>
          </a:p>
        </p:txBody>
      </p:sp>
      <p:sp>
        <p:nvSpPr>
          <p:cNvPr id="139" name="CustomShape 9"/>
          <p:cNvSpPr/>
          <p:nvPr/>
        </p:nvSpPr>
        <p:spPr>
          <a:xfrm>
            <a:off x="612000" y="2220480"/>
            <a:ext cx="4500000" cy="226440"/>
          </a:xfrm>
          <a:prstGeom prst="rect">
            <a:avLst/>
          </a:prstGeom>
          <a:noFill/>
          <a:ln>
            <a:noFill/>
          </a:ln>
        </p:spPr>
        <p:style>
          <a:lnRef idx="0"/>
          <a:fillRef idx="0"/>
          <a:effectRef idx="0"/>
          <a:fontRef idx="minor"/>
        </p:style>
        <p:txBody>
          <a:bodyPr lIns="0" rIns="0" tIns="11160" bIns="0"/>
          <a:p>
            <a:pPr marL="12600" indent="-215280">
              <a:lnSpc>
                <a:spcPts val="1755"/>
              </a:lnSpc>
              <a:buClr>
                <a:srgbClr val="000000"/>
              </a:buClr>
              <a:buSzPct val="45000"/>
              <a:buFont typeface="Wingdings" charset="2"/>
              <a:buChar char=""/>
            </a:pPr>
            <a:r>
              <a:rPr b="0" lang="sv-SE" sz="1600" spc="-1" strike="noStrike">
                <a:solidFill>
                  <a:srgbClr val="000000"/>
                </a:solidFill>
                <a:latin typeface="Tahoma"/>
                <a:ea typeface="DejaVu Sans"/>
              </a:rPr>
              <a:t> </a:t>
            </a:r>
            <a:r>
              <a:rPr b="0" lang="sv-SE" sz="1600" spc="-1" strike="noStrike">
                <a:solidFill>
                  <a:srgbClr val="000000"/>
                </a:solidFill>
                <a:latin typeface="Tahoma"/>
                <a:ea typeface="DejaVu Sans"/>
              </a:rPr>
              <a:t>Vad finns det för samband i den här gruppen?</a:t>
            </a:r>
            <a:endParaRPr b="0" lang="sv-SE" sz="1600" spc="-1" strike="noStrike">
              <a:latin typeface="Arial"/>
            </a:endParaRPr>
          </a:p>
        </p:txBody>
      </p:sp>
      <p:sp>
        <p:nvSpPr>
          <p:cNvPr id="140" name="CustomShape 10"/>
          <p:cNvSpPr/>
          <p:nvPr/>
        </p:nvSpPr>
        <p:spPr>
          <a:xfrm>
            <a:off x="587880" y="4968000"/>
            <a:ext cx="5820120" cy="226440"/>
          </a:xfrm>
          <a:prstGeom prst="rect">
            <a:avLst/>
          </a:prstGeom>
          <a:noFill/>
          <a:ln>
            <a:noFill/>
          </a:ln>
        </p:spPr>
        <p:style>
          <a:lnRef idx="0"/>
          <a:fillRef idx="0"/>
          <a:effectRef idx="0"/>
          <a:fontRef idx="minor"/>
        </p:style>
        <p:txBody>
          <a:bodyPr lIns="0" rIns="0" tIns="11160" bIns="0"/>
          <a:p>
            <a:pPr>
              <a:lnSpc>
                <a:spcPts val="1755"/>
              </a:lnSpc>
            </a:pPr>
            <a:endParaRPr b="0" lang="sv-SE" sz="1800" spc="-1" strike="noStrike">
              <a:latin typeface="Arial"/>
            </a:endParaRPr>
          </a:p>
          <a:p>
            <a:pPr marL="12600" indent="-215280">
              <a:lnSpc>
                <a:spcPts val="1755"/>
              </a:lnSpc>
              <a:buClr>
                <a:srgbClr val="000000"/>
              </a:buClr>
              <a:buSzPct val="45000"/>
              <a:buFont typeface="Wingdings" charset="2"/>
              <a:buChar char=""/>
            </a:pPr>
            <a:r>
              <a:rPr b="0" lang="sv-SE" sz="1600" spc="-1" strike="noStrike">
                <a:solidFill>
                  <a:srgbClr val="000000"/>
                </a:solidFill>
                <a:latin typeface="Tahoma"/>
                <a:ea typeface="DejaVu Sans"/>
              </a:rPr>
              <a:t> </a:t>
            </a:r>
            <a:r>
              <a:rPr b="0" lang="sv-SE" sz="1600" spc="-1" strike="noStrike">
                <a:solidFill>
                  <a:srgbClr val="000000"/>
                </a:solidFill>
                <a:latin typeface="Tahoma"/>
                <a:ea typeface="DejaVu Sans"/>
              </a:rPr>
              <a:t>Samla in liknande data för er klass</a:t>
            </a:r>
            <a:endParaRPr b="0" lang="sv-SE" sz="1600" spc="-1" strike="noStrike">
              <a:latin typeface="Arial"/>
            </a:endParaRPr>
          </a:p>
          <a:p>
            <a:pPr>
              <a:lnSpc>
                <a:spcPts val="1755"/>
              </a:lnSpc>
            </a:pPr>
            <a:endParaRPr b="0" lang="sv-SE" sz="1600" spc="-1" strike="noStrike">
              <a:latin typeface="Arial"/>
            </a:endParaRPr>
          </a:p>
          <a:p>
            <a:pPr marL="12600" indent="-215280">
              <a:lnSpc>
                <a:spcPts val="1755"/>
              </a:lnSpc>
              <a:buClr>
                <a:srgbClr val="000000"/>
              </a:buClr>
              <a:buSzPct val="45000"/>
              <a:buFont typeface="Wingdings" charset="2"/>
              <a:buChar char=""/>
            </a:pPr>
            <a:r>
              <a:rPr b="0" lang="sv-SE" sz="1600" spc="-1" strike="noStrike">
                <a:solidFill>
                  <a:srgbClr val="000000"/>
                </a:solidFill>
                <a:latin typeface="Tahoma"/>
                <a:ea typeface="DejaVu Sans"/>
              </a:rPr>
              <a:t> </a:t>
            </a:r>
            <a:r>
              <a:rPr b="0" lang="sv-SE" sz="1600" spc="-1" strike="noStrike">
                <a:solidFill>
                  <a:srgbClr val="000000"/>
                </a:solidFill>
                <a:latin typeface="Tahoma"/>
                <a:ea typeface="DejaVu Sans"/>
              </a:rPr>
              <a:t>Leta efter samband i er klass och skriv ner. Exempelvis: </a:t>
            </a:r>
            <a:endParaRPr b="0" lang="sv-SE" sz="1600" spc="-1" strike="noStrike">
              <a:latin typeface="Arial"/>
            </a:endParaRPr>
          </a:p>
          <a:p>
            <a:pPr marL="12600" indent="-215280">
              <a:lnSpc>
                <a:spcPts val="1755"/>
              </a:lnSpc>
              <a:buClr>
                <a:srgbClr val="000000"/>
              </a:buClr>
              <a:buSzPct val="45000"/>
              <a:buFont typeface="Wingdings" charset="2"/>
              <a:buChar char=""/>
            </a:pPr>
            <a:r>
              <a:rPr b="0" lang="sv-SE" sz="1600" spc="-1" strike="noStrike">
                <a:solidFill>
                  <a:srgbClr val="000000"/>
                </a:solidFill>
                <a:latin typeface="Tahoma"/>
                <a:ea typeface="DejaVu Sans"/>
              </a:rPr>
              <a:t>  </a:t>
            </a:r>
            <a:r>
              <a:rPr b="0" lang="sv-SE" sz="1600" spc="-1" strike="noStrike">
                <a:solidFill>
                  <a:srgbClr val="000000"/>
                </a:solidFill>
                <a:latin typeface="Tahoma"/>
                <a:ea typeface="DejaVu Sans"/>
              </a:rPr>
              <a:t>- Har alla vänsterhänta lika många bokstäver i förnamnet?</a:t>
            </a:r>
            <a:endParaRPr b="0" lang="sv-SE" sz="1600" spc="-1" strike="noStrike">
              <a:latin typeface="Arial"/>
            </a:endParaRPr>
          </a:p>
          <a:p>
            <a:pPr marL="12600" indent="-215280">
              <a:lnSpc>
                <a:spcPts val="1755"/>
              </a:lnSpc>
              <a:buClr>
                <a:srgbClr val="000000"/>
              </a:buClr>
              <a:buSzPct val="45000"/>
              <a:buFont typeface="Wingdings" charset="2"/>
              <a:buChar char=""/>
            </a:pPr>
            <a:r>
              <a:rPr b="0" lang="sv-SE" sz="1600" spc="-1" strike="noStrike">
                <a:solidFill>
                  <a:srgbClr val="000000"/>
                </a:solidFill>
                <a:latin typeface="Tahoma"/>
                <a:ea typeface="DejaVu Sans"/>
              </a:rPr>
              <a:t>  </a:t>
            </a:r>
            <a:r>
              <a:rPr b="0" lang="sv-SE" sz="1600" spc="-1" strike="noStrike">
                <a:solidFill>
                  <a:srgbClr val="000000"/>
                </a:solidFill>
                <a:latin typeface="Tahoma"/>
                <a:ea typeface="DejaVu Sans"/>
              </a:rPr>
              <a:t>- Är någon ensam om att fylla år i januari?</a:t>
            </a:r>
            <a:endParaRPr b="0" lang="sv-SE" sz="1600" spc="-1" strike="noStrike">
              <a:latin typeface="Arial"/>
            </a:endParaRPr>
          </a:p>
        </p:txBody>
      </p:sp>
      <p:graphicFrame>
        <p:nvGraphicFramePr>
          <p:cNvPr id="141" name="Table 11"/>
          <p:cNvGraphicFramePr/>
          <p:nvPr/>
        </p:nvGraphicFramePr>
        <p:xfrm>
          <a:off x="771480" y="2474280"/>
          <a:ext cx="7255080" cy="2527920"/>
        </p:xfrm>
        <a:graphic>
          <a:graphicData uri="http://schemas.openxmlformats.org/drawingml/2006/table">
            <a:tbl>
              <a:tblPr/>
              <a:tblGrid>
                <a:gridCol w="960120"/>
                <a:gridCol w="1298880"/>
                <a:gridCol w="1402920"/>
                <a:gridCol w="1359360"/>
                <a:gridCol w="1117080"/>
                <a:gridCol w="1117080"/>
              </a:tblGrid>
              <a:tr h="691200">
                <a:tc>
                  <a:txBody>
                    <a:bodyPr lIns="90000" rIns="90000"/>
                    <a:p>
                      <a:pPr>
                        <a:lnSpc>
                          <a:spcPct val="100000"/>
                        </a:lnSpc>
                      </a:pPr>
                      <a:r>
                        <a:rPr b="0" lang="sv-SE" sz="1400" spc="-1" strike="noStrike">
                          <a:latin typeface="Arial"/>
                        </a:rPr>
                        <a:t>Namn</a:t>
                      </a:r>
                      <a:endParaRPr b="0" lang="sv-SE"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sv-SE" sz="1400" spc="-1" strike="noStrike">
                          <a:latin typeface="Arial"/>
                        </a:rPr>
                        <a:t>Förnamnets första bokstav</a:t>
                      </a:r>
                      <a:endParaRPr b="0" lang="sv-SE"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sv-SE" sz="1400" spc="-1" strike="noStrike">
                          <a:latin typeface="Arial"/>
                        </a:rPr>
                        <a:t>Antal bokstäver i förnamn</a:t>
                      </a:r>
                      <a:endParaRPr b="0" lang="sv-SE"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sv-SE" sz="1400" spc="-1" strike="noStrike">
                          <a:latin typeface="Arial"/>
                        </a:rPr>
                        <a:t>Födelsemånad (jan-dec)</a:t>
                      </a:r>
                      <a:endParaRPr b="0" lang="sv-SE"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sv-SE" sz="1400" spc="-1" strike="noStrike">
                          <a:latin typeface="Arial"/>
                        </a:rPr>
                        <a:t>Födelsedag (1-31)</a:t>
                      </a:r>
                      <a:endParaRPr b="0" lang="sv-SE"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sv-SE" sz="1400" spc="-1" strike="noStrike">
                          <a:latin typeface="Arial"/>
                        </a:rPr>
                        <a:t>Höger-/ vänsterhänt</a:t>
                      </a:r>
                      <a:endParaRPr b="0" lang="sv-SE"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262440">
                <a:tc>
                  <a:txBody>
                    <a:bodyPr lIns="90000" rIns="90000"/>
                    <a:p>
                      <a:pPr>
                        <a:lnSpc>
                          <a:spcPct val="100000"/>
                        </a:lnSpc>
                      </a:pPr>
                      <a:r>
                        <a:rPr b="0" lang="sv-SE" sz="1200" spc="-1" strike="noStrike">
                          <a:latin typeface="Arial"/>
                        </a:rPr>
                        <a:t>Hjalmar</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H</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7</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apr</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12</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Högerhänt</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62440">
                <a:tc>
                  <a:txBody>
                    <a:bodyPr lIns="90000" rIns="90000"/>
                    <a:p>
                      <a:pPr>
                        <a:lnSpc>
                          <a:spcPct val="100000"/>
                        </a:lnSpc>
                      </a:pPr>
                      <a:r>
                        <a:rPr b="0" lang="sv-SE" sz="1200" spc="-1" strike="noStrike">
                          <a:latin typeface="Arial"/>
                        </a:rPr>
                        <a:t>Amina</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200" spc="-1" strike="noStrike">
                          <a:latin typeface="Arial"/>
                        </a:rPr>
                        <a:t>A</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200" spc="-1" strike="noStrike">
                          <a:latin typeface="Arial"/>
                        </a:rPr>
                        <a:t>5</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200" spc="-1" strike="noStrike">
                          <a:latin typeface="Arial"/>
                        </a:rPr>
                        <a:t>aug</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200" spc="-1" strike="noStrike">
                          <a:latin typeface="Arial"/>
                        </a:rPr>
                        <a:t>22</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200" spc="-1" strike="noStrike">
                          <a:latin typeface="Arial"/>
                        </a:rPr>
                        <a:t>Vänsterhänt</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62440">
                <a:tc>
                  <a:txBody>
                    <a:bodyPr lIns="90000" rIns="90000"/>
                    <a:p>
                      <a:pPr>
                        <a:lnSpc>
                          <a:spcPct val="100000"/>
                        </a:lnSpc>
                      </a:pPr>
                      <a:r>
                        <a:rPr b="0" lang="sv-SE" sz="1200" spc="-1" strike="noStrike">
                          <a:latin typeface="Arial"/>
                        </a:rPr>
                        <a:t>Olle</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O</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4</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jan</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17</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Högerhänt</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62440">
                <a:tc>
                  <a:txBody>
                    <a:bodyPr lIns="90000" rIns="90000"/>
                    <a:p>
                      <a:pPr>
                        <a:lnSpc>
                          <a:spcPct val="100000"/>
                        </a:lnSpc>
                      </a:pPr>
                      <a:r>
                        <a:rPr b="0" lang="sv-SE" sz="1200" spc="-1" strike="noStrike">
                          <a:latin typeface="Arial"/>
                        </a:rPr>
                        <a:t>Saleh</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200" spc="-1" strike="noStrike">
                          <a:latin typeface="Arial"/>
                        </a:rPr>
                        <a:t>S</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200" spc="-1" strike="noStrike">
                          <a:latin typeface="Arial"/>
                        </a:rPr>
                        <a:t>5</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200" spc="-1" strike="noStrike">
                          <a:latin typeface="Arial"/>
                        </a:rPr>
                        <a:t>maj</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200" spc="-1" strike="noStrike">
                          <a:latin typeface="Arial"/>
                        </a:rPr>
                        <a:t>22</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200" spc="-1" strike="noStrike">
                          <a:latin typeface="Arial"/>
                        </a:rPr>
                        <a:t>Högerhänt</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62440">
                <a:tc>
                  <a:txBody>
                    <a:bodyPr lIns="90000" rIns="90000"/>
                    <a:p>
                      <a:pPr>
                        <a:lnSpc>
                          <a:spcPct val="100000"/>
                        </a:lnSpc>
                      </a:pPr>
                      <a:r>
                        <a:rPr b="0" lang="sv-SE" sz="1200" spc="-1" strike="noStrike">
                          <a:latin typeface="Arial"/>
                        </a:rPr>
                        <a:t>Linda</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L</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5</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aug</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19</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Vänsterhänt</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62440">
                <a:tc>
                  <a:txBody>
                    <a:bodyPr lIns="90000" rIns="90000"/>
                    <a:p>
                      <a:pPr>
                        <a:lnSpc>
                          <a:spcPct val="100000"/>
                        </a:lnSpc>
                      </a:pPr>
                      <a:r>
                        <a:rPr b="0" lang="sv-SE" sz="1200" spc="-1" strike="noStrike">
                          <a:latin typeface="Arial"/>
                        </a:rPr>
                        <a:t>Helena</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200" spc="-1" strike="noStrike">
                          <a:latin typeface="Arial"/>
                        </a:rPr>
                        <a:t>H</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200" spc="-1" strike="noStrike">
                          <a:latin typeface="Arial"/>
                        </a:rPr>
                        <a:t>6</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200" spc="-1" strike="noStrike">
                          <a:latin typeface="Arial"/>
                        </a:rPr>
                        <a:t>nov</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200" spc="-1" strike="noStrike">
                          <a:latin typeface="Arial"/>
                        </a:rPr>
                        <a:t>10</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sv-SE" sz="1200" spc="-1" strike="noStrike">
                          <a:latin typeface="Arial"/>
                        </a:rPr>
                        <a:t>Högerhänt</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62440">
                <a:tc>
                  <a:txBody>
                    <a:bodyPr lIns="90000" rIns="90000"/>
                    <a:p>
                      <a:pPr>
                        <a:lnSpc>
                          <a:spcPct val="100000"/>
                        </a:lnSpc>
                      </a:pPr>
                      <a:r>
                        <a:rPr b="0" lang="sv-SE" sz="1200" spc="-1" strike="noStrike">
                          <a:latin typeface="Arial"/>
                        </a:rPr>
                        <a:t>Axel</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A</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4</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jan</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16</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sv-SE" sz="1200" spc="-1" strike="noStrike">
                          <a:latin typeface="Arial"/>
                        </a:rPr>
                        <a:t>Högerhänt</a:t>
                      </a:r>
                      <a:endParaRPr b="0" lang="sv-SE"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graphicFrame>
        <p:nvGraphicFramePr>
          <p:cNvPr id="142" name="Table 12"/>
          <p:cNvGraphicFramePr/>
          <p:nvPr/>
        </p:nvGraphicFramePr>
        <p:xfrm>
          <a:off x="556560" y="889200"/>
          <a:ext cx="6165000" cy="349560"/>
        </p:xfrm>
        <a:graphic>
          <a:graphicData uri="http://schemas.openxmlformats.org/drawingml/2006/table">
            <a:tbl>
              <a:tblPr/>
              <a:tblGrid>
                <a:gridCol w="1232640"/>
                <a:gridCol w="1232640"/>
                <a:gridCol w="1232640"/>
                <a:gridCol w="1232640"/>
                <a:gridCol w="1234800"/>
              </a:tblGrid>
              <a:tr h="349920">
                <a:tc>
                  <a:txBody>
                    <a:bodyPr lIns="90000" rIns="90000" tIns="46800" bIns="46800"/>
                    <a:p>
                      <a:r>
                        <a:rPr b="0" lang="sv-SE" sz="1400" spc="-1" strike="noStrike">
                          <a:latin typeface="Arial"/>
                        </a:rPr>
                        <a:t>Översikt</a:t>
                      </a:r>
                      <a:endParaRPr b="0" lang="sv-SE"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7f7f7f"/>
                    </a:solidFill>
                  </a:tcPr>
                </a:tc>
                <a:tc>
                  <a:txBody>
                    <a:bodyPr lIns="90000" rIns="90000" tIns="46800" bIns="46800"/>
                    <a:p>
                      <a:r>
                        <a:rPr b="0" lang="sv-SE" sz="1400" spc="-1" strike="noStrike">
                          <a:latin typeface="Arial"/>
                        </a:rPr>
                        <a:t>Moment</a:t>
                      </a:r>
                      <a:endParaRPr b="0" lang="sv-SE" sz="1400" spc="-1" strike="noStrike">
                        <a:latin typeface="Arial"/>
                      </a:endParaRPr>
                    </a:p>
                  </a:txBody>
                  <a:tcPr marL="90000" marR="90000">
                    <a:lnT w="720">
                      <a:solidFill>
                        <a:srgbClr val="ffffff"/>
                      </a:solidFill>
                    </a:lnT>
                    <a:lnB w="720">
                      <a:solidFill>
                        <a:srgbClr val="ffffff"/>
                      </a:solidFill>
                    </a:lnB>
                    <a:solidFill>
                      <a:srgbClr val="7f7f7f"/>
                    </a:solidFill>
                  </a:tcPr>
                </a:tc>
                <a:tc>
                  <a:txBody>
                    <a:bodyPr lIns="90000" rIns="90000" tIns="46800" bIns="46800"/>
                    <a:p>
                      <a:r>
                        <a:rPr b="0" lang="sv-SE" sz="1400" spc="-1" strike="noStrike">
                          <a:latin typeface="Arial"/>
                        </a:rPr>
                        <a:t>LEKTION</a:t>
                      </a:r>
                      <a:endParaRPr b="0" lang="sv-SE" sz="1400" spc="-1" strike="noStrike">
                        <a:latin typeface="Arial"/>
                      </a:endParaRPr>
                    </a:p>
                  </a:txBody>
                  <a:tcPr marL="90000" marR="90000">
                    <a:lnL w="720">
                      <a:solidFill>
                        <a:srgbClr val="ffffff"/>
                      </a:solidFill>
                    </a:lnL>
                    <a:lnR w="720">
                      <a:solidFill>
                        <a:srgbClr val="ffffff"/>
                      </a:solidFill>
                    </a:lnR>
                    <a:solidFill>
                      <a:srgbClr val="b3b3b3"/>
                    </a:solidFill>
                  </a:tcPr>
                </a:tc>
                <a:tc>
                  <a:txBody>
                    <a:bodyPr lIns="90000" rIns="90000" tIns="46800" bIns="46800"/>
                    <a:p>
                      <a:r>
                        <a:rPr b="0" lang="sv-SE" sz="1400" spc="-1" strike="noStrike">
                          <a:latin typeface="Arial"/>
                        </a:rPr>
                        <a:t>Referenser</a:t>
                      </a:r>
                      <a:endParaRPr b="0" lang="sv-SE" sz="1400" spc="-1" strike="noStrike">
                        <a:latin typeface="Arial"/>
                      </a:endParaRPr>
                    </a:p>
                  </a:txBody>
                  <a:tcPr marL="90000" marR="90000">
                    <a:lnR w="720">
                      <a:solidFill>
                        <a:srgbClr val="ffffff"/>
                      </a:solidFill>
                    </a:lnR>
                    <a:lnT w="720">
                      <a:solidFill>
                        <a:srgbClr val="ffffff"/>
                      </a:solidFill>
                    </a:lnT>
                    <a:lnB w="720">
                      <a:solidFill>
                        <a:srgbClr val="ffffff"/>
                      </a:solidFill>
                    </a:lnB>
                    <a:solidFill>
                      <a:srgbClr val="7f7f7f"/>
                    </a:solidFill>
                  </a:tcPr>
                </a:tc>
                <a:tc>
                  <a:txBody>
                    <a:bodyPr lIns="90000" rIns="90000" tIns="46800" bIns="46800"/>
                    <a:p>
                      <a:r>
                        <a:rPr b="0" lang="sv-SE" sz="1400" spc="-1" strike="noStrike">
                          <a:latin typeface="Arial"/>
                        </a:rPr>
                        <a:t>Klein-info</a:t>
                      </a:r>
                      <a:endParaRPr b="0" lang="sv-SE" sz="1400" spc="-1" strike="noStrike">
                        <a:latin typeface="Arial"/>
                      </a:endParaRPr>
                    </a:p>
                  </a:txBody>
                  <a:tcPr marL="90000" marR="90000">
                    <a:lnR w="720">
                      <a:solidFill>
                        <a:srgbClr val="ffffff"/>
                      </a:solidFill>
                    </a:lnR>
                    <a:lnT w="720">
                      <a:solidFill>
                        <a:srgbClr val="ffffff"/>
                      </a:solidFill>
                    </a:lnT>
                    <a:lnB w="720">
                      <a:solidFill>
                        <a:srgbClr val="ffffff"/>
                      </a:solidFill>
                    </a:lnB>
                    <a:solidFill>
                      <a:srgbClr val="7f7f7f"/>
                    </a:solidFill>
                  </a:tcPr>
                </a:tc>
              </a:tr>
            </a:tbl>
          </a:graphicData>
        </a:graphic>
      </p:graphicFrame>
      <p:graphicFrame>
        <p:nvGraphicFramePr>
          <p:cNvPr id="143" name="Table 13"/>
          <p:cNvGraphicFramePr/>
          <p:nvPr/>
        </p:nvGraphicFramePr>
        <p:xfrm>
          <a:off x="487800" y="973440"/>
          <a:ext cx="6162480" cy="299160"/>
        </p:xfrm>
        <a:graphic>
          <a:graphicData uri="http://schemas.openxmlformats.org/drawingml/2006/table">
            <a:tbl>
              <a:tblPr/>
              <a:tblGrid>
                <a:gridCol w="1237680"/>
                <a:gridCol w="1226160"/>
                <a:gridCol w="1229760"/>
                <a:gridCol w="1238040"/>
                <a:gridCol w="1231200"/>
              </a:tblGrid>
              <a:tr h="299520">
                <a:tc>
                  <a:txBody>
                    <a:bodyPr lIns="90000" rIns="90000" tIns="46800" bIns="46800"/>
                    <a:p>
                      <a:r>
                        <a:rPr b="0" lang="sv-SE" sz="1400" spc="-1" strike="noStrike">
                          <a:latin typeface="Arial"/>
                        </a:rPr>
                        <a:t>Engage</a:t>
                      </a:r>
                      <a:endParaRPr b="0" lang="sv-SE" sz="1400" spc="-1" strike="noStrike">
                        <a:latin typeface="Arial"/>
                      </a:endParaRPr>
                    </a:p>
                  </a:txBody>
                  <a:tcPr marL="90000" marR="90000">
                    <a:lnL w="720">
                      <a:solidFill>
                        <a:srgbClr val="ffffff"/>
                      </a:solidFill>
                    </a:lnL>
                    <a:lnT w="720">
                      <a:solidFill>
                        <a:srgbClr val="ffffff"/>
                      </a:solidFill>
                    </a:lnT>
                    <a:lnB w="720">
                      <a:solidFill>
                        <a:srgbClr val="ffffff"/>
                      </a:solidFill>
                    </a:lnB>
                    <a:solidFill>
                      <a:srgbClr val="b3b3b3"/>
                    </a:solidFill>
                  </a:tcPr>
                </a:tc>
                <a:tc>
                  <a:txBody>
                    <a:bodyPr lIns="90000" rIns="90000" tIns="46800" bIns="46800"/>
                    <a:p>
                      <a:r>
                        <a:rPr b="0" lang="sv-SE" sz="1400" spc="-1" strike="noStrike">
                          <a:latin typeface="Arial"/>
                        </a:rPr>
                        <a:t>Explore</a:t>
                      </a:r>
                      <a:endParaRPr b="0" lang="sv-SE" sz="1400" spc="-1" strike="noStrike">
                        <a:latin typeface="Arial"/>
                      </a:endParaRPr>
                    </a:p>
                  </a:txBody>
                  <a:tcPr marL="90000" marR="90000">
                    <a:solidFill>
                      <a:srgbClr val="d9d9d9"/>
                    </a:solidFill>
                  </a:tcPr>
                </a:tc>
                <a:tc>
                  <a:txBody>
                    <a:bodyPr lIns="90000" rIns="90000" tIns="46800" bIns="46800"/>
                    <a:p>
                      <a:r>
                        <a:rPr b="0" lang="sv-SE" sz="1400" spc="-1" strike="noStrike">
                          <a:latin typeface="Arial"/>
                        </a:rPr>
                        <a:t>Explain</a:t>
                      </a:r>
                      <a:endParaRPr b="0" lang="sv-SE" sz="1400" spc="-1" strike="noStrike">
                        <a:latin typeface="Arial"/>
                      </a:endParaRPr>
                    </a:p>
                  </a:txBody>
                  <a:tcPr marL="90000" marR="90000">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sv-SE" sz="1400" spc="-1" strike="noStrike">
                          <a:latin typeface="Arial"/>
                        </a:rPr>
                        <a:t>Elaborate</a:t>
                      </a:r>
                      <a:endParaRPr b="0" lang="sv-SE" sz="1400" spc="-1" strike="noStrike">
                        <a:latin typeface="Arial"/>
                      </a:endParaRPr>
                    </a:p>
                  </a:txBody>
                  <a:tcPr marL="90000" marR="90000">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sv-SE" sz="1400" spc="-1" strike="noStrike">
                          <a:latin typeface="Arial"/>
                        </a:rPr>
                        <a:t>Evaluate</a:t>
                      </a:r>
                      <a:endParaRPr b="0" lang="sv-SE"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0" y="1232640"/>
            <a:ext cx="9142200" cy="5621760"/>
          </a:xfrm>
          <a:custGeom>
            <a:avLst/>
            <a:gdLst/>
            <a:ahLst/>
            <a:rect l="l" t="t" r="r" b="b"/>
            <a:pathLst>
              <a:path w="9144000" h="5623560">
                <a:moveTo>
                  <a:pt x="0" y="5623560"/>
                </a:moveTo>
                <a:lnTo>
                  <a:pt x="9144000" y="5623560"/>
                </a:lnTo>
                <a:lnTo>
                  <a:pt x="9144000" y="0"/>
                </a:lnTo>
                <a:lnTo>
                  <a:pt x="0" y="0"/>
                </a:lnTo>
                <a:lnTo>
                  <a:pt x="0" y="5623560"/>
                </a:lnTo>
                <a:close/>
              </a:path>
            </a:pathLst>
          </a:custGeom>
          <a:solidFill>
            <a:srgbClr val="8c8c8c"/>
          </a:solidFill>
          <a:ln>
            <a:noFill/>
          </a:ln>
        </p:spPr>
        <p:style>
          <a:lnRef idx="0"/>
          <a:fillRef idx="0"/>
          <a:effectRef idx="0"/>
          <a:fontRef idx="minor"/>
        </p:style>
      </p:sp>
      <p:sp>
        <p:nvSpPr>
          <p:cNvPr id="145" name="CustomShape 2"/>
          <p:cNvSpPr/>
          <p:nvPr/>
        </p:nvSpPr>
        <p:spPr>
          <a:xfrm>
            <a:off x="720" y="1270440"/>
            <a:ext cx="9142200" cy="5621760"/>
          </a:xfrm>
          <a:custGeom>
            <a:avLst/>
            <a:gdLst/>
            <a:ahLst/>
            <a:rect l="l" t="t" r="r" b="b"/>
            <a:pathLst>
              <a:path w="9144000" h="5623560">
                <a:moveTo>
                  <a:pt x="0" y="5623560"/>
                </a:moveTo>
                <a:lnTo>
                  <a:pt x="9144000" y="5623560"/>
                </a:lnTo>
                <a:lnTo>
                  <a:pt x="9144000" y="0"/>
                </a:lnTo>
                <a:lnTo>
                  <a:pt x="0" y="0"/>
                </a:lnTo>
                <a:lnTo>
                  <a:pt x="0" y="5623560"/>
                </a:lnTo>
                <a:close/>
              </a:path>
            </a:pathLst>
          </a:custGeom>
          <a:solidFill>
            <a:srgbClr val="d9d9d9"/>
          </a:solidFill>
          <a:ln>
            <a:noFill/>
          </a:ln>
        </p:spPr>
        <p:style>
          <a:lnRef idx="0"/>
          <a:fillRef idx="0"/>
          <a:effectRef idx="0"/>
          <a:fontRef idx="minor"/>
        </p:style>
      </p:sp>
      <p:sp>
        <p:nvSpPr>
          <p:cNvPr id="146" name="CustomShape 3"/>
          <p:cNvSpPr/>
          <p:nvPr/>
        </p:nvSpPr>
        <p:spPr>
          <a:xfrm>
            <a:off x="0" y="0"/>
            <a:ext cx="9142200" cy="1232640"/>
          </a:xfrm>
          <a:custGeom>
            <a:avLst/>
            <a:gdLst/>
            <a:ahLst/>
            <a:rect l="l" t="t" r="r" b="b"/>
            <a:pathLst>
              <a:path w="9144000" h="1234439">
                <a:moveTo>
                  <a:pt x="0" y="1234439"/>
                </a:moveTo>
                <a:lnTo>
                  <a:pt x="9144000" y="1234439"/>
                </a:lnTo>
                <a:lnTo>
                  <a:pt x="9144000" y="0"/>
                </a:lnTo>
                <a:lnTo>
                  <a:pt x="0" y="0"/>
                </a:lnTo>
                <a:lnTo>
                  <a:pt x="0" y="1234439"/>
                </a:lnTo>
                <a:close/>
              </a:path>
            </a:pathLst>
          </a:custGeom>
          <a:solidFill>
            <a:srgbClr val="8d0f69"/>
          </a:solidFill>
          <a:ln>
            <a:noFill/>
          </a:ln>
        </p:spPr>
        <p:style>
          <a:lnRef idx="0"/>
          <a:fillRef idx="0"/>
          <a:effectRef idx="0"/>
          <a:fontRef idx="minor"/>
        </p:style>
      </p:sp>
      <p:sp>
        <p:nvSpPr>
          <p:cNvPr id="147" name="CustomShape 4"/>
          <p:cNvSpPr/>
          <p:nvPr/>
        </p:nvSpPr>
        <p:spPr>
          <a:xfrm>
            <a:off x="8058960" y="5706000"/>
            <a:ext cx="1412640" cy="1001160"/>
          </a:xfrm>
          <a:prstGeom prst="rect">
            <a:avLst/>
          </a:prstGeom>
          <a:blipFill rotWithShape="0">
            <a:blip r:embed="rId1"/>
            <a:stretch>
              <a:fillRect/>
            </a:stretch>
          </a:blipFill>
          <a:ln>
            <a:noFill/>
          </a:ln>
        </p:spPr>
        <p:style>
          <a:lnRef idx="0"/>
          <a:fillRef idx="0"/>
          <a:effectRef idx="0"/>
          <a:fontRef idx="minor"/>
        </p:style>
      </p:sp>
      <p:sp>
        <p:nvSpPr>
          <p:cNvPr id="148" name="CustomShape 5"/>
          <p:cNvSpPr/>
          <p:nvPr/>
        </p:nvSpPr>
        <p:spPr>
          <a:xfrm>
            <a:off x="8058960" y="5706000"/>
            <a:ext cx="1412640" cy="1001160"/>
          </a:xfrm>
          <a:prstGeom prst="rect">
            <a:avLst/>
          </a:prstGeom>
          <a:blipFill rotWithShape="0">
            <a:blip r:embed="rId2"/>
            <a:stretch>
              <a:fillRect/>
            </a:stretch>
          </a:blipFill>
          <a:ln>
            <a:noFill/>
          </a:ln>
        </p:spPr>
        <p:style>
          <a:lnRef idx="0"/>
          <a:fillRef idx="0"/>
          <a:effectRef idx="0"/>
          <a:fontRef idx="minor"/>
        </p:style>
      </p:sp>
      <p:sp>
        <p:nvSpPr>
          <p:cNvPr id="149" name="CustomShape 6"/>
          <p:cNvSpPr/>
          <p:nvPr/>
        </p:nvSpPr>
        <p:spPr>
          <a:xfrm>
            <a:off x="541080" y="375120"/>
            <a:ext cx="3726360" cy="328320"/>
          </a:xfrm>
          <a:prstGeom prst="rect">
            <a:avLst/>
          </a:prstGeom>
          <a:noFill/>
          <a:ln>
            <a:noFill/>
          </a:ln>
        </p:spPr>
        <p:style>
          <a:lnRef idx="0"/>
          <a:fillRef idx="0"/>
          <a:effectRef idx="0"/>
          <a:fontRef idx="minor"/>
        </p:style>
        <p:txBody>
          <a:bodyPr lIns="0" rIns="0" tIns="16560" bIns="0"/>
          <a:p>
            <a:pPr marL="12600">
              <a:lnSpc>
                <a:spcPts val="2585"/>
              </a:lnSpc>
            </a:pPr>
            <a:r>
              <a:rPr b="0" lang="sv-SE" sz="2400" spc="55" strike="noStrike">
                <a:solidFill>
                  <a:srgbClr val="ffffff"/>
                </a:solidFill>
                <a:latin typeface="Tahoma"/>
                <a:ea typeface="DejaVu Sans"/>
              </a:rPr>
              <a:t>KLEINMATERIAL: Nätverk</a:t>
            </a:r>
            <a:endParaRPr b="0" lang="sv-SE" sz="2400" spc="-1" strike="noStrike">
              <a:latin typeface="Arial"/>
            </a:endParaRPr>
          </a:p>
        </p:txBody>
      </p:sp>
      <p:sp>
        <p:nvSpPr>
          <p:cNvPr id="150" name="CustomShape 7"/>
          <p:cNvSpPr/>
          <p:nvPr/>
        </p:nvSpPr>
        <p:spPr>
          <a:xfrm>
            <a:off x="612000" y="1824480"/>
            <a:ext cx="2122920" cy="226440"/>
          </a:xfrm>
          <a:prstGeom prst="rect">
            <a:avLst/>
          </a:prstGeom>
          <a:noFill/>
          <a:ln>
            <a:noFill/>
          </a:ln>
        </p:spPr>
        <p:style>
          <a:lnRef idx="0"/>
          <a:fillRef idx="0"/>
          <a:effectRef idx="0"/>
          <a:fontRef idx="minor"/>
        </p:style>
        <p:txBody>
          <a:bodyPr lIns="0" rIns="0" tIns="11160" bIns="0"/>
          <a:p>
            <a:pPr marL="12600" indent="-215280">
              <a:lnSpc>
                <a:spcPts val="1755"/>
              </a:lnSpc>
              <a:buClr>
                <a:srgbClr val="000000"/>
              </a:buClr>
              <a:buFont typeface="StarSymbol"/>
              <a:buAutoNum type="arabicParenR"/>
            </a:pPr>
            <a:r>
              <a:rPr b="1" lang="sv-SE" sz="1600" spc="-1" strike="noStrike">
                <a:solidFill>
                  <a:srgbClr val="000000"/>
                </a:solidFill>
                <a:latin typeface="Tahoma"/>
                <a:ea typeface="DejaVu Sans"/>
              </a:rPr>
              <a:t>Nätverksteori</a:t>
            </a:r>
            <a:endParaRPr b="0" lang="sv-SE" sz="1600" spc="-1" strike="noStrike">
              <a:latin typeface="Arial"/>
            </a:endParaRPr>
          </a:p>
        </p:txBody>
      </p:sp>
      <p:sp>
        <p:nvSpPr>
          <p:cNvPr id="151" name="CustomShape 8"/>
          <p:cNvSpPr/>
          <p:nvPr/>
        </p:nvSpPr>
        <p:spPr>
          <a:xfrm>
            <a:off x="612000" y="2220480"/>
            <a:ext cx="4282920" cy="226440"/>
          </a:xfrm>
          <a:prstGeom prst="rect">
            <a:avLst/>
          </a:prstGeom>
          <a:noFill/>
          <a:ln>
            <a:noFill/>
          </a:ln>
        </p:spPr>
        <p:style>
          <a:lnRef idx="0"/>
          <a:fillRef idx="0"/>
          <a:effectRef idx="0"/>
          <a:fontRef idx="minor"/>
        </p:style>
        <p:txBody>
          <a:bodyPr lIns="0" rIns="0" tIns="11160" bIns="0"/>
          <a:p>
            <a:pPr marL="12600" indent="-215280">
              <a:lnSpc>
                <a:spcPts val="1755"/>
              </a:lnSpc>
              <a:buClr>
                <a:srgbClr val="000000"/>
              </a:buClr>
              <a:buSzPct val="45000"/>
              <a:buFont typeface="Wingdings" charset="2"/>
              <a:buChar char=""/>
            </a:pPr>
            <a:r>
              <a:rPr b="0" lang="sv-SE" sz="1600" spc="-1" strike="noStrike">
                <a:solidFill>
                  <a:srgbClr val="000000"/>
                </a:solidFill>
                <a:latin typeface="Tahoma"/>
                <a:ea typeface="DejaVu Sans"/>
              </a:rPr>
              <a:t> </a:t>
            </a:r>
            <a:r>
              <a:rPr b="0" lang="sv-SE" sz="1600" spc="-1" strike="noStrike">
                <a:solidFill>
                  <a:srgbClr val="000000"/>
                </a:solidFill>
                <a:latin typeface="Tahoma"/>
                <a:ea typeface="DejaVu Sans"/>
              </a:rPr>
              <a:t>Begrepp</a:t>
            </a:r>
            <a:endParaRPr b="0" lang="sv-SE" sz="1600" spc="-1" strike="noStrike">
              <a:latin typeface="Arial"/>
            </a:endParaRPr>
          </a:p>
          <a:p>
            <a:pPr>
              <a:lnSpc>
                <a:spcPts val="1755"/>
              </a:lnSpc>
            </a:pPr>
            <a:r>
              <a:rPr b="1" lang="sv-SE" sz="1600" spc="-1" strike="noStrike">
                <a:solidFill>
                  <a:srgbClr val="000000"/>
                </a:solidFill>
                <a:latin typeface="Tahoma"/>
                <a:ea typeface="DejaVu Sans"/>
              </a:rPr>
              <a:t> </a:t>
            </a:r>
            <a:r>
              <a:rPr b="1" lang="sv-SE" sz="1600" spc="-1" strike="noStrike">
                <a:solidFill>
                  <a:srgbClr val="000000"/>
                </a:solidFill>
                <a:latin typeface="Tahoma"/>
                <a:ea typeface="DejaVu Sans"/>
              </a:rPr>
              <a:t>- nod</a:t>
            </a:r>
            <a:endParaRPr b="0" lang="sv-SE" sz="1600" spc="-1" strike="noStrike">
              <a:latin typeface="Arial"/>
            </a:endParaRPr>
          </a:p>
          <a:p>
            <a:pPr>
              <a:lnSpc>
                <a:spcPts val="1755"/>
              </a:lnSpc>
            </a:pPr>
            <a:r>
              <a:rPr b="1" lang="sv-SE" sz="1600" spc="-1" strike="noStrike">
                <a:solidFill>
                  <a:srgbClr val="000000"/>
                </a:solidFill>
                <a:latin typeface="Tahoma"/>
                <a:ea typeface="DejaVu Sans"/>
              </a:rPr>
              <a:t> </a:t>
            </a:r>
            <a:r>
              <a:rPr b="1" lang="sv-SE" sz="1600" spc="-1" strike="noStrike">
                <a:solidFill>
                  <a:srgbClr val="000000"/>
                </a:solidFill>
                <a:latin typeface="Tahoma"/>
                <a:ea typeface="DejaVu Sans"/>
              </a:rPr>
              <a:t>- kant</a:t>
            </a:r>
            <a:endParaRPr b="0" lang="sv-SE" sz="1600" spc="-1" strike="noStrike">
              <a:latin typeface="Arial"/>
            </a:endParaRPr>
          </a:p>
          <a:p>
            <a:pPr>
              <a:lnSpc>
                <a:spcPts val="1755"/>
              </a:lnSpc>
            </a:pPr>
            <a:r>
              <a:rPr b="1" lang="sv-SE" sz="1600" spc="-1" strike="noStrike">
                <a:solidFill>
                  <a:srgbClr val="000000"/>
                </a:solidFill>
                <a:latin typeface="Tahoma"/>
                <a:ea typeface="DejaVu Sans"/>
              </a:rPr>
              <a:t> </a:t>
            </a:r>
            <a:r>
              <a:rPr b="1" lang="sv-SE" sz="1600" spc="-1" strike="noStrike">
                <a:solidFill>
                  <a:srgbClr val="000000"/>
                </a:solidFill>
                <a:latin typeface="Tahoma"/>
                <a:ea typeface="DejaVu Sans"/>
              </a:rPr>
              <a:t>- grad</a:t>
            </a:r>
            <a:endParaRPr b="0" lang="sv-SE" sz="1600" spc="-1" strike="noStrike">
              <a:latin typeface="Arial"/>
            </a:endParaRPr>
          </a:p>
          <a:p>
            <a:pPr>
              <a:lnSpc>
                <a:spcPts val="1755"/>
              </a:lnSpc>
            </a:pPr>
            <a:r>
              <a:rPr b="1" lang="sv-SE" sz="1600" spc="-1" strike="noStrike">
                <a:solidFill>
                  <a:srgbClr val="000000"/>
                </a:solidFill>
                <a:latin typeface="Tahoma"/>
                <a:ea typeface="DejaVu Sans"/>
              </a:rPr>
              <a:t> </a:t>
            </a:r>
            <a:r>
              <a:rPr b="1" lang="sv-SE" sz="1600" spc="-1" strike="noStrike">
                <a:solidFill>
                  <a:srgbClr val="000000"/>
                </a:solidFill>
                <a:latin typeface="Tahoma"/>
                <a:ea typeface="DejaVu Sans"/>
              </a:rPr>
              <a:t>- centralitet</a:t>
            </a:r>
            <a:endParaRPr b="0" lang="sv-SE" sz="1600" spc="-1" strike="noStrike">
              <a:latin typeface="Arial"/>
            </a:endParaRPr>
          </a:p>
          <a:p>
            <a:pPr>
              <a:lnSpc>
                <a:spcPts val="1755"/>
              </a:lnSpc>
            </a:pPr>
            <a:endParaRPr b="0" lang="sv-SE" sz="1600" spc="-1" strike="noStrike">
              <a:latin typeface="Arial"/>
            </a:endParaRPr>
          </a:p>
          <a:p>
            <a:pPr>
              <a:lnSpc>
                <a:spcPts val="1755"/>
              </a:lnSpc>
            </a:pPr>
            <a:endParaRPr b="0" lang="sv-SE" sz="1600" spc="-1" strike="noStrike">
              <a:latin typeface="Arial"/>
            </a:endParaRPr>
          </a:p>
          <a:p>
            <a:pPr marL="12600" indent="-215280">
              <a:lnSpc>
                <a:spcPts val="1755"/>
              </a:lnSpc>
              <a:buClr>
                <a:srgbClr val="000000"/>
              </a:buClr>
              <a:buSzPct val="45000"/>
              <a:buFont typeface="Wingdings" charset="2"/>
              <a:buChar char=""/>
            </a:pPr>
            <a:r>
              <a:rPr b="0" lang="sv-SE" sz="1600" spc="-1" strike="noStrike">
                <a:solidFill>
                  <a:srgbClr val="000000"/>
                </a:solidFill>
                <a:latin typeface="Tahoma"/>
                <a:ea typeface="DejaVu Sans"/>
              </a:rPr>
              <a:t> </a:t>
            </a:r>
            <a:r>
              <a:rPr b="0" lang="sv-SE" sz="1600" spc="-1" strike="noStrike">
                <a:solidFill>
                  <a:srgbClr val="000000"/>
                </a:solidFill>
                <a:latin typeface="Tahoma"/>
                <a:ea typeface="DejaVu Sans"/>
              </a:rPr>
              <a:t>Varför kan vissa noder vara extra viktiga?</a:t>
            </a:r>
            <a:endParaRPr b="0" lang="sv-SE" sz="1600" spc="-1" strike="noStrike">
              <a:latin typeface="Arial"/>
            </a:endParaRPr>
          </a:p>
          <a:p>
            <a:pPr>
              <a:lnSpc>
                <a:spcPts val="1755"/>
              </a:lnSpc>
            </a:pPr>
            <a:endParaRPr b="0" lang="sv-SE" sz="1600" spc="-1" strike="noStrike">
              <a:latin typeface="Arial"/>
            </a:endParaRPr>
          </a:p>
          <a:p>
            <a:pPr>
              <a:lnSpc>
                <a:spcPts val="1755"/>
              </a:lnSpc>
            </a:pPr>
            <a:endParaRPr b="0" lang="sv-SE" sz="1600" spc="-1" strike="noStrike">
              <a:latin typeface="Arial"/>
            </a:endParaRPr>
          </a:p>
          <a:p>
            <a:pPr marL="12600" indent="-215280">
              <a:lnSpc>
                <a:spcPts val="1755"/>
              </a:lnSpc>
              <a:buClr>
                <a:srgbClr val="000000"/>
              </a:buClr>
              <a:buSzPct val="45000"/>
              <a:buFont typeface="Wingdings" charset="2"/>
              <a:buChar char=""/>
            </a:pPr>
            <a:r>
              <a:rPr b="0" lang="sv-SE" sz="1600" spc="-1" strike="noStrike">
                <a:solidFill>
                  <a:srgbClr val="000000"/>
                </a:solidFill>
                <a:latin typeface="Tahoma"/>
                <a:ea typeface="DejaVu Sans"/>
              </a:rPr>
              <a:t> </a:t>
            </a:r>
            <a:r>
              <a:rPr b="0" lang="sv-SE" sz="1600" spc="-1" strike="noStrike">
                <a:solidFill>
                  <a:srgbClr val="000000"/>
                </a:solidFill>
                <a:latin typeface="Tahoma"/>
                <a:ea typeface="DejaVu Sans"/>
              </a:rPr>
              <a:t>Olika sätt att skapa nätverk</a:t>
            </a:r>
            <a:endParaRPr b="0" lang="sv-SE" sz="1600" spc="-1" strike="noStrike">
              <a:latin typeface="Arial"/>
            </a:endParaRPr>
          </a:p>
        </p:txBody>
      </p:sp>
      <p:graphicFrame>
        <p:nvGraphicFramePr>
          <p:cNvPr id="152" name="Table 9"/>
          <p:cNvGraphicFramePr/>
          <p:nvPr/>
        </p:nvGraphicFramePr>
        <p:xfrm>
          <a:off x="556560" y="889200"/>
          <a:ext cx="6165000" cy="349560"/>
        </p:xfrm>
        <a:graphic>
          <a:graphicData uri="http://schemas.openxmlformats.org/drawingml/2006/table">
            <a:tbl>
              <a:tblPr/>
              <a:tblGrid>
                <a:gridCol w="1232640"/>
                <a:gridCol w="1232640"/>
                <a:gridCol w="1232640"/>
                <a:gridCol w="1232640"/>
                <a:gridCol w="1234800"/>
              </a:tblGrid>
              <a:tr h="349920">
                <a:tc>
                  <a:txBody>
                    <a:bodyPr lIns="90000" rIns="90000" tIns="46800" bIns="46800"/>
                    <a:p>
                      <a:r>
                        <a:rPr b="0" lang="sv-SE" sz="1400" spc="-1" strike="noStrike">
                          <a:latin typeface="Arial"/>
                        </a:rPr>
                        <a:t>Översikt</a:t>
                      </a:r>
                      <a:endParaRPr b="0" lang="sv-SE"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7f7f7f"/>
                    </a:solidFill>
                  </a:tcPr>
                </a:tc>
                <a:tc>
                  <a:txBody>
                    <a:bodyPr lIns="90000" rIns="90000" tIns="46800" bIns="46800"/>
                    <a:p>
                      <a:r>
                        <a:rPr b="0" lang="sv-SE" sz="1400" spc="-1" strike="noStrike">
                          <a:latin typeface="Arial"/>
                        </a:rPr>
                        <a:t>Moment</a:t>
                      </a:r>
                      <a:endParaRPr b="0" lang="sv-SE" sz="1400" spc="-1" strike="noStrike">
                        <a:latin typeface="Arial"/>
                      </a:endParaRPr>
                    </a:p>
                  </a:txBody>
                  <a:tcPr marL="90000" marR="90000">
                    <a:lnT w="720">
                      <a:solidFill>
                        <a:srgbClr val="ffffff"/>
                      </a:solidFill>
                    </a:lnT>
                    <a:lnB w="720">
                      <a:solidFill>
                        <a:srgbClr val="ffffff"/>
                      </a:solidFill>
                    </a:lnB>
                    <a:solidFill>
                      <a:srgbClr val="7f7f7f"/>
                    </a:solidFill>
                  </a:tcPr>
                </a:tc>
                <a:tc>
                  <a:txBody>
                    <a:bodyPr lIns="90000" rIns="90000" tIns="46800" bIns="46800"/>
                    <a:p>
                      <a:r>
                        <a:rPr b="0" lang="sv-SE" sz="1400" spc="-1" strike="noStrike">
                          <a:latin typeface="Arial"/>
                        </a:rPr>
                        <a:t>LEKTION</a:t>
                      </a:r>
                      <a:endParaRPr b="0" lang="sv-SE" sz="1400" spc="-1" strike="noStrike">
                        <a:latin typeface="Arial"/>
                      </a:endParaRPr>
                    </a:p>
                  </a:txBody>
                  <a:tcPr marL="90000" marR="90000">
                    <a:lnL w="720">
                      <a:solidFill>
                        <a:srgbClr val="ffffff"/>
                      </a:solidFill>
                    </a:lnL>
                    <a:lnR w="720">
                      <a:solidFill>
                        <a:srgbClr val="ffffff"/>
                      </a:solidFill>
                    </a:lnR>
                    <a:solidFill>
                      <a:srgbClr val="b3b3b3"/>
                    </a:solidFill>
                  </a:tcPr>
                </a:tc>
                <a:tc>
                  <a:txBody>
                    <a:bodyPr lIns="90000" rIns="90000" tIns="46800" bIns="46800"/>
                    <a:p>
                      <a:r>
                        <a:rPr b="0" lang="sv-SE" sz="1400" spc="-1" strike="noStrike">
                          <a:latin typeface="Arial"/>
                        </a:rPr>
                        <a:t>Referenser</a:t>
                      </a:r>
                      <a:endParaRPr b="0" lang="sv-SE" sz="1400" spc="-1" strike="noStrike">
                        <a:latin typeface="Arial"/>
                      </a:endParaRPr>
                    </a:p>
                  </a:txBody>
                  <a:tcPr marL="90000" marR="90000">
                    <a:lnR w="720">
                      <a:solidFill>
                        <a:srgbClr val="ffffff"/>
                      </a:solidFill>
                    </a:lnR>
                    <a:lnT w="720">
                      <a:solidFill>
                        <a:srgbClr val="ffffff"/>
                      </a:solidFill>
                    </a:lnT>
                    <a:lnB w="720">
                      <a:solidFill>
                        <a:srgbClr val="ffffff"/>
                      </a:solidFill>
                    </a:lnB>
                    <a:solidFill>
                      <a:srgbClr val="7f7f7f"/>
                    </a:solidFill>
                  </a:tcPr>
                </a:tc>
                <a:tc>
                  <a:txBody>
                    <a:bodyPr lIns="90000" rIns="90000" tIns="46800" bIns="46800"/>
                    <a:p>
                      <a:r>
                        <a:rPr b="0" lang="sv-SE" sz="1400" spc="-1" strike="noStrike">
                          <a:latin typeface="Arial"/>
                        </a:rPr>
                        <a:t>Klein-info</a:t>
                      </a:r>
                      <a:endParaRPr b="0" lang="sv-SE" sz="1400" spc="-1" strike="noStrike">
                        <a:latin typeface="Arial"/>
                      </a:endParaRPr>
                    </a:p>
                  </a:txBody>
                  <a:tcPr marL="90000" marR="90000">
                    <a:lnR w="720">
                      <a:solidFill>
                        <a:srgbClr val="ffffff"/>
                      </a:solidFill>
                    </a:lnR>
                    <a:lnT w="720">
                      <a:solidFill>
                        <a:srgbClr val="ffffff"/>
                      </a:solidFill>
                    </a:lnT>
                    <a:lnB w="720">
                      <a:solidFill>
                        <a:srgbClr val="ffffff"/>
                      </a:solidFill>
                    </a:lnB>
                    <a:solidFill>
                      <a:srgbClr val="7f7f7f"/>
                    </a:solidFill>
                  </a:tcPr>
                </a:tc>
              </a:tr>
            </a:tbl>
          </a:graphicData>
        </a:graphic>
      </p:graphicFrame>
      <p:graphicFrame>
        <p:nvGraphicFramePr>
          <p:cNvPr id="153" name="Table 10"/>
          <p:cNvGraphicFramePr/>
          <p:nvPr/>
        </p:nvGraphicFramePr>
        <p:xfrm>
          <a:off x="487800" y="973440"/>
          <a:ext cx="6162480" cy="299160"/>
        </p:xfrm>
        <a:graphic>
          <a:graphicData uri="http://schemas.openxmlformats.org/drawingml/2006/table">
            <a:tbl>
              <a:tblPr/>
              <a:tblGrid>
                <a:gridCol w="1237680"/>
                <a:gridCol w="1226160"/>
                <a:gridCol w="1229760"/>
                <a:gridCol w="1238040"/>
                <a:gridCol w="1231200"/>
              </a:tblGrid>
              <a:tr h="299520">
                <a:tc>
                  <a:txBody>
                    <a:bodyPr lIns="90000" rIns="90000" tIns="46800" bIns="46800"/>
                    <a:p>
                      <a:r>
                        <a:rPr b="0" lang="sv-SE" sz="1400" spc="-1" strike="noStrike">
                          <a:latin typeface="Arial"/>
                        </a:rPr>
                        <a:t>Engage</a:t>
                      </a:r>
                      <a:endParaRPr b="0" lang="sv-SE"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sv-SE" sz="1400" spc="-1" strike="noStrike">
                          <a:latin typeface="Arial"/>
                        </a:rPr>
                        <a:t>Explore</a:t>
                      </a:r>
                      <a:endParaRPr b="0" lang="sv-SE" sz="1400" spc="-1" strike="noStrike">
                        <a:latin typeface="Arial"/>
                      </a:endParaRPr>
                    </a:p>
                  </a:txBody>
                  <a:tcPr marL="90000" marR="90000">
                    <a:lnT w="720">
                      <a:solidFill>
                        <a:srgbClr val="ffffff"/>
                      </a:solidFill>
                    </a:lnT>
                    <a:lnB w="720">
                      <a:solidFill>
                        <a:srgbClr val="ffffff"/>
                      </a:solidFill>
                    </a:lnB>
                    <a:solidFill>
                      <a:srgbClr val="b3b3b3"/>
                    </a:solidFill>
                  </a:tcPr>
                </a:tc>
                <a:tc>
                  <a:txBody>
                    <a:bodyPr lIns="90000" rIns="90000" tIns="46800" bIns="46800"/>
                    <a:p>
                      <a:r>
                        <a:rPr b="0" lang="sv-SE" sz="1400" spc="-1" strike="noStrike">
                          <a:latin typeface="Arial"/>
                        </a:rPr>
                        <a:t>Explain</a:t>
                      </a:r>
                      <a:endParaRPr b="0" lang="sv-SE" sz="1400" spc="-1" strike="noStrike">
                        <a:latin typeface="Arial"/>
                      </a:endParaRPr>
                    </a:p>
                  </a:txBody>
                  <a:tcPr marL="90000" marR="90000">
                    <a:lnL w="720">
                      <a:solidFill>
                        <a:srgbClr val="ffffff"/>
                      </a:solidFill>
                    </a:lnL>
                    <a:lnR w="720">
                      <a:solidFill>
                        <a:srgbClr val="ffffff"/>
                      </a:solidFill>
                    </a:lnR>
                    <a:solidFill>
                      <a:srgbClr val="d9d9d9"/>
                    </a:solidFill>
                  </a:tcPr>
                </a:tc>
                <a:tc>
                  <a:txBody>
                    <a:bodyPr lIns="90000" rIns="90000" tIns="46800" bIns="46800"/>
                    <a:p>
                      <a:r>
                        <a:rPr b="0" lang="sv-SE" sz="1400" spc="-1" strike="noStrike">
                          <a:latin typeface="Arial"/>
                        </a:rPr>
                        <a:t>Elaborate</a:t>
                      </a:r>
                      <a:endParaRPr b="0" lang="sv-SE" sz="1400" spc="-1" strike="noStrike">
                        <a:latin typeface="Arial"/>
                      </a:endParaRPr>
                    </a:p>
                  </a:txBody>
                  <a:tcPr marL="90000" marR="90000">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sv-SE" sz="1400" spc="-1" strike="noStrike">
                          <a:latin typeface="Arial"/>
                        </a:rPr>
                        <a:t>Evaluate</a:t>
                      </a:r>
                      <a:endParaRPr b="0" lang="sv-SE"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0" y="1232640"/>
            <a:ext cx="9142200" cy="5621760"/>
          </a:xfrm>
          <a:custGeom>
            <a:avLst/>
            <a:gdLst/>
            <a:ahLst/>
            <a:rect l="l" t="t" r="r" b="b"/>
            <a:pathLst>
              <a:path w="9144000" h="5623560">
                <a:moveTo>
                  <a:pt x="0" y="5623560"/>
                </a:moveTo>
                <a:lnTo>
                  <a:pt x="9144000" y="5623560"/>
                </a:lnTo>
                <a:lnTo>
                  <a:pt x="9144000" y="0"/>
                </a:lnTo>
                <a:lnTo>
                  <a:pt x="0" y="0"/>
                </a:lnTo>
                <a:lnTo>
                  <a:pt x="0" y="5623560"/>
                </a:lnTo>
                <a:close/>
              </a:path>
            </a:pathLst>
          </a:custGeom>
          <a:solidFill>
            <a:srgbClr val="8c8c8c"/>
          </a:solidFill>
          <a:ln>
            <a:noFill/>
          </a:ln>
        </p:spPr>
        <p:style>
          <a:lnRef idx="0"/>
          <a:fillRef idx="0"/>
          <a:effectRef idx="0"/>
          <a:fontRef idx="minor"/>
        </p:style>
      </p:sp>
      <p:sp>
        <p:nvSpPr>
          <p:cNvPr id="155" name="CustomShape 2"/>
          <p:cNvSpPr/>
          <p:nvPr/>
        </p:nvSpPr>
        <p:spPr>
          <a:xfrm>
            <a:off x="720" y="1270440"/>
            <a:ext cx="9142200" cy="5621760"/>
          </a:xfrm>
          <a:custGeom>
            <a:avLst/>
            <a:gdLst/>
            <a:ahLst/>
            <a:rect l="l" t="t" r="r" b="b"/>
            <a:pathLst>
              <a:path w="9144000" h="5623560">
                <a:moveTo>
                  <a:pt x="0" y="5623560"/>
                </a:moveTo>
                <a:lnTo>
                  <a:pt x="9144000" y="5623560"/>
                </a:lnTo>
                <a:lnTo>
                  <a:pt x="9144000" y="0"/>
                </a:lnTo>
                <a:lnTo>
                  <a:pt x="0" y="0"/>
                </a:lnTo>
                <a:lnTo>
                  <a:pt x="0" y="5623560"/>
                </a:lnTo>
                <a:close/>
              </a:path>
            </a:pathLst>
          </a:custGeom>
          <a:solidFill>
            <a:srgbClr val="d9d9d9"/>
          </a:solidFill>
          <a:ln>
            <a:noFill/>
          </a:ln>
        </p:spPr>
        <p:style>
          <a:lnRef idx="0"/>
          <a:fillRef idx="0"/>
          <a:effectRef idx="0"/>
          <a:fontRef idx="minor"/>
        </p:style>
      </p:sp>
      <p:sp>
        <p:nvSpPr>
          <p:cNvPr id="156" name="CustomShape 3"/>
          <p:cNvSpPr/>
          <p:nvPr/>
        </p:nvSpPr>
        <p:spPr>
          <a:xfrm>
            <a:off x="0" y="0"/>
            <a:ext cx="9142200" cy="1232640"/>
          </a:xfrm>
          <a:custGeom>
            <a:avLst/>
            <a:gdLst/>
            <a:ahLst/>
            <a:rect l="l" t="t" r="r" b="b"/>
            <a:pathLst>
              <a:path w="9144000" h="1234439">
                <a:moveTo>
                  <a:pt x="0" y="1234439"/>
                </a:moveTo>
                <a:lnTo>
                  <a:pt x="9144000" y="1234439"/>
                </a:lnTo>
                <a:lnTo>
                  <a:pt x="9144000" y="0"/>
                </a:lnTo>
                <a:lnTo>
                  <a:pt x="0" y="0"/>
                </a:lnTo>
                <a:lnTo>
                  <a:pt x="0" y="1234439"/>
                </a:lnTo>
                <a:close/>
              </a:path>
            </a:pathLst>
          </a:custGeom>
          <a:solidFill>
            <a:srgbClr val="8d0f69"/>
          </a:solidFill>
          <a:ln>
            <a:noFill/>
          </a:ln>
        </p:spPr>
        <p:style>
          <a:lnRef idx="0"/>
          <a:fillRef idx="0"/>
          <a:effectRef idx="0"/>
          <a:fontRef idx="minor"/>
        </p:style>
      </p:sp>
      <p:sp>
        <p:nvSpPr>
          <p:cNvPr id="157" name="CustomShape 4"/>
          <p:cNvSpPr/>
          <p:nvPr/>
        </p:nvSpPr>
        <p:spPr>
          <a:xfrm>
            <a:off x="8058960" y="5706000"/>
            <a:ext cx="1412640" cy="1001160"/>
          </a:xfrm>
          <a:prstGeom prst="rect">
            <a:avLst/>
          </a:prstGeom>
          <a:blipFill rotWithShape="0">
            <a:blip r:embed="rId1"/>
            <a:stretch>
              <a:fillRect/>
            </a:stretch>
          </a:blipFill>
          <a:ln>
            <a:noFill/>
          </a:ln>
        </p:spPr>
        <p:style>
          <a:lnRef idx="0"/>
          <a:fillRef idx="0"/>
          <a:effectRef idx="0"/>
          <a:fontRef idx="minor"/>
        </p:style>
      </p:sp>
      <p:sp>
        <p:nvSpPr>
          <p:cNvPr id="158" name="CustomShape 5"/>
          <p:cNvSpPr/>
          <p:nvPr/>
        </p:nvSpPr>
        <p:spPr>
          <a:xfrm>
            <a:off x="8058960" y="5706000"/>
            <a:ext cx="1412640" cy="1001160"/>
          </a:xfrm>
          <a:prstGeom prst="rect">
            <a:avLst/>
          </a:prstGeom>
          <a:blipFill rotWithShape="0">
            <a:blip r:embed="rId2"/>
            <a:stretch>
              <a:fillRect/>
            </a:stretch>
          </a:blipFill>
          <a:ln>
            <a:noFill/>
          </a:ln>
        </p:spPr>
        <p:style>
          <a:lnRef idx="0"/>
          <a:fillRef idx="0"/>
          <a:effectRef idx="0"/>
          <a:fontRef idx="minor"/>
        </p:style>
      </p:sp>
      <p:sp>
        <p:nvSpPr>
          <p:cNvPr id="159" name="CustomShape 6"/>
          <p:cNvSpPr/>
          <p:nvPr/>
        </p:nvSpPr>
        <p:spPr>
          <a:xfrm>
            <a:off x="541080" y="375120"/>
            <a:ext cx="3726360" cy="328320"/>
          </a:xfrm>
          <a:prstGeom prst="rect">
            <a:avLst/>
          </a:prstGeom>
          <a:noFill/>
          <a:ln>
            <a:noFill/>
          </a:ln>
        </p:spPr>
        <p:style>
          <a:lnRef idx="0"/>
          <a:fillRef idx="0"/>
          <a:effectRef idx="0"/>
          <a:fontRef idx="minor"/>
        </p:style>
        <p:txBody>
          <a:bodyPr lIns="0" rIns="0" tIns="16560" bIns="0"/>
          <a:p>
            <a:pPr marL="12600">
              <a:lnSpc>
                <a:spcPts val="2585"/>
              </a:lnSpc>
            </a:pPr>
            <a:r>
              <a:rPr b="0" lang="sv-SE" sz="2400" spc="55" strike="noStrike">
                <a:solidFill>
                  <a:srgbClr val="ffffff"/>
                </a:solidFill>
                <a:latin typeface="Tahoma"/>
                <a:ea typeface="DejaVu Sans"/>
              </a:rPr>
              <a:t>KLEINMATERIAL: Nätverk</a:t>
            </a:r>
            <a:endParaRPr b="0" lang="sv-SE" sz="2400" spc="-1" strike="noStrike">
              <a:latin typeface="Arial"/>
            </a:endParaRPr>
          </a:p>
        </p:txBody>
      </p:sp>
      <p:sp>
        <p:nvSpPr>
          <p:cNvPr id="160" name="CustomShape 7"/>
          <p:cNvSpPr/>
          <p:nvPr/>
        </p:nvSpPr>
        <p:spPr>
          <a:xfrm>
            <a:off x="5638320" y="4052160"/>
            <a:ext cx="2712600" cy="2714760"/>
          </a:xfrm>
          <a:prstGeom prst="rect">
            <a:avLst/>
          </a:prstGeom>
          <a:blipFill rotWithShape="0">
            <a:blip r:embed="rId3"/>
            <a:stretch>
              <a:fillRect/>
            </a:stretch>
          </a:blipFill>
          <a:ln>
            <a:noFill/>
          </a:ln>
        </p:spPr>
        <p:style>
          <a:lnRef idx="0"/>
          <a:fillRef idx="0"/>
          <a:effectRef idx="0"/>
          <a:fontRef idx="minor"/>
        </p:style>
      </p:sp>
      <p:sp>
        <p:nvSpPr>
          <p:cNvPr id="161" name="CustomShape 8"/>
          <p:cNvSpPr/>
          <p:nvPr/>
        </p:nvSpPr>
        <p:spPr>
          <a:xfrm>
            <a:off x="5638320" y="1315440"/>
            <a:ext cx="2712600" cy="2715480"/>
          </a:xfrm>
          <a:prstGeom prst="rect">
            <a:avLst/>
          </a:prstGeom>
          <a:blipFill rotWithShape="0">
            <a:blip r:embed="rId4"/>
            <a:stretch>
              <a:fillRect/>
            </a:stretch>
          </a:blipFill>
          <a:ln>
            <a:noFill/>
          </a:ln>
        </p:spPr>
        <p:style>
          <a:lnRef idx="0"/>
          <a:fillRef idx="0"/>
          <a:effectRef idx="0"/>
          <a:fontRef idx="minor"/>
        </p:style>
      </p:sp>
      <p:sp>
        <p:nvSpPr>
          <p:cNvPr id="162" name="CustomShape 9"/>
          <p:cNvSpPr/>
          <p:nvPr/>
        </p:nvSpPr>
        <p:spPr>
          <a:xfrm>
            <a:off x="612000" y="2232000"/>
            <a:ext cx="4498920" cy="226440"/>
          </a:xfrm>
          <a:prstGeom prst="rect">
            <a:avLst/>
          </a:prstGeom>
          <a:noFill/>
          <a:ln>
            <a:noFill/>
          </a:ln>
        </p:spPr>
        <p:style>
          <a:lnRef idx="0"/>
          <a:fillRef idx="0"/>
          <a:effectRef idx="0"/>
          <a:fontRef idx="minor"/>
        </p:style>
        <p:txBody>
          <a:bodyPr lIns="0" rIns="0" tIns="11160" bIns="0"/>
          <a:p>
            <a:pPr marL="12600" indent="-215280">
              <a:lnSpc>
                <a:spcPts val="1755"/>
              </a:lnSpc>
              <a:buClr>
                <a:srgbClr val="000000"/>
              </a:buClr>
              <a:buSzPct val="45000"/>
              <a:buFont typeface="Wingdings" charset="2"/>
              <a:buChar char=""/>
            </a:pPr>
            <a:r>
              <a:rPr b="0" lang="sv-SE" sz="1600" spc="-1" strike="noStrike">
                <a:solidFill>
                  <a:srgbClr val="000000"/>
                </a:solidFill>
                <a:latin typeface="Tahoma"/>
                <a:ea typeface="DejaVu Sans"/>
              </a:rPr>
              <a:t> </a:t>
            </a:r>
            <a:r>
              <a:rPr b="0" lang="sv-SE" sz="1600" spc="-1" strike="noStrike">
                <a:solidFill>
                  <a:srgbClr val="000000"/>
                </a:solidFill>
                <a:latin typeface="Tahoma"/>
                <a:ea typeface="DejaVu Sans"/>
              </a:rPr>
              <a:t>Osorterad vs. sorterad data (se bilder)</a:t>
            </a:r>
            <a:endParaRPr b="0" lang="sv-SE" sz="1600" spc="-1" strike="noStrike">
              <a:latin typeface="Arial"/>
            </a:endParaRPr>
          </a:p>
          <a:p>
            <a:pPr>
              <a:lnSpc>
                <a:spcPts val="1755"/>
              </a:lnSpc>
            </a:pPr>
            <a:endParaRPr b="0" lang="sv-SE" sz="1600" spc="-1" strike="noStrike">
              <a:latin typeface="Arial"/>
            </a:endParaRPr>
          </a:p>
          <a:p>
            <a:pPr>
              <a:lnSpc>
                <a:spcPts val="1755"/>
              </a:lnSpc>
            </a:pPr>
            <a:endParaRPr b="0" lang="sv-SE" sz="1600" spc="-1" strike="noStrike">
              <a:latin typeface="Arial"/>
            </a:endParaRPr>
          </a:p>
          <a:p>
            <a:pPr marL="12600" indent="-215280">
              <a:lnSpc>
                <a:spcPts val="1755"/>
              </a:lnSpc>
              <a:buClr>
                <a:srgbClr val="000000"/>
              </a:buClr>
              <a:buSzPct val="45000"/>
              <a:buFont typeface="Wingdings" charset="2"/>
              <a:buChar char=""/>
            </a:pPr>
            <a:r>
              <a:rPr b="0" lang="sv-SE" sz="1600" spc="-1" strike="noStrike">
                <a:solidFill>
                  <a:srgbClr val="000000"/>
                </a:solidFill>
                <a:latin typeface="Tahoma"/>
                <a:ea typeface="DejaVu Sans"/>
              </a:rPr>
              <a:t> </a:t>
            </a:r>
            <a:r>
              <a:rPr b="0" lang="sv-SE" sz="1600" spc="-1" strike="noStrike">
                <a:solidFill>
                  <a:srgbClr val="000000"/>
                </a:solidFill>
                <a:latin typeface="Tahoma"/>
                <a:ea typeface="DejaVu Sans"/>
              </a:rPr>
              <a:t>Clay institutet ger $1.000.000 till den som kan  </a:t>
            </a:r>
            <a:endParaRPr b="0" lang="sv-SE" sz="1600" spc="-1" strike="noStrike">
              <a:latin typeface="Arial"/>
            </a:endParaRPr>
          </a:p>
          <a:p>
            <a:pPr marL="12600" indent="-215280">
              <a:lnSpc>
                <a:spcPts val="1755"/>
              </a:lnSpc>
              <a:buClr>
                <a:srgbClr val="000000"/>
              </a:buClr>
              <a:buSzPct val="45000"/>
              <a:buFont typeface="Wingdings" charset="2"/>
              <a:buChar char=""/>
            </a:pPr>
            <a:r>
              <a:rPr b="0" lang="sv-SE" sz="1600" spc="-1" strike="noStrike">
                <a:solidFill>
                  <a:srgbClr val="000000"/>
                </a:solidFill>
                <a:latin typeface="Tahoma"/>
                <a:ea typeface="DejaVu Sans"/>
              </a:rPr>
              <a:t> </a:t>
            </a:r>
            <a:r>
              <a:rPr b="0" lang="sv-SE" sz="1600" spc="-1" strike="noStrike">
                <a:solidFill>
                  <a:srgbClr val="000000"/>
                </a:solidFill>
                <a:latin typeface="Tahoma"/>
                <a:ea typeface="DejaVu Sans"/>
              </a:rPr>
              <a:t>göra dagens långsamma algoritmer snabba</a:t>
            </a:r>
            <a:endParaRPr b="0" lang="sv-SE" sz="1600" spc="-1" strike="noStrike">
              <a:latin typeface="Arial"/>
            </a:endParaRPr>
          </a:p>
          <a:p>
            <a:pPr>
              <a:lnSpc>
                <a:spcPts val="1755"/>
              </a:lnSpc>
            </a:pPr>
            <a:endParaRPr b="0" lang="sv-SE" sz="1600" spc="-1" strike="noStrike">
              <a:latin typeface="Arial"/>
            </a:endParaRPr>
          </a:p>
          <a:p>
            <a:pPr>
              <a:lnSpc>
                <a:spcPts val="1755"/>
              </a:lnSpc>
            </a:pPr>
            <a:endParaRPr b="0" lang="sv-SE" sz="1600" spc="-1" strike="noStrike">
              <a:latin typeface="Arial"/>
            </a:endParaRPr>
          </a:p>
          <a:p>
            <a:pPr marL="12600" indent="-215280">
              <a:lnSpc>
                <a:spcPts val="1755"/>
              </a:lnSpc>
              <a:buClr>
                <a:srgbClr val="000000"/>
              </a:buClr>
              <a:buSzPct val="45000"/>
              <a:buFont typeface="Wingdings" charset="2"/>
              <a:buChar char=""/>
            </a:pPr>
            <a:r>
              <a:rPr b="0" lang="sv-SE" sz="1600" spc="-1" strike="noStrike">
                <a:solidFill>
                  <a:srgbClr val="000000"/>
                </a:solidFill>
                <a:latin typeface="Tahoma"/>
                <a:ea typeface="DejaVu Sans"/>
              </a:rPr>
              <a:t> </a:t>
            </a:r>
            <a:r>
              <a:rPr b="0" lang="sv-SE" sz="1600" spc="-1" strike="noStrike">
                <a:solidFill>
                  <a:srgbClr val="000000"/>
                </a:solidFill>
                <a:latin typeface="Tahoma"/>
                <a:ea typeface="DejaVu Sans"/>
              </a:rPr>
              <a:t>Traditionella algoritmer vs. moderna algoritmer</a:t>
            </a:r>
            <a:br/>
            <a:r>
              <a:rPr b="0" lang="sv-SE" sz="1800" spc="-1" strike="noStrike">
                <a:solidFill>
                  <a:srgbClr val="000000"/>
                </a:solidFill>
                <a:latin typeface="Arial"/>
                <a:ea typeface="DejaVu Sans"/>
              </a:rPr>
              <a:t>  </a:t>
            </a:r>
            <a:r>
              <a:rPr b="0" lang="sv-SE" sz="1600" spc="-1" strike="noStrike">
                <a:solidFill>
                  <a:srgbClr val="000000"/>
                </a:solidFill>
                <a:latin typeface="Tahoma"/>
                <a:ea typeface="DejaVu Sans"/>
              </a:rPr>
              <a:t>(matte, programmering vs. Facebook, Youtube)</a:t>
            </a:r>
            <a:endParaRPr b="0" lang="sv-SE" sz="1600" spc="-1" strike="noStrike">
              <a:latin typeface="Arial"/>
            </a:endParaRPr>
          </a:p>
          <a:p>
            <a:pPr>
              <a:lnSpc>
                <a:spcPts val="1755"/>
              </a:lnSpc>
            </a:pPr>
            <a:endParaRPr b="0" lang="sv-SE" sz="1600" spc="-1" strike="noStrike">
              <a:latin typeface="Arial"/>
            </a:endParaRPr>
          </a:p>
          <a:p>
            <a:pPr>
              <a:lnSpc>
                <a:spcPts val="1755"/>
              </a:lnSpc>
            </a:pPr>
            <a:endParaRPr b="0" lang="sv-SE" sz="1600" spc="-1" strike="noStrike">
              <a:latin typeface="Arial"/>
            </a:endParaRPr>
          </a:p>
          <a:p>
            <a:pPr marL="12600" indent="-215280">
              <a:lnSpc>
                <a:spcPts val="1755"/>
              </a:lnSpc>
              <a:buClr>
                <a:srgbClr val="000000"/>
              </a:buClr>
              <a:buSzPct val="45000"/>
              <a:buFont typeface="Wingdings" charset="2"/>
              <a:buChar char=""/>
            </a:pPr>
            <a:r>
              <a:rPr b="0" lang="sv-SE" sz="1600" spc="-1" strike="noStrike">
                <a:solidFill>
                  <a:srgbClr val="000000"/>
                </a:solidFill>
                <a:latin typeface="Tahoma"/>
                <a:ea typeface="DejaVu Sans"/>
              </a:rPr>
              <a:t> </a:t>
            </a:r>
            <a:r>
              <a:rPr b="0" lang="sv-SE" sz="1600" spc="-1" strike="noStrike">
                <a:solidFill>
                  <a:srgbClr val="000000"/>
                </a:solidFill>
                <a:latin typeface="Tahoma"/>
                <a:ea typeface="DejaVu Sans"/>
              </a:rPr>
              <a:t>Datainsamling och anonymitet (GDPR)</a:t>
            </a:r>
            <a:endParaRPr b="0" lang="sv-SE" sz="1600" spc="-1" strike="noStrike">
              <a:latin typeface="Arial"/>
            </a:endParaRPr>
          </a:p>
        </p:txBody>
      </p:sp>
      <p:sp>
        <p:nvSpPr>
          <p:cNvPr id="163" name="CustomShape 10"/>
          <p:cNvSpPr/>
          <p:nvPr/>
        </p:nvSpPr>
        <p:spPr>
          <a:xfrm>
            <a:off x="612000" y="1836000"/>
            <a:ext cx="3310920" cy="226440"/>
          </a:xfrm>
          <a:prstGeom prst="rect">
            <a:avLst/>
          </a:prstGeom>
          <a:noFill/>
          <a:ln>
            <a:noFill/>
          </a:ln>
        </p:spPr>
        <p:style>
          <a:lnRef idx="0"/>
          <a:fillRef idx="0"/>
          <a:effectRef idx="0"/>
          <a:fontRef idx="minor"/>
        </p:style>
        <p:txBody>
          <a:bodyPr lIns="0" rIns="0" tIns="11160" bIns="0"/>
          <a:p>
            <a:pPr marL="12600" indent="-215280">
              <a:lnSpc>
                <a:spcPts val="1755"/>
              </a:lnSpc>
              <a:buClr>
                <a:srgbClr val="000000"/>
              </a:buClr>
              <a:buFont typeface="StarSymbol"/>
              <a:buAutoNum type="arabicParenR"/>
            </a:pPr>
            <a:r>
              <a:rPr b="1" lang="sv-SE" sz="1600" spc="-1" strike="noStrike">
                <a:solidFill>
                  <a:srgbClr val="000000"/>
                </a:solidFill>
                <a:latin typeface="Tahoma"/>
                <a:ea typeface="DejaVu Sans"/>
              </a:rPr>
              <a:t>Algoritmer</a:t>
            </a:r>
            <a:endParaRPr b="0" lang="sv-SE" sz="1600" spc="-1" strike="noStrike">
              <a:latin typeface="Arial"/>
            </a:endParaRPr>
          </a:p>
        </p:txBody>
      </p:sp>
      <p:graphicFrame>
        <p:nvGraphicFramePr>
          <p:cNvPr id="164" name="Table 11"/>
          <p:cNvGraphicFramePr/>
          <p:nvPr/>
        </p:nvGraphicFramePr>
        <p:xfrm>
          <a:off x="556560" y="889200"/>
          <a:ext cx="6165000" cy="349560"/>
        </p:xfrm>
        <a:graphic>
          <a:graphicData uri="http://schemas.openxmlformats.org/drawingml/2006/table">
            <a:tbl>
              <a:tblPr/>
              <a:tblGrid>
                <a:gridCol w="1232640"/>
                <a:gridCol w="1232640"/>
                <a:gridCol w="1232640"/>
                <a:gridCol w="1232640"/>
                <a:gridCol w="1234800"/>
              </a:tblGrid>
              <a:tr h="349920">
                <a:tc>
                  <a:txBody>
                    <a:bodyPr lIns="90000" rIns="90000" tIns="46800" bIns="46800"/>
                    <a:p>
                      <a:r>
                        <a:rPr b="0" lang="sv-SE" sz="1400" spc="-1" strike="noStrike">
                          <a:latin typeface="Arial"/>
                        </a:rPr>
                        <a:t>Översikt</a:t>
                      </a:r>
                      <a:endParaRPr b="0" lang="sv-SE"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7f7f7f"/>
                    </a:solidFill>
                  </a:tcPr>
                </a:tc>
                <a:tc>
                  <a:txBody>
                    <a:bodyPr lIns="90000" rIns="90000" tIns="46800" bIns="46800"/>
                    <a:p>
                      <a:r>
                        <a:rPr b="0" lang="sv-SE" sz="1400" spc="-1" strike="noStrike">
                          <a:latin typeface="Arial"/>
                        </a:rPr>
                        <a:t>Moment</a:t>
                      </a:r>
                      <a:endParaRPr b="0" lang="sv-SE" sz="1400" spc="-1" strike="noStrike">
                        <a:latin typeface="Arial"/>
                      </a:endParaRPr>
                    </a:p>
                  </a:txBody>
                  <a:tcPr marL="90000" marR="90000">
                    <a:lnT w="720">
                      <a:solidFill>
                        <a:srgbClr val="ffffff"/>
                      </a:solidFill>
                    </a:lnT>
                    <a:lnB w="720">
                      <a:solidFill>
                        <a:srgbClr val="ffffff"/>
                      </a:solidFill>
                    </a:lnB>
                    <a:solidFill>
                      <a:srgbClr val="7f7f7f"/>
                    </a:solidFill>
                  </a:tcPr>
                </a:tc>
                <a:tc>
                  <a:txBody>
                    <a:bodyPr lIns="90000" rIns="90000" tIns="46800" bIns="46800"/>
                    <a:p>
                      <a:r>
                        <a:rPr b="0" lang="sv-SE" sz="1400" spc="-1" strike="noStrike">
                          <a:latin typeface="Arial"/>
                        </a:rPr>
                        <a:t>LEKTION</a:t>
                      </a:r>
                      <a:endParaRPr b="0" lang="sv-SE" sz="1400" spc="-1" strike="noStrike">
                        <a:latin typeface="Arial"/>
                      </a:endParaRPr>
                    </a:p>
                  </a:txBody>
                  <a:tcPr marL="90000" marR="90000">
                    <a:lnL w="720">
                      <a:solidFill>
                        <a:srgbClr val="ffffff"/>
                      </a:solidFill>
                    </a:lnL>
                    <a:lnR w="720">
                      <a:solidFill>
                        <a:srgbClr val="ffffff"/>
                      </a:solidFill>
                    </a:lnR>
                    <a:solidFill>
                      <a:srgbClr val="b3b3b3"/>
                    </a:solidFill>
                  </a:tcPr>
                </a:tc>
                <a:tc>
                  <a:txBody>
                    <a:bodyPr lIns="90000" rIns="90000" tIns="46800" bIns="46800"/>
                    <a:p>
                      <a:r>
                        <a:rPr b="0" lang="sv-SE" sz="1400" spc="-1" strike="noStrike">
                          <a:latin typeface="Arial"/>
                        </a:rPr>
                        <a:t>Referenser</a:t>
                      </a:r>
                      <a:endParaRPr b="0" lang="sv-SE" sz="1400" spc="-1" strike="noStrike">
                        <a:latin typeface="Arial"/>
                      </a:endParaRPr>
                    </a:p>
                  </a:txBody>
                  <a:tcPr marL="90000" marR="90000">
                    <a:lnR w="720">
                      <a:solidFill>
                        <a:srgbClr val="ffffff"/>
                      </a:solidFill>
                    </a:lnR>
                    <a:lnT w="720">
                      <a:solidFill>
                        <a:srgbClr val="ffffff"/>
                      </a:solidFill>
                    </a:lnT>
                    <a:lnB w="720">
                      <a:solidFill>
                        <a:srgbClr val="ffffff"/>
                      </a:solidFill>
                    </a:lnB>
                    <a:solidFill>
                      <a:srgbClr val="7f7f7f"/>
                    </a:solidFill>
                  </a:tcPr>
                </a:tc>
                <a:tc>
                  <a:txBody>
                    <a:bodyPr lIns="90000" rIns="90000" tIns="46800" bIns="46800"/>
                    <a:p>
                      <a:r>
                        <a:rPr b="0" lang="sv-SE" sz="1400" spc="-1" strike="noStrike">
                          <a:latin typeface="Arial"/>
                        </a:rPr>
                        <a:t>Klein-info</a:t>
                      </a:r>
                      <a:endParaRPr b="0" lang="sv-SE" sz="1400" spc="-1" strike="noStrike">
                        <a:latin typeface="Arial"/>
                      </a:endParaRPr>
                    </a:p>
                  </a:txBody>
                  <a:tcPr marL="90000" marR="90000">
                    <a:lnR w="720">
                      <a:solidFill>
                        <a:srgbClr val="ffffff"/>
                      </a:solidFill>
                    </a:lnR>
                    <a:lnT w="720">
                      <a:solidFill>
                        <a:srgbClr val="ffffff"/>
                      </a:solidFill>
                    </a:lnT>
                    <a:lnB w="720">
                      <a:solidFill>
                        <a:srgbClr val="ffffff"/>
                      </a:solidFill>
                    </a:lnB>
                    <a:solidFill>
                      <a:srgbClr val="7f7f7f"/>
                    </a:solidFill>
                  </a:tcPr>
                </a:tc>
              </a:tr>
            </a:tbl>
          </a:graphicData>
        </a:graphic>
      </p:graphicFrame>
      <p:graphicFrame>
        <p:nvGraphicFramePr>
          <p:cNvPr id="165" name="Table 12"/>
          <p:cNvGraphicFramePr/>
          <p:nvPr/>
        </p:nvGraphicFramePr>
        <p:xfrm>
          <a:off x="487800" y="973440"/>
          <a:ext cx="6162480" cy="299160"/>
        </p:xfrm>
        <a:graphic>
          <a:graphicData uri="http://schemas.openxmlformats.org/drawingml/2006/table">
            <a:tbl>
              <a:tblPr/>
              <a:tblGrid>
                <a:gridCol w="1237680"/>
                <a:gridCol w="1226160"/>
                <a:gridCol w="1229760"/>
                <a:gridCol w="1238040"/>
                <a:gridCol w="1231200"/>
              </a:tblGrid>
              <a:tr h="299520">
                <a:tc>
                  <a:txBody>
                    <a:bodyPr lIns="90000" rIns="90000" tIns="46800" bIns="46800"/>
                    <a:p>
                      <a:r>
                        <a:rPr b="0" lang="sv-SE" sz="1400" spc="-1" strike="noStrike">
                          <a:latin typeface="Arial"/>
                        </a:rPr>
                        <a:t>Engage</a:t>
                      </a:r>
                      <a:endParaRPr b="0" lang="sv-SE" sz="1400" spc="-1" strike="noStrike">
                        <a:latin typeface="Arial"/>
                      </a:endParaRPr>
                    </a:p>
                  </a:txBody>
                  <a:tcPr marL="90000" marR="90000">
                    <a:lnL w="720">
                      <a:solidFill>
                        <a:srgbClr val="ffffff"/>
                      </a:solidFill>
                    </a:lnL>
                    <a:lnT w="720">
                      <a:solidFill>
                        <a:srgbClr val="ffffff"/>
                      </a:solidFill>
                    </a:lnT>
                    <a:lnB w="720">
                      <a:solidFill>
                        <a:srgbClr val="ffffff"/>
                      </a:solidFill>
                    </a:lnB>
                    <a:solidFill>
                      <a:srgbClr val="b3b3b3"/>
                    </a:solidFill>
                  </a:tcPr>
                </a:tc>
                <a:tc>
                  <a:txBody>
                    <a:bodyPr lIns="90000" rIns="90000" tIns="46800" bIns="46800"/>
                    <a:p>
                      <a:r>
                        <a:rPr b="0" lang="sv-SE" sz="1400" spc="-1" strike="noStrike">
                          <a:latin typeface="Arial"/>
                        </a:rPr>
                        <a:t>Explore</a:t>
                      </a:r>
                      <a:endParaRPr b="0" lang="sv-SE"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sv-SE" sz="1400" spc="-1" strike="noStrike">
                          <a:latin typeface="Arial"/>
                        </a:rPr>
                        <a:t>Explain</a:t>
                      </a:r>
                      <a:endParaRPr b="0" lang="sv-SE" sz="1400" spc="-1" strike="noStrike">
                        <a:latin typeface="Arial"/>
                      </a:endParaRPr>
                    </a:p>
                  </a:txBody>
                  <a:tcPr marL="90000" marR="90000">
                    <a:lnT w="720">
                      <a:solidFill>
                        <a:srgbClr val="ffffff"/>
                      </a:solidFill>
                    </a:lnT>
                    <a:lnB w="720">
                      <a:solidFill>
                        <a:srgbClr val="ffffff"/>
                      </a:solidFill>
                    </a:lnB>
                    <a:solidFill>
                      <a:srgbClr val="b3b3b3"/>
                    </a:solidFill>
                  </a:tcPr>
                </a:tc>
                <a:tc>
                  <a:txBody>
                    <a:bodyPr lIns="90000" rIns="90000" tIns="46800" bIns="46800"/>
                    <a:p>
                      <a:r>
                        <a:rPr b="0" lang="sv-SE" sz="1400" spc="-1" strike="noStrike">
                          <a:latin typeface="Arial"/>
                        </a:rPr>
                        <a:t>Elaborate</a:t>
                      </a:r>
                      <a:endParaRPr b="0" lang="sv-SE" sz="1400" spc="-1" strike="noStrike">
                        <a:latin typeface="Arial"/>
                      </a:endParaRPr>
                    </a:p>
                  </a:txBody>
                  <a:tcPr marL="90000" marR="90000">
                    <a:solidFill>
                      <a:srgbClr val="d9d9d9"/>
                    </a:solidFill>
                  </a:tcPr>
                </a:tc>
                <a:tc>
                  <a:txBody>
                    <a:bodyPr lIns="90000" rIns="90000" tIns="46800" bIns="46800"/>
                    <a:p>
                      <a:r>
                        <a:rPr b="0" lang="sv-SE" sz="1400" spc="-1" strike="noStrike">
                          <a:latin typeface="Arial"/>
                        </a:rPr>
                        <a:t>Evaluate</a:t>
                      </a:r>
                      <a:endParaRPr b="0" lang="sv-SE" sz="1400" spc="-1" strike="noStrike">
                        <a:latin typeface="Arial"/>
                      </a:endParaRPr>
                    </a:p>
                  </a:txBody>
                  <a:tcPr marL="90000" marR="90000">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0" y="1232640"/>
            <a:ext cx="9142200" cy="5621760"/>
          </a:xfrm>
          <a:custGeom>
            <a:avLst/>
            <a:gdLst/>
            <a:ahLst/>
            <a:rect l="l" t="t" r="r" b="b"/>
            <a:pathLst>
              <a:path w="9144000" h="5623560">
                <a:moveTo>
                  <a:pt x="0" y="5623560"/>
                </a:moveTo>
                <a:lnTo>
                  <a:pt x="9144000" y="5623560"/>
                </a:lnTo>
                <a:lnTo>
                  <a:pt x="9144000" y="0"/>
                </a:lnTo>
                <a:lnTo>
                  <a:pt x="0" y="0"/>
                </a:lnTo>
                <a:lnTo>
                  <a:pt x="0" y="5623560"/>
                </a:lnTo>
                <a:close/>
              </a:path>
            </a:pathLst>
          </a:custGeom>
          <a:solidFill>
            <a:srgbClr val="8c8c8c"/>
          </a:solidFill>
          <a:ln>
            <a:noFill/>
          </a:ln>
        </p:spPr>
        <p:style>
          <a:lnRef idx="0"/>
          <a:fillRef idx="0"/>
          <a:effectRef idx="0"/>
          <a:fontRef idx="minor"/>
        </p:style>
      </p:sp>
      <p:sp>
        <p:nvSpPr>
          <p:cNvPr id="167" name="CustomShape 2"/>
          <p:cNvSpPr/>
          <p:nvPr/>
        </p:nvSpPr>
        <p:spPr>
          <a:xfrm>
            <a:off x="720" y="1270440"/>
            <a:ext cx="9142200" cy="5621760"/>
          </a:xfrm>
          <a:custGeom>
            <a:avLst/>
            <a:gdLst/>
            <a:ahLst/>
            <a:rect l="l" t="t" r="r" b="b"/>
            <a:pathLst>
              <a:path w="9144000" h="5623560">
                <a:moveTo>
                  <a:pt x="0" y="5623560"/>
                </a:moveTo>
                <a:lnTo>
                  <a:pt x="9144000" y="5623560"/>
                </a:lnTo>
                <a:lnTo>
                  <a:pt x="9144000" y="0"/>
                </a:lnTo>
                <a:lnTo>
                  <a:pt x="0" y="0"/>
                </a:lnTo>
                <a:lnTo>
                  <a:pt x="0" y="5623560"/>
                </a:lnTo>
                <a:close/>
              </a:path>
            </a:pathLst>
          </a:custGeom>
          <a:solidFill>
            <a:srgbClr val="d9d9d9"/>
          </a:solidFill>
          <a:ln>
            <a:noFill/>
          </a:ln>
        </p:spPr>
        <p:style>
          <a:lnRef idx="0"/>
          <a:fillRef idx="0"/>
          <a:effectRef idx="0"/>
          <a:fontRef idx="minor"/>
        </p:style>
      </p:sp>
      <p:sp>
        <p:nvSpPr>
          <p:cNvPr id="168" name="CustomShape 3"/>
          <p:cNvSpPr/>
          <p:nvPr/>
        </p:nvSpPr>
        <p:spPr>
          <a:xfrm>
            <a:off x="0" y="0"/>
            <a:ext cx="9142200" cy="1232640"/>
          </a:xfrm>
          <a:custGeom>
            <a:avLst/>
            <a:gdLst/>
            <a:ahLst/>
            <a:rect l="l" t="t" r="r" b="b"/>
            <a:pathLst>
              <a:path w="9144000" h="1234439">
                <a:moveTo>
                  <a:pt x="0" y="1234439"/>
                </a:moveTo>
                <a:lnTo>
                  <a:pt x="9144000" y="1234439"/>
                </a:lnTo>
                <a:lnTo>
                  <a:pt x="9144000" y="0"/>
                </a:lnTo>
                <a:lnTo>
                  <a:pt x="0" y="0"/>
                </a:lnTo>
                <a:lnTo>
                  <a:pt x="0" y="1234439"/>
                </a:lnTo>
                <a:close/>
              </a:path>
            </a:pathLst>
          </a:custGeom>
          <a:solidFill>
            <a:srgbClr val="8d0f69"/>
          </a:solidFill>
          <a:ln>
            <a:noFill/>
          </a:ln>
        </p:spPr>
        <p:style>
          <a:lnRef idx="0"/>
          <a:fillRef idx="0"/>
          <a:effectRef idx="0"/>
          <a:fontRef idx="minor"/>
        </p:style>
      </p:sp>
      <p:sp>
        <p:nvSpPr>
          <p:cNvPr id="169" name="CustomShape 4"/>
          <p:cNvSpPr/>
          <p:nvPr/>
        </p:nvSpPr>
        <p:spPr>
          <a:xfrm>
            <a:off x="8058960" y="5706000"/>
            <a:ext cx="1412640" cy="1001160"/>
          </a:xfrm>
          <a:prstGeom prst="rect">
            <a:avLst/>
          </a:prstGeom>
          <a:blipFill rotWithShape="0">
            <a:blip r:embed="rId1"/>
            <a:stretch>
              <a:fillRect/>
            </a:stretch>
          </a:blipFill>
          <a:ln>
            <a:noFill/>
          </a:ln>
        </p:spPr>
        <p:style>
          <a:lnRef idx="0"/>
          <a:fillRef idx="0"/>
          <a:effectRef idx="0"/>
          <a:fontRef idx="minor"/>
        </p:style>
      </p:sp>
      <p:sp>
        <p:nvSpPr>
          <p:cNvPr id="170" name="CustomShape 5"/>
          <p:cNvSpPr/>
          <p:nvPr/>
        </p:nvSpPr>
        <p:spPr>
          <a:xfrm>
            <a:off x="8058960" y="5706000"/>
            <a:ext cx="1412640" cy="1001160"/>
          </a:xfrm>
          <a:prstGeom prst="rect">
            <a:avLst/>
          </a:prstGeom>
          <a:blipFill rotWithShape="0">
            <a:blip r:embed="rId2"/>
            <a:stretch>
              <a:fillRect/>
            </a:stretch>
          </a:blipFill>
          <a:ln>
            <a:noFill/>
          </a:ln>
        </p:spPr>
        <p:style>
          <a:lnRef idx="0"/>
          <a:fillRef idx="0"/>
          <a:effectRef idx="0"/>
          <a:fontRef idx="minor"/>
        </p:style>
      </p:sp>
      <p:sp>
        <p:nvSpPr>
          <p:cNvPr id="171" name="CustomShape 6"/>
          <p:cNvSpPr/>
          <p:nvPr/>
        </p:nvSpPr>
        <p:spPr>
          <a:xfrm>
            <a:off x="541080" y="375120"/>
            <a:ext cx="3726360" cy="328320"/>
          </a:xfrm>
          <a:prstGeom prst="rect">
            <a:avLst/>
          </a:prstGeom>
          <a:noFill/>
          <a:ln>
            <a:noFill/>
          </a:ln>
        </p:spPr>
        <p:style>
          <a:lnRef idx="0"/>
          <a:fillRef idx="0"/>
          <a:effectRef idx="0"/>
          <a:fontRef idx="minor"/>
        </p:style>
        <p:txBody>
          <a:bodyPr lIns="0" rIns="0" tIns="16560" bIns="0"/>
          <a:p>
            <a:pPr marL="12600">
              <a:lnSpc>
                <a:spcPts val="2585"/>
              </a:lnSpc>
            </a:pPr>
            <a:r>
              <a:rPr b="0" lang="sv-SE" sz="2400" spc="55" strike="noStrike">
                <a:solidFill>
                  <a:srgbClr val="ffffff"/>
                </a:solidFill>
                <a:latin typeface="Tahoma"/>
                <a:ea typeface="DejaVu Sans"/>
              </a:rPr>
              <a:t>KLEINMATERIAL: Nätverk</a:t>
            </a:r>
            <a:endParaRPr b="0" lang="sv-SE" sz="2400" spc="-1" strike="noStrike">
              <a:latin typeface="Arial"/>
            </a:endParaRPr>
          </a:p>
        </p:txBody>
      </p:sp>
      <p:sp>
        <p:nvSpPr>
          <p:cNvPr id="172" name="CustomShape 7"/>
          <p:cNvSpPr/>
          <p:nvPr/>
        </p:nvSpPr>
        <p:spPr>
          <a:xfrm>
            <a:off x="627840" y="1820160"/>
            <a:ext cx="2482920" cy="226440"/>
          </a:xfrm>
          <a:prstGeom prst="rect">
            <a:avLst/>
          </a:prstGeom>
          <a:noFill/>
          <a:ln>
            <a:noFill/>
          </a:ln>
        </p:spPr>
        <p:style>
          <a:lnRef idx="0"/>
          <a:fillRef idx="0"/>
          <a:effectRef idx="0"/>
          <a:fontRef idx="minor"/>
        </p:style>
        <p:txBody>
          <a:bodyPr lIns="0" rIns="0" tIns="11160" bIns="0"/>
          <a:p>
            <a:pPr>
              <a:lnSpc>
                <a:spcPts val="1755"/>
              </a:lnSpc>
            </a:pPr>
            <a:r>
              <a:rPr b="1" lang="sv-SE" sz="1600" spc="-1" strike="noStrike">
                <a:solidFill>
                  <a:srgbClr val="000000"/>
                </a:solidFill>
                <a:latin typeface="Tahoma"/>
                <a:ea typeface="DejaVu Sans"/>
              </a:rPr>
              <a:t>Dagens lärdomar</a:t>
            </a:r>
            <a:endParaRPr b="0" lang="sv-SE" sz="1600" spc="-1" strike="noStrike">
              <a:latin typeface="Arial"/>
            </a:endParaRPr>
          </a:p>
        </p:txBody>
      </p:sp>
      <p:sp>
        <p:nvSpPr>
          <p:cNvPr id="173" name="CustomShape 8"/>
          <p:cNvSpPr/>
          <p:nvPr/>
        </p:nvSpPr>
        <p:spPr>
          <a:xfrm>
            <a:off x="609840" y="2232000"/>
            <a:ext cx="4357080" cy="256680"/>
          </a:xfrm>
          <a:prstGeom prst="rect">
            <a:avLst/>
          </a:prstGeom>
          <a:noFill/>
          <a:ln>
            <a:noFill/>
          </a:ln>
        </p:spPr>
        <p:style>
          <a:lnRef idx="0"/>
          <a:fillRef idx="0"/>
          <a:effectRef idx="0"/>
          <a:fontRef idx="minor"/>
        </p:style>
        <p:txBody>
          <a:bodyPr lIns="0" rIns="0" tIns="12600" bIns="0"/>
          <a:p>
            <a:pPr marL="12600" indent="-215280">
              <a:lnSpc>
                <a:spcPts val="1964"/>
              </a:lnSpc>
              <a:buClr>
                <a:srgbClr val="000000"/>
              </a:buClr>
              <a:buSzPct val="45000"/>
              <a:buFont typeface="Wingdings" charset="2"/>
              <a:buChar char=""/>
            </a:pPr>
            <a:r>
              <a:rPr b="0" lang="sv-SE" sz="1800" spc="-1" strike="noStrike">
                <a:solidFill>
                  <a:srgbClr val="000000"/>
                </a:solidFill>
                <a:latin typeface="Tahoma"/>
                <a:ea typeface="DejaVu Sans"/>
              </a:rPr>
              <a:t> </a:t>
            </a:r>
            <a:r>
              <a:rPr b="0" lang="sv-SE" sz="1800" spc="-1" strike="noStrike">
                <a:solidFill>
                  <a:srgbClr val="000000"/>
                </a:solidFill>
                <a:latin typeface="Tahoma"/>
                <a:ea typeface="DejaVu Sans"/>
              </a:rPr>
              <a:t>Positivt och negativt</a:t>
            </a:r>
            <a:endParaRPr b="0" lang="sv-SE" sz="1800" spc="-1" strike="noStrike">
              <a:latin typeface="Arial"/>
            </a:endParaRPr>
          </a:p>
          <a:p>
            <a:pPr>
              <a:lnSpc>
                <a:spcPts val="1964"/>
              </a:lnSpc>
            </a:pPr>
            <a:endParaRPr b="0" lang="sv-SE" sz="1800" spc="-1" strike="noStrike">
              <a:latin typeface="Arial"/>
            </a:endParaRPr>
          </a:p>
          <a:p>
            <a:pPr marL="12600" indent="-215280">
              <a:lnSpc>
                <a:spcPts val="1964"/>
              </a:lnSpc>
              <a:buClr>
                <a:srgbClr val="000000"/>
              </a:buClr>
              <a:buSzPct val="45000"/>
              <a:buFont typeface="Wingdings" charset="2"/>
              <a:buChar char=""/>
            </a:pPr>
            <a:r>
              <a:rPr b="0" lang="sv-SE" sz="1800" spc="-1" strike="noStrike">
                <a:solidFill>
                  <a:srgbClr val="000000"/>
                </a:solidFill>
                <a:latin typeface="Tahoma"/>
                <a:ea typeface="DejaVu Sans"/>
              </a:rPr>
              <a:t> </a:t>
            </a:r>
            <a:r>
              <a:rPr b="0" lang="sv-SE" sz="1800" spc="-1" strike="noStrike">
                <a:solidFill>
                  <a:srgbClr val="000000"/>
                </a:solidFill>
                <a:latin typeface="Tahoma"/>
                <a:ea typeface="DejaVu Sans"/>
              </a:rPr>
              <a:t>Vi lämnar hela tiden digitala spår,</a:t>
            </a:r>
            <a:br/>
            <a:r>
              <a:rPr b="0" lang="sv-SE" sz="1800" spc="-1" strike="noStrike">
                <a:solidFill>
                  <a:srgbClr val="000000"/>
                </a:solidFill>
                <a:latin typeface="Tahoma"/>
                <a:ea typeface="DejaVu Sans"/>
              </a:rPr>
              <a:t>  som får betydelse</a:t>
            </a:r>
            <a:endParaRPr b="0" lang="sv-SE" sz="1800" spc="-1" strike="noStrike">
              <a:latin typeface="Arial"/>
            </a:endParaRPr>
          </a:p>
          <a:p>
            <a:pPr>
              <a:lnSpc>
                <a:spcPts val="1964"/>
              </a:lnSpc>
            </a:pPr>
            <a:endParaRPr b="0" lang="sv-SE" sz="1800" spc="-1" strike="noStrike">
              <a:latin typeface="Arial"/>
            </a:endParaRPr>
          </a:p>
          <a:p>
            <a:pPr marL="12600" indent="-215280">
              <a:lnSpc>
                <a:spcPts val="1964"/>
              </a:lnSpc>
              <a:buClr>
                <a:srgbClr val="000000"/>
              </a:buClr>
              <a:buSzPct val="45000"/>
              <a:buFont typeface="Wingdings" charset="2"/>
              <a:buChar char=""/>
            </a:pPr>
            <a:r>
              <a:rPr b="0" lang="sv-SE" sz="1800" spc="-1" strike="noStrike">
                <a:solidFill>
                  <a:srgbClr val="000000"/>
                </a:solidFill>
                <a:latin typeface="Tahoma"/>
                <a:ea typeface="DejaVu Sans"/>
              </a:rPr>
              <a:t> </a:t>
            </a:r>
            <a:r>
              <a:rPr b="0" lang="sv-SE" sz="1800" spc="-1" strike="noStrike">
                <a:solidFill>
                  <a:srgbClr val="000000"/>
                </a:solidFill>
                <a:latin typeface="Tahoma"/>
                <a:ea typeface="DejaVu Sans"/>
              </a:rPr>
              <a:t>Socialt ansvar, matematik i samhället,</a:t>
            </a:r>
            <a:br/>
            <a:r>
              <a:rPr b="0" lang="sv-SE" sz="1800" spc="-1" strike="noStrike">
                <a:solidFill>
                  <a:srgbClr val="000000"/>
                </a:solidFill>
                <a:latin typeface="Tahoma"/>
                <a:ea typeface="DejaVu Sans"/>
              </a:rPr>
              <a:t>  normer och värderingar</a:t>
            </a:r>
            <a:endParaRPr b="0" lang="sv-SE" sz="1800" spc="-1" strike="noStrike">
              <a:latin typeface="Arial"/>
            </a:endParaRPr>
          </a:p>
          <a:p>
            <a:pPr>
              <a:lnSpc>
                <a:spcPts val="1964"/>
              </a:lnSpc>
            </a:pPr>
            <a:endParaRPr b="0" lang="sv-SE" sz="1800" spc="-1" strike="noStrike">
              <a:latin typeface="Arial"/>
            </a:endParaRPr>
          </a:p>
          <a:p>
            <a:pPr marL="12600" indent="-215280">
              <a:lnSpc>
                <a:spcPts val="1964"/>
              </a:lnSpc>
              <a:buClr>
                <a:srgbClr val="000000"/>
              </a:buClr>
              <a:buSzPct val="45000"/>
              <a:buFont typeface="Wingdings" charset="2"/>
              <a:buChar char=""/>
            </a:pPr>
            <a:r>
              <a:rPr b="0" lang="sv-SE" sz="1800" spc="-1" strike="noStrike">
                <a:solidFill>
                  <a:srgbClr val="000000"/>
                </a:solidFill>
                <a:latin typeface="Tahoma"/>
                <a:ea typeface="DejaVu Sans"/>
              </a:rPr>
              <a:t> </a:t>
            </a:r>
            <a:r>
              <a:rPr b="0" lang="sv-SE" sz="1800" spc="-1" strike="noStrike">
                <a:solidFill>
                  <a:srgbClr val="000000"/>
                </a:solidFill>
                <a:latin typeface="Tahoma"/>
                <a:ea typeface="DejaVu Sans"/>
              </a:rPr>
              <a:t>Tekniker att analysera nätverk </a:t>
            </a:r>
            <a:br/>
            <a:r>
              <a:rPr b="0" lang="sv-SE" sz="1800" spc="-1" strike="noStrike">
                <a:solidFill>
                  <a:srgbClr val="000000"/>
                </a:solidFill>
                <a:latin typeface="Tahoma"/>
                <a:ea typeface="DejaVu Sans"/>
              </a:rPr>
              <a:t>  används i cancerforskning m.m.</a:t>
            </a:r>
            <a:endParaRPr b="0" lang="sv-SE" sz="1800" spc="-1" strike="noStrike">
              <a:latin typeface="Arial"/>
            </a:endParaRPr>
          </a:p>
          <a:p>
            <a:pPr>
              <a:lnSpc>
                <a:spcPts val="1964"/>
              </a:lnSpc>
            </a:pPr>
            <a:endParaRPr b="0" lang="sv-SE" sz="1800" spc="-1" strike="noStrike">
              <a:latin typeface="Arial"/>
            </a:endParaRPr>
          </a:p>
          <a:p>
            <a:pPr marL="12600" indent="-215280">
              <a:lnSpc>
                <a:spcPts val="1964"/>
              </a:lnSpc>
              <a:buClr>
                <a:srgbClr val="000000"/>
              </a:buClr>
              <a:buSzPct val="45000"/>
              <a:buFont typeface="Wingdings" charset="2"/>
              <a:buChar char=""/>
            </a:pPr>
            <a:r>
              <a:rPr b="0" lang="sv-SE" sz="1800" spc="-1" strike="noStrike">
                <a:solidFill>
                  <a:srgbClr val="000000"/>
                </a:solidFill>
                <a:latin typeface="Tahoma"/>
                <a:ea typeface="DejaVu Sans"/>
              </a:rPr>
              <a:t> </a:t>
            </a:r>
            <a:r>
              <a:rPr b="0" lang="sv-SE" sz="1800" spc="-1" strike="noStrike">
                <a:solidFill>
                  <a:srgbClr val="000000"/>
                </a:solidFill>
                <a:latin typeface="Tahoma"/>
                <a:ea typeface="DejaVu Sans"/>
              </a:rPr>
              <a:t>Nätverk kan se väldigt olika ut,</a:t>
            </a:r>
            <a:br/>
            <a:r>
              <a:rPr b="0" lang="sv-SE" sz="1800" spc="-1" strike="noStrike">
                <a:solidFill>
                  <a:srgbClr val="000000"/>
                </a:solidFill>
                <a:latin typeface="Tahoma"/>
                <a:ea typeface="DejaVu Sans"/>
              </a:rPr>
              <a:t>  dra slutsatser och hitta mönster</a:t>
            </a:r>
            <a:endParaRPr b="0" lang="sv-SE" sz="1800" spc="-1" strike="noStrike">
              <a:latin typeface="Arial"/>
            </a:endParaRPr>
          </a:p>
        </p:txBody>
      </p:sp>
      <p:graphicFrame>
        <p:nvGraphicFramePr>
          <p:cNvPr id="174" name="Table 9"/>
          <p:cNvGraphicFramePr/>
          <p:nvPr/>
        </p:nvGraphicFramePr>
        <p:xfrm>
          <a:off x="556560" y="889200"/>
          <a:ext cx="6165000" cy="349560"/>
        </p:xfrm>
        <a:graphic>
          <a:graphicData uri="http://schemas.openxmlformats.org/drawingml/2006/table">
            <a:tbl>
              <a:tblPr/>
              <a:tblGrid>
                <a:gridCol w="1232640"/>
                <a:gridCol w="1232640"/>
                <a:gridCol w="1232640"/>
                <a:gridCol w="1232640"/>
                <a:gridCol w="1234800"/>
              </a:tblGrid>
              <a:tr h="349920">
                <a:tc>
                  <a:txBody>
                    <a:bodyPr lIns="90000" rIns="90000" tIns="46800" bIns="46800"/>
                    <a:p>
                      <a:r>
                        <a:rPr b="0" lang="sv-SE" sz="1400" spc="-1" strike="noStrike">
                          <a:latin typeface="Arial"/>
                        </a:rPr>
                        <a:t>Översikt</a:t>
                      </a:r>
                      <a:endParaRPr b="0" lang="sv-SE"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7f7f7f"/>
                    </a:solidFill>
                  </a:tcPr>
                </a:tc>
                <a:tc>
                  <a:txBody>
                    <a:bodyPr lIns="90000" rIns="90000" tIns="46800" bIns="46800"/>
                    <a:p>
                      <a:r>
                        <a:rPr b="0" lang="sv-SE" sz="1400" spc="-1" strike="noStrike">
                          <a:latin typeface="Arial"/>
                        </a:rPr>
                        <a:t>Moment</a:t>
                      </a:r>
                      <a:endParaRPr b="0" lang="sv-SE" sz="1400" spc="-1" strike="noStrike">
                        <a:latin typeface="Arial"/>
                      </a:endParaRPr>
                    </a:p>
                  </a:txBody>
                  <a:tcPr marL="90000" marR="90000">
                    <a:lnT w="720">
                      <a:solidFill>
                        <a:srgbClr val="ffffff"/>
                      </a:solidFill>
                    </a:lnT>
                    <a:lnB w="720">
                      <a:solidFill>
                        <a:srgbClr val="ffffff"/>
                      </a:solidFill>
                    </a:lnB>
                    <a:solidFill>
                      <a:srgbClr val="7f7f7f"/>
                    </a:solidFill>
                  </a:tcPr>
                </a:tc>
                <a:tc>
                  <a:txBody>
                    <a:bodyPr lIns="90000" rIns="90000" tIns="46800" bIns="46800"/>
                    <a:p>
                      <a:r>
                        <a:rPr b="0" lang="sv-SE" sz="1400" spc="-1" strike="noStrike">
                          <a:latin typeface="Arial"/>
                        </a:rPr>
                        <a:t>LEKTION</a:t>
                      </a:r>
                      <a:endParaRPr b="0" lang="sv-SE" sz="1400" spc="-1" strike="noStrike">
                        <a:latin typeface="Arial"/>
                      </a:endParaRPr>
                    </a:p>
                  </a:txBody>
                  <a:tcPr marL="90000" marR="90000">
                    <a:lnL w="720">
                      <a:solidFill>
                        <a:srgbClr val="ffffff"/>
                      </a:solidFill>
                    </a:lnL>
                    <a:lnR w="720">
                      <a:solidFill>
                        <a:srgbClr val="ffffff"/>
                      </a:solidFill>
                    </a:lnR>
                    <a:solidFill>
                      <a:srgbClr val="b3b3b3"/>
                    </a:solidFill>
                  </a:tcPr>
                </a:tc>
                <a:tc>
                  <a:txBody>
                    <a:bodyPr lIns="90000" rIns="90000" tIns="46800" bIns="46800"/>
                    <a:p>
                      <a:r>
                        <a:rPr b="0" lang="sv-SE" sz="1400" spc="-1" strike="noStrike">
                          <a:latin typeface="Arial"/>
                        </a:rPr>
                        <a:t>Referenser</a:t>
                      </a:r>
                      <a:endParaRPr b="0" lang="sv-SE" sz="1400" spc="-1" strike="noStrike">
                        <a:latin typeface="Arial"/>
                      </a:endParaRPr>
                    </a:p>
                  </a:txBody>
                  <a:tcPr marL="90000" marR="90000">
                    <a:lnR w="720">
                      <a:solidFill>
                        <a:srgbClr val="ffffff"/>
                      </a:solidFill>
                    </a:lnR>
                    <a:lnT w="720">
                      <a:solidFill>
                        <a:srgbClr val="ffffff"/>
                      </a:solidFill>
                    </a:lnT>
                    <a:lnB w="720">
                      <a:solidFill>
                        <a:srgbClr val="ffffff"/>
                      </a:solidFill>
                    </a:lnB>
                    <a:solidFill>
                      <a:srgbClr val="7f7f7f"/>
                    </a:solidFill>
                  </a:tcPr>
                </a:tc>
                <a:tc>
                  <a:txBody>
                    <a:bodyPr lIns="90000" rIns="90000" tIns="46800" bIns="46800"/>
                    <a:p>
                      <a:r>
                        <a:rPr b="0" lang="sv-SE" sz="1400" spc="-1" strike="noStrike">
                          <a:latin typeface="Arial"/>
                        </a:rPr>
                        <a:t>Klein-info</a:t>
                      </a:r>
                      <a:endParaRPr b="0" lang="sv-SE" sz="1400" spc="-1" strike="noStrike">
                        <a:latin typeface="Arial"/>
                      </a:endParaRPr>
                    </a:p>
                  </a:txBody>
                  <a:tcPr marL="90000" marR="90000">
                    <a:lnR w="720">
                      <a:solidFill>
                        <a:srgbClr val="ffffff"/>
                      </a:solidFill>
                    </a:lnR>
                    <a:lnT w="720">
                      <a:solidFill>
                        <a:srgbClr val="ffffff"/>
                      </a:solidFill>
                    </a:lnT>
                    <a:lnB w="720">
                      <a:solidFill>
                        <a:srgbClr val="ffffff"/>
                      </a:solidFill>
                    </a:lnB>
                    <a:solidFill>
                      <a:srgbClr val="7f7f7f"/>
                    </a:solidFill>
                  </a:tcPr>
                </a:tc>
              </a:tr>
            </a:tbl>
          </a:graphicData>
        </a:graphic>
      </p:graphicFrame>
      <p:graphicFrame>
        <p:nvGraphicFramePr>
          <p:cNvPr id="175" name="Table 10"/>
          <p:cNvGraphicFramePr/>
          <p:nvPr/>
        </p:nvGraphicFramePr>
        <p:xfrm>
          <a:off x="487800" y="973440"/>
          <a:ext cx="6162480" cy="299160"/>
        </p:xfrm>
        <a:graphic>
          <a:graphicData uri="http://schemas.openxmlformats.org/drawingml/2006/table">
            <a:tbl>
              <a:tblPr/>
              <a:tblGrid>
                <a:gridCol w="1237680"/>
                <a:gridCol w="1226160"/>
                <a:gridCol w="1229760"/>
                <a:gridCol w="1238040"/>
                <a:gridCol w="1231200"/>
              </a:tblGrid>
              <a:tr h="299520">
                <a:tc>
                  <a:txBody>
                    <a:bodyPr lIns="90000" rIns="90000" tIns="46800" bIns="46800"/>
                    <a:p>
                      <a:r>
                        <a:rPr b="0" lang="sv-SE" sz="1400" spc="-1" strike="noStrike">
                          <a:latin typeface="Arial"/>
                        </a:rPr>
                        <a:t>Engage</a:t>
                      </a:r>
                      <a:endParaRPr b="0" lang="sv-SE"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sv-SE" sz="1400" spc="-1" strike="noStrike">
                          <a:latin typeface="Arial"/>
                        </a:rPr>
                        <a:t>Explore</a:t>
                      </a:r>
                      <a:endParaRPr b="0" lang="sv-SE" sz="1400" spc="-1" strike="noStrike">
                        <a:latin typeface="Arial"/>
                      </a:endParaRPr>
                    </a:p>
                  </a:txBody>
                  <a:tcPr marL="90000" marR="90000">
                    <a:lnT w="720">
                      <a:solidFill>
                        <a:srgbClr val="ffffff"/>
                      </a:solidFill>
                    </a:lnT>
                    <a:lnB w="720">
                      <a:solidFill>
                        <a:srgbClr val="ffffff"/>
                      </a:solidFill>
                    </a:lnB>
                    <a:solidFill>
                      <a:srgbClr val="b3b3b3"/>
                    </a:solidFill>
                  </a:tcPr>
                </a:tc>
                <a:tc>
                  <a:txBody>
                    <a:bodyPr lIns="90000" rIns="90000" tIns="46800" bIns="46800"/>
                    <a:p>
                      <a:r>
                        <a:rPr b="0" lang="sv-SE" sz="1400" spc="-1" strike="noStrike">
                          <a:latin typeface="Arial"/>
                        </a:rPr>
                        <a:t>Explain</a:t>
                      </a:r>
                      <a:endParaRPr b="0" lang="sv-SE"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sv-SE" sz="1400" spc="-1" strike="noStrike">
                          <a:latin typeface="Arial"/>
                        </a:rPr>
                        <a:t>Elaborate</a:t>
                      </a:r>
                      <a:endParaRPr b="0" lang="sv-SE" sz="1400" spc="-1" strike="noStrike">
                        <a:latin typeface="Arial"/>
                      </a:endParaRPr>
                    </a:p>
                  </a:txBody>
                  <a:tcPr marL="90000" marR="90000">
                    <a:lnT w="720">
                      <a:solidFill>
                        <a:srgbClr val="ffffff"/>
                      </a:solidFill>
                    </a:lnT>
                    <a:lnB w="720">
                      <a:solidFill>
                        <a:srgbClr val="ffffff"/>
                      </a:solidFill>
                    </a:lnB>
                    <a:solidFill>
                      <a:srgbClr val="b3b3b3"/>
                    </a:solidFill>
                  </a:tcPr>
                </a:tc>
                <a:tc>
                  <a:txBody>
                    <a:bodyPr lIns="90000" rIns="90000" tIns="46800" bIns="46800"/>
                    <a:p>
                      <a:r>
                        <a:rPr b="0" lang="sv-SE" sz="1400" spc="-1" strike="noStrike">
                          <a:latin typeface="Arial"/>
                        </a:rPr>
                        <a:t>Evaluate</a:t>
                      </a:r>
                      <a:endParaRPr b="0" lang="sv-SE" sz="1400" spc="-1" strike="noStrike">
                        <a:latin typeface="Arial"/>
                      </a:endParaRPr>
                    </a:p>
                  </a:txBody>
                  <a:tcPr marL="90000" marR="90000">
                    <a:solidFill>
                      <a:srgbClr val="d9d9d9"/>
                    </a:solidFill>
                  </a:tcPr>
                </a:tc>
              </a:tr>
            </a:tbl>
          </a:graphicData>
        </a:graphic>
      </p:graphicFrame>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0" y="1232640"/>
            <a:ext cx="9142200" cy="5621760"/>
          </a:xfrm>
          <a:custGeom>
            <a:avLst/>
            <a:gdLst/>
            <a:ahLst/>
            <a:rect l="l" t="t" r="r" b="b"/>
            <a:pathLst>
              <a:path w="9144000" h="5623560">
                <a:moveTo>
                  <a:pt x="0" y="5623560"/>
                </a:moveTo>
                <a:lnTo>
                  <a:pt x="9144000" y="5623560"/>
                </a:lnTo>
                <a:lnTo>
                  <a:pt x="9144000" y="0"/>
                </a:lnTo>
                <a:lnTo>
                  <a:pt x="0" y="0"/>
                </a:lnTo>
                <a:lnTo>
                  <a:pt x="0" y="5623560"/>
                </a:lnTo>
                <a:close/>
              </a:path>
            </a:pathLst>
          </a:custGeom>
          <a:solidFill>
            <a:srgbClr val="d9d9d9"/>
          </a:solidFill>
          <a:ln>
            <a:noFill/>
          </a:ln>
        </p:spPr>
        <p:style>
          <a:lnRef idx="0"/>
          <a:fillRef idx="0"/>
          <a:effectRef idx="0"/>
          <a:fontRef idx="minor"/>
        </p:style>
      </p:sp>
      <p:sp>
        <p:nvSpPr>
          <p:cNvPr id="177" name="CustomShape 2"/>
          <p:cNvSpPr/>
          <p:nvPr/>
        </p:nvSpPr>
        <p:spPr>
          <a:xfrm>
            <a:off x="0" y="0"/>
            <a:ext cx="9142200" cy="1232640"/>
          </a:xfrm>
          <a:custGeom>
            <a:avLst/>
            <a:gdLst/>
            <a:ahLst/>
            <a:rect l="l" t="t" r="r" b="b"/>
            <a:pathLst>
              <a:path w="9144000" h="1234439">
                <a:moveTo>
                  <a:pt x="0" y="1234439"/>
                </a:moveTo>
                <a:lnTo>
                  <a:pt x="9144000" y="1234439"/>
                </a:lnTo>
                <a:lnTo>
                  <a:pt x="9144000" y="0"/>
                </a:lnTo>
                <a:lnTo>
                  <a:pt x="0" y="0"/>
                </a:lnTo>
                <a:lnTo>
                  <a:pt x="0" y="1234439"/>
                </a:lnTo>
                <a:close/>
              </a:path>
            </a:pathLst>
          </a:custGeom>
          <a:solidFill>
            <a:srgbClr val="8d0f69"/>
          </a:solidFill>
          <a:ln>
            <a:noFill/>
          </a:ln>
        </p:spPr>
        <p:style>
          <a:lnRef idx="0"/>
          <a:fillRef idx="0"/>
          <a:effectRef idx="0"/>
          <a:fontRef idx="minor"/>
        </p:style>
      </p:sp>
      <p:sp>
        <p:nvSpPr>
          <p:cNvPr id="178" name="CustomShape 3"/>
          <p:cNvSpPr/>
          <p:nvPr/>
        </p:nvSpPr>
        <p:spPr>
          <a:xfrm>
            <a:off x="8058960" y="5706000"/>
            <a:ext cx="1412640" cy="1001160"/>
          </a:xfrm>
          <a:prstGeom prst="rect">
            <a:avLst/>
          </a:prstGeom>
          <a:blipFill rotWithShape="0">
            <a:blip r:embed="rId1"/>
            <a:stretch>
              <a:fillRect/>
            </a:stretch>
          </a:blipFill>
          <a:ln>
            <a:noFill/>
          </a:ln>
        </p:spPr>
        <p:style>
          <a:lnRef idx="0"/>
          <a:fillRef idx="0"/>
          <a:effectRef idx="0"/>
          <a:fontRef idx="minor"/>
        </p:style>
      </p:sp>
      <p:sp>
        <p:nvSpPr>
          <p:cNvPr id="179" name="CustomShape 4"/>
          <p:cNvSpPr/>
          <p:nvPr/>
        </p:nvSpPr>
        <p:spPr>
          <a:xfrm>
            <a:off x="8058960" y="5706000"/>
            <a:ext cx="1412640" cy="1001160"/>
          </a:xfrm>
          <a:prstGeom prst="rect">
            <a:avLst/>
          </a:prstGeom>
          <a:blipFill rotWithShape="0">
            <a:blip r:embed="rId2"/>
            <a:stretch>
              <a:fillRect/>
            </a:stretch>
          </a:blipFill>
          <a:ln>
            <a:noFill/>
          </a:ln>
        </p:spPr>
        <p:style>
          <a:lnRef idx="0"/>
          <a:fillRef idx="0"/>
          <a:effectRef idx="0"/>
          <a:fontRef idx="minor"/>
        </p:style>
      </p:sp>
      <p:sp>
        <p:nvSpPr>
          <p:cNvPr id="180" name="CustomShape 5"/>
          <p:cNvSpPr/>
          <p:nvPr/>
        </p:nvSpPr>
        <p:spPr>
          <a:xfrm>
            <a:off x="541080" y="375120"/>
            <a:ext cx="3885840" cy="328320"/>
          </a:xfrm>
          <a:prstGeom prst="rect">
            <a:avLst/>
          </a:prstGeom>
          <a:noFill/>
          <a:ln>
            <a:noFill/>
          </a:ln>
        </p:spPr>
        <p:style>
          <a:lnRef idx="0"/>
          <a:fillRef idx="0"/>
          <a:effectRef idx="0"/>
          <a:fontRef idx="minor"/>
        </p:style>
        <p:txBody>
          <a:bodyPr lIns="0" rIns="0" tIns="16560" bIns="0"/>
          <a:p>
            <a:pPr marL="12600">
              <a:lnSpc>
                <a:spcPts val="2585"/>
              </a:lnSpc>
            </a:pPr>
            <a:r>
              <a:rPr b="0" lang="sv-SE" sz="2400" spc="55" strike="noStrike">
                <a:solidFill>
                  <a:srgbClr val="ffffff"/>
                </a:solidFill>
                <a:latin typeface="Tahoma"/>
                <a:ea typeface="DejaVu Sans"/>
              </a:rPr>
              <a:t>KLEINMATERIAL: Nätverk</a:t>
            </a:r>
            <a:endParaRPr b="0" lang="sv-SE" sz="2400" spc="-1" strike="noStrike">
              <a:latin typeface="Arial"/>
            </a:endParaRPr>
          </a:p>
        </p:txBody>
      </p:sp>
      <p:sp>
        <p:nvSpPr>
          <p:cNvPr id="181" name="CustomShape 6"/>
          <p:cNvSpPr/>
          <p:nvPr/>
        </p:nvSpPr>
        <p:spPr>
          <a:xfrm>
            <a:off x="567720" y="1468080"/>
            <a:ext cx="1170720" cy="226440"/>
          </a:xfrm>
          <a:prstGeom prst="rect">
            <a:avLst/>
          </a:prstGeom>
          <a:noFill/>
          <a:ln>
            <a:noFill/>
          </a:ln>
        </p:spPr>
        <p:style>
          <a:lnRef idx="0"/>
          <a:fillRef idx="0"/>
          <a:effectRef idx="0"/>
          <a:fontRef idx="minor"/>
        </p:style>
        <p:txBody>
          <a:bodyPr lIns="0" rIns="0" tIns="11160" bIns="0"/>
          <a:p>
            <a:pPr marL="12600">
              <a:lnSpc>
                <a:spcPts val="1755"/>
              </a:lnSpc>
            </a:pPr>
            <a:r>
              <a:rPr b="1" lang="sv-SE" sz="1600" spc="-1" strike="noStrike">
                <a:solidFill>
                  <a:srgbClr val="000000"/>
                </a:solidFill>
                <a:latin typeface="Tahoma"/>
                <a:ea typeface="DejaVu Sans"/>
              </a:rPr>
              <a:t>Referenser</a:t>
            </a:r>
            <a:endParaRPr b="0" lang="sv-SE" sz="1600" spc="-1" strike="noStrike">
              <a:latin typeface="Arial"/>
            </a:endParaRPr>
          </a:p>
        </p:txBody>
      </p:sp>
      <p:sp>
        <p:nvSpPr>
          <p:cNvPr id="182" name="CustomShape 7"/>
          <p:cNvSpPr/>
          <p:nvPr/>
        </p:nvSpPr>
        <p:spPr>
          <a:xfrm>
            <a:off x="567720" y="1951560"/>
            <a:ext cx="6699960" cy="176040"/>
          </a:xfrm>
          <a:prstGeom prst="rect">
            <a:avLst/>
          </a:prstGeom>
          <a:noFill/>
          <a:ln>
            <a:noFill/>
          </a:ln>
        </p:spPr>
        <p:style>
          <a:lnRef idx="0"/>
          <a:fillRef idx="0"/>
          <a:effectRef idx="0"/>
          <a:fontRef idx="minor"/>
        </p:style>
        <p:txBody>
          <a:bodyPr lIns="0" rIns="0" tIns="8640" bIns="0"/>
          <a:p>
            <a:pPr marL="12600">
              <a:lnSpc>
                <a:spcPts val="1344"/>
              </a:lnSpc>
            </a:pPr>
            <a:r>
              <a:rPr b="0" lang="sv-SE" sz="1200" spc="-1" strike="noStrike" u="sng">
                <a:solidFill>
                  <a:srgbClr val="0000ff"/>
                </a:solidFill>
                <a:uFillTx/>
                <a:latin typeface="Tahoma"/>
                <a:ea typeface="DejaVu Sans"/>
                <a:hlinkClick r:id="rId3"/>
              </a:rPr>
              <a:t>h</a:t>
            </a:r>
            <a:r>
              <a:rPr b="0" lang="sv-SE" sz="1200" spc="-1" strike="noStrike" u="sng">
                <a:solidFill>
                  <a:srgbClr val="0000ff"/>
                </a:solidFill>
                <a:uFillTx/>
                <a:latin typeface="Tahoma"/>
                <a:ea typeface="DejaVu Sans"/>
                <a:hlinkClick r:id="rId4"/>
              </a:rPr>
              <a:t>t</a:t>
            </a:r>
            <a:r>
              <a:rPr b="0" lang="sv-SE" sz="1200" spc="-1" strike="noStrike" u="sng">
                <a:solidFill>
                  <a:srgbClr val="0000ff"/>
                </a:solidFill>
                <a:uFillTx/>
                <a:latin typeface="Tahoma"/>
                <a:ea typeface="DejaVu Sans"/>
                <a:hlinkClick r:id="rId5"/>
              </a:rPr>
              <a:t>t</a:t>
            </a:r>
            <a:r>
              <a:rPr b="0" lang="sv-SE" sz="1200" spc="-1" strike="noStrike" u="sng">
                <a:solidFill>
                  <a:srgbClr val="0000ff"/>
                </a:solidFill>
                <a:uFillTx/>
                <a:latin typeface="Tahoma"/>
                <a:ea typeface="DejaVu Sans"/>
                <a:hlinkClick r:id="rId6"/>
              </a:rPr>
              <a:t>p</a:t>
            </a:r>
            <a:r>
              <a:rPr b="0" lang="sv-SE" sz="1200" spc="-1" strike="noStrike" u="sng">
                <a:solidFill>
                  <a:srgbClr val="0000ff"/>
                </a:solidFill>
                <a:uFillTx/>
                <a:latin typeface="Tahoma"/>
                <a:ea typeface="DejaVu Sans"/>
                <a:hlinkClick r:id="rId7"/>
              </a:rPr>
              <a:t>s</a:t>
            </a:r>
            <a:r>
              <a:rPr b="0" lang="sv-SE" sz="1200" spc="-1" strike="noStrike" u="sng">
                <a:solidFill>
                  <a:srgbClr val="0000ff"/>
                </a:solidFill>
                <a:uFillTx/>
                <a:latin typeface="Tahoma"/>
                <a:ea typeface="DejaVu Sans"/>
                <a:hlinkClick r:id="rId8"/>
              </a:rPr>
              <a:t>:</a:t>
            </a:r>
            <a:r>
              <a:rPr b="0" lang="sv-SE" sz="1200" spc="-1" strike="noStrike" u="sng">
                <a:solidFill>
                  <a:srgbClr val="0000ff"/>
                </a:solidFill>
                <a:uFillTx/>
                <a:latin typeface="Tahoma"/>
                <a:ea typeface="DejaVu Sans"/>
                <a:hlinkClick r:id="rId9"/>
              </a:rPr>
              <a:t>/</a:t>
            </a:r>
            <a:r>
              <a:rPr b="0" lang="sv-SE" sz="1200" spc="-1" strike="noStrike" u="sng">
                <a:solidFill>
                  <a:srgbClr val="0000ff"/>
                </a:solidFill>
                <a:uFillTx/>
                <a:latin typeface="Tahoma"/>
                <a:ea typeface="DejaVu Sans"/>
                <a:hlinkClick r:id="rId10"/>
              </a:rPr>
              <a:t>/</a:t>
            </a:r>
            <a:r>
              <a:rPr b="0" lang="sv-SE" sz="1200" spc="-1" strike="noStrike" u="sng">
                <a:solidFill>
                  <a:srgbClr val="0000ff"/>
                </a:solidFill>
                <a:uFillTx/>
                <a:latin typeface="Tahoma"/>
                <a:ea typeface="DejaVu Sans"/>
                <a:hlinkClick r:id="rId11"/>
              </a:rPr>
              <a:t>w</a:t>
            </a:r>
            <a:r>
              <a:rPr b="0" lang="sv-SE" sz="1200" spc="-1" strike="noStrike" u="sng">
                <a:solidFill>
                  <a:srgbClr val="0000ff"/>
                </a:solidFill>
                <a:uFillTx/>
                <a:latin typeface="Tahoma"/>
                <a:ea typeface="DejaVu Sans"/>
                <a:hlinkClick r:id="rId12"/>
              </a:rPr>
              <a:t>w</a:t>
            </a:r>
            <a:r>
              <a:rPr b="0" lang="sv-SE" sz="1200" spc="-1" strike="noStrike" u="sng">
                <a:solidFill>
                  <a:srgbClr val="0000ff"/>
                </a:solidFill>
                <a:uFillTx/>
                <a:latin typeface="Tahoma"/>
                <a:ea typeface="DejaVu Sans"/>
                <a:hlinkClick r:id="rId13"/>
              </a:rPr>
              <a:t>w</a:t>
            </a:r>
            <a:r>
              <a:rPr b="0" lang="sv-SE" sz="1200" spc="-1" strike="noStrike" u="sng">
                <a:solidFill>
                  <a:srgbClr val="0000ff"/>
                </a:solidFill>
                <a:uFillTx/>
                <a:latin typeface="Tahoma"/>
                <a:ea typeface="DejaVu Sans"/>
                <a:hlinkClick r:id="rId14"/>
              </a:rPr>
              <a:t>.a</a:t>
            </a:r>
            <a:r>
              <a:rPr b="0" lang="sv-SE" sz="1200" spc="-1" strike="noStrike" u="sng">
                <a:solidFill>
                  <a:srgbClr val="0000ff"/>
                </a:solidFill>
                <a:uFillTx/>
                <a:latin typeface="Tahoma"/>
                <a:ea typeface="DejaVu Sans"/>
                <a:hlinkClick r:id="rId15"/>
              </a:rPr>
              <a:t>c</a:t>
            </a:r>
            <a:r>
              <a:rPr b="0" lang="sv-SE" sz="1200" spc="-1" strike="noStrike" u="sng">
                <a:solidFill>
                  <a:srgbClr val="0000ff"/>
                </a:solidFill>
                <a:uFillTx/>
                <a:latin typeface="Tahoma"/>
                <a:ea typeface="DejaVu Sans"/>
                <a:hlinkClick r:id="rId16"/>
              </a:rPr>
              <a:t>m</a:t>
            </a:r>
            <a:r>
              <a:rPr b="0" lang="sv-SE" sz="1200" spc="-1" strike="noStrike" u="sng">
                <a:solidFill>
                  <a:srgbClr val="0000ff"/>
                </a:solidFill>
                <a:uFillTx/>
                <a:latin typeface="Tahoma"/>
                <a:ea typeface="DejaVu Sans"/>
                <a:hlinkClick r:id="rId17"/>
              </a:rPr>
              <a:t>.o</a:t>
            </a:r>
            <a:r>
              <a:rPr b="0" lang="sv-SE" sz="1200" spc="-1" strike="noStrike" u="sng">
                <a:solidFill>
                  <a:srgbClr val="0000ff"/>
                </a:solidFill>
                <a:uFillTx/>
                <a:latin typeface="Tahoma"/>
                <a:ea typeface="DejaVu Sans"/>
                <a:hlinkClick r:id="rId18"/>
              </a:rPr>
              <a:t>r</a:t>
            </a:r>
            <a:r>
              <a:rPr b="0" lang="sv-SE" sz="1200" spc="-1" strike="noStrike" u="sng">
                <a:solidFill>
                  <a:srgbClr val="0000ff"/>
                </a:solidFill>
                <a:uFillTx/>
                <a:latin typeface="Tahoma"/>
                <a:ea typeface="DejaVu Sans"/>
                <a:hlinkClick r:id="rId19"/>
              </a:rPr>
              <a:t>g</a:t>
            </a:r>
            <a:r>
              <a:rPr b="0" lang="sv-SE" sz="1200" spc="-1" strike="noStrike" u="sng">
                <a:solidFill>
                  <a:srgbClr val="0000ff"/>
                </a:solidFill>
                <a:uFillTx/>
                <a:latin typeface="Tahoma"/>
                <a:ea typeface="DejaVu Sans"/>
                <a:hlinkClick r:id="rId20"/>
              </a:rPr>
              <a:t>/</a:t>
            </a:r>
            <a:r>
              <a:rPr b="0" lang="sv-SE" sz="1200" spc="-1" strike="noStrike" u="sng">
                <a:solidFill>
                  <a:srgbClr val="0000ff"/>
                </a:solidFill>
                <a:uFillTx/>
                <a:latin typeface="Tahoma"/>
                <a:ea typeface="DejaVu Sans"/>
                <a:hlinkClick r:id="rId21"/>
              </a:rPr>
              <a:t>b</a:t>
            </a:r>
            <a:r>
              <a:rPr b="0" lang="sv-SE" sz="1200" spc="-1" strike="noStrike" u="sng">
                <a:solidFill>
                  <a:srgbClr val="0000ff"/>
                </a:solidFill>
                <a:uFillTx/>
                <a:latin typeface="Tahoma"/>
                <a:ea typeface="DejaVu Sans"/>
                <a:hlinkClick r:id="rId22"/>
              </a:rPr>
              <a:t>i</a:t>
            </a:r>
            <a:r>
              <a:rPr b="0" lang="sv-SE" sz="1200" spc="-1" strike="noStrike" u="sng">
                <a:solidFill>
                  <a:srgbClr val="0000ff"/>
                </a:solidFill>
                <a:uFillTx/>
                <a:latin typeface="Tahoma"/>
                <a:ea typeface="DejaVu Sans"/>
                <a:hlinkClick r:id="rId23"/>
              </a:rPr>
              <a:t>n</a:t>
            </a:r>
            <a:r>
              <a:rPr b="0" lang="sv-SE" sz="1200" spc="-1" strike="noStrike" u="sng">
                <a:solidFill>
                  <a:srgbClr val="0000ff"/>
                </a:solidFill>
                <a:uFillTx/>
                <a:latin typeface="Tahoma"/>
                <a:ea typeface="DejaVu Sans"/>
                <a:hlinkClick r:id="rId24"/>
              </a:rPr>
              <a:t>a</a:t>
            </a:r>
            <a:r>
              <a:rPr b="0" lang="sv-SE" sz="1200" spc="-1" strike="noStrike" u="sng">
                <a:solidFill>
                  <a:srgbClr val="0000ff"/>
                </a:solidFill>
                <a:uFillTx/>
                <a:latin typeface="Tahoma"/>
                <a:ea typeface="DejaVu Sans"/>
                <a:hlinkClick r:id="rId25"/>
              </a:rPr>
              <a:t>r</a:t>
            </a:r>
            <a:r>
              <a:rPr b="0" lang="sv-SE" sz="1200" spc="-1" strike="noStrike" u="sng">
                <a:solidFill>
                  <a:srgbClr val="0000ff"/>
                </a:solidFill>
                <a:uFillTx/>
                <a:latin typeface="Tahoma"/>
                <a:ea typeface="DejaVu Sans"/>
                <a:hlinkClick r:id="rId26"/>
              </a:rPr>
              <a:t>i</a:t>
            </a:r>
            <a:r>
              <a:rPr b="0" lang="sv-SE" sz="1200" spc="-1" strike="noStrike" u="sng">
                <a:solidFill>
                  <a:srgbClr val="0000ff"/>
                </a:solidFill>
                <a:uFillTx/>
                <a:latin typeface="Tahoma"/>
                <a:ea typeface="DejaVu Sans"/>
                <a:hlinkClick r:id="rId27"/>
              </a:rPr>
              <a:t>e</a:t>
            </a:r>
            <a:r>
              <a:rPr b="0" lang="sv-SE" sz="1200" spc="-1" strike="noStrike" u="sng">
                <a:solidFill>
                  <a:srgbClr val="0000ff"/>
                </a:solidFill>
                <a:uFillTx/>
                <a:latin typeface="Tahoma"/>
                <a:ea typeface="DejaVu Sans"/>
                <a:hlinkClick r:id="rId28"/>
              </a:rPr>
              <a:t>s</a:t>
            </a:r>
            <a:r>
              <a:rPr b="0" lang="sv-SE" sz="1200" spc="-1" strike="noStrike" u="sng">
                <a:solidFill>
                  <a:srgbClr val="0000ff"/>
                </a:solidFill>
                <a:uFillTx/>
                <a:latin typeface="Tahoma"/>
                <a:ea typeface="DejaVu Sans"/>
                <a:hlinkClick r:id="rId29"/>
              </a:rPr>
              <a:t>/</a:t>
            </a:r>
            <a:r>
              <a:rPr b="0" lang="sv-SE" sz="1200" spc="-1" strike="noStrike" u="sng">
                <a:solidFill>
                  <a:srgbClr val="0000ff"/>
                </a:solidFill>
                <a:uFillTx/>
                <a:latin typeface="Tahoma"/>
                <a:ea typeface="DejaVu Sans"/>
                <a:hlinkClick r:id="rId30"/>
              </a:rPr>
              <a:t>c</a:t>
            </a:r>
            <a:r>
              <a:rPr b="0" lang="sv-SE" sz="1200" spc="-1" strike="noStrike" u="sng">
                <a:solidFill>
                  <a:srgbClr val="0000ff"/>
                </a:solidFill>
                <a:uFillTx/>
                <a:latin typeface="Tahoma"/>
                <a:ea typeface="DejaVu Sans"/>
                <a:hlinkClick r:id="rId31"/>
              </a:rPr>
              <a:t>o</a:t>
            </a:r>
            <a:r>
              <a:rPr b="0" lang="sv-SE" sz="1200" spc="-1" strike="noStrike" u="sng">
                <a:solidFill>
                  <a:srgbClr val="0000ff"/>
                </a:solidFill>
                <a:uFillTx/>
                <a:latin typeface="Tahoma"/>
                <a:ea typeface="DejaVu Sans"/>
                <a:hlinkClick r:id="rId32"/>
              </a:rPr>
              <a:t>n</a:t>
            </a:r>
            <a:r>
              <a:rPr b="0" lang="sv-SE" sz="1200" spc="-1" strike="noStrike" u="sng">
                <a:solidFill>
                  <a:srgbClr val="0000ff"/>
                </a:solidFill>
                <a:uFillTx/>
                <a:latin typeface="Tahoma"/>
                <a:ea typeface="DejaVu Sans"/>
                <a:hlinkClick r:id="rId33"/>
              </a:rPr>
              <a:t>t</a:t>
            </a:r>
            <a:r>
              <a:rPr b="0" lang="sv-SE" sz="1200" spc="-1" strike="noStrike" u="sng">
                <a:solidFill>
                  <a:srgbClr val="0000ff"/>
                </a:solidFill>
                <a:uFillTx/>
                <a:latin typeface="Tahoma"/>
                <a:ea typeface="DejaVu Sans"/>
                <a:hlinkClick r:id="rId34"/>
              </a:rPr>
              <a:t>e</a:t>
            </a:r>
            <a:r>
              <a:rPr b="0" lang="sv-SE" sz="1200" spc="-1" strike="noStrike" u="sng">
                <a:solidFill>
                  <a:srgbClr val="0000ff"/>
                </a:solidFill>
                <a:uFillTx/>
                <a:latin typeface="Tahoma"/>
                <a:ea typeface="DejaVu Sans"/>
                <a:hlinkClick r:id="rId35"/>
              </a:rPr>
              <a:t>n</a:t>
            </a:r>
            <a:r>
              <a:rPr b="0" lang="sv-SE" sz="1200" spc="-1" strike="noStrike" u="sng">
                <a:solidFill>
                  <a:srgbClr val="0000ff"/>
                </a:solidFill>
                <a:uFillTx/>
                <a:latin typeface="Tahoma"/>
                <a:ea typeface="DejaVu Sans"/>
                <a:hlinkClick r:id="rId36"/>
              </a:rPr>
              <a:t>t</a:t>
            </a:r>
            <a:r>
              <a:rPr b="0" lang="sv-SE" sz="1200" spc="-1" strike="noStrike" u="sng">
                <a:solidFill>
                  <a:srgbClr val="0000ff"/>
                </a:solidFill>
                <a:uFillTx/>
                <a:latin typeface="Tahoma"/>
                <a:ea typeface="DejaVu Sans"/>
                <a:hlinkClick r:id="rId37"/>
              </a:rPr>
              <a:t>/</a:t>
            </a:r>
            <a:r>
              <a:rPr b="0" lang="sv-SE" sz="1200" spc="-1" strike="noStrike" u="sng">
                <a:solidFill>
                  <a:srgbClr val="0000ff"/>
                </a:solidFill>
                <a:uFillTx/>
                <a:latin typeface="Tahoma"/>
                <a:ea typeface="DejaVu Sans"/>
                <a:hlinkClick r:id="rId38"/>
              </a:rPr>
              <a:t>a</a:t>
            </a:r>
            <a:r>
              <a:rPr b="0" lang="sv-SE" sz="1200" spc="-1" strike="noStrike" u="sng">
                <a:solidFill>
                  <a:srgbClr val="0000ff"/>
                </a:solidFill>
                <a:uFillTx/>
                <a:latin typeface="Tahoma"/>
                <a:ea typeface="DejaVu Sans"/>
                <a:hlinkClick r:id="rId39"/>
              </a:rPr>
              <a:t>s</a:t>
            </a:r>
            <a:r>
              <a:rPr b="0" lang="sv-SE" sz="1200" spc="-1" strike="noStrike" u="sng">
                <a:solidFill>
                  <a:srgbClr val="0000ff"/>
                </a:solidFill>
                <a:uFillTx/>
                <a:latin typeface="Tahoma"/>
                <a:ea typeface="DejaVu Sans"/>
                <a:hlinkClick r:id="rId40"/>
              </a:rPr>
              <a:t>s</a:t>
            </a:r>
            <a:r>
              <a:rPr b="0" lang="sv-SE" sz="1200" spc="-1" strike="noStrike" u="sng">
                <a:solidFill>
                  <a:srgbClr val="0000ff"/>
                </a:solidFill>
                <a:uFillTx/>
                <a:latin typeface="Tahoma"/>
                <a:ea typeface="DejaVu Sans"/>
                <a:hlinkClick r:id="rId41"/>
              </a:rPr>
              <a:t>e</a:t>
            </a:r>
            <a:r>
              <a:rPr b="0" lang="sv-SE" sz="1200" spc="-1" strike="noStrike" u="sng">
                <a:solidFill>
                  <a:srgbClr val="0000ff"/>
                </a:solidFill>
                <a:uFillTx/>
                <a:latin typeface="Tahoma"/>
                <a:ea typeface="DejaVu Sans"/>
                <a:hlinkClick r:id="rId42"/>
              </a:rPr>
              <a:t>t</a:t>
            </a:r>
            <a:r>
              <a:rPr b="0" lang="sv-SE" sz="1200" spc="-1" strike="noStrike" u="sng">
                <a:solidFill>
                  <a:srgbClr val="0000ff"/>
                </a:solidFill>
                <a:uFillTx/>
                <a:latin typeface="Tahoma"/>
                <a:ea typeface="DejaVu Sans"/>
                <a:hlinkClick r:id="rId43"/>
              </a:rPr>
              <a:t>s</a:t>
            </a:r>
            <a:r>
              <a:rPr b="0" lang="sv-SE" sz="1200" spc="-1" strike="noStrike" u="sng">
                <a:solidFill>
                  <a:srgbClr val="0000ff"/>
                </a:solidFill>
                <a:uFillTx/>
                <a:latin typeface="Tahoma"/>
                <a:ea typeface="DejaVu Sans"/>
                <a:hlinkClick r:id="rId44"/>
              </a:rPr>
              <a:t>/</a:t>
            </a:r>
            <a:r>
              <a:rPr b="0" lang="sv-SE" sz="1200" spc="-1" strike="noStrike" u="sng">
                <a:solidFill>
                  <a:srgbClr val="0000ff"/>
                </a:solidFill>
                <a:uFillTx/>
                <a:latin typeface="Tahoma"/>
                <a:ea typeface="DejaVu Sans"/>
                <a:hlinkClick r:id="rId45"/>
              </a:rPr>
              <a:t>p</a:t>
            </a:r>
            <a:r>
              <a:rPr b="0" lang="sv-SE" sz="1200" spc="-1" strike="noStrike" u="sng">
                <a:solidFill>
                  <a:srgbClr val="0000ff"/>
                </a:solidFill>
                <a:uFillTx/>
                <a:latin typeface="Tahoma"/>
                <a:ea typeface="DejaVu Sans"/>
                <a:hlinkClick r:id="rId46"/>
              </a:rPr>
              <a:t>u</a:t>
            </a:r>
            <a:r>
              <a:rPr b="0" lang="sv-SE" sz="1200" spc="-1" strike="noStrike" u="sng">
                <a:solidFill>
                  <a:srgbClr val="0000ff"/>
                </a:solidFill>
                <a:uFillTx/>
                <a:latin typeface="Tahoma"/>
                <a:ea typeface="DejaVu Sans"/>
                <a:hlinkClick r:id="rId47"/>
              </a:rPr>
              <a:t>b</a:t>
            </a:r>
            <a:r>
              <a:rPr b="0" lang="sv-SE" sz="1200" spc="-1" strike="noStrike" u="sng">
                <a:solidFill>
                  <a:srgbClr val="0000ff"/>
                </a:solidFill>
                <a:uFillTx/>
                <a:latin typeface="Tahoma"/>
                <a:ea typeface="DejaVu Sans"/>
                <a:hlinkClick r:id="rId48"/>
              </a:rPr>
              <a:t>l</a:t>
            </a:r>
            <a:r>
              <a:rPr b="0" lang="sv-SE" sz="1200" spc="-1" strike="noStrike" u="sng">
                <a:solidFill>
                  <a:srgbClr val="0000ff"/>
                </a:solidFill>
                <a:uFillTx/>
                <a:latin typeface="Tahoma"/>
                <a:ea typeface="DejaVu Sans"/>
                <a:hlinkClick r:id="rId49"/>
              </a:rPr>
              <a:t>i</a:t>
            </a:r>
            <a:r>
              <a:rPr b="0" lang="sv-SE" sz="1200" spc="-1" strike="noStrike" u="sng">
                <a:solidFill>
                  <a:srgbClr val="0000ff"/>
                </a:solidFill>
                <a:uFillTx/>
                <a:latin typeface="Tahoma"/>
                <a:ea typeface="DejaVu Sans"/>
                <a:hlinkClick r:id="rId50"/>
              </a:rPr>
              <a:t>c</a:t>
            </a:r>
            <a:r>
              <a:rPr b="0" lang="sv-SE" sz="1200" spc="-1" strike="noStrike" u="sng">
                <a:solidFill>
                  <a:srgbClr val="0000ff"/>
                </a:solidFill>
                <a:uFillTx/>
                <a:latin typeface="Tahoma"/>
                <a:ea typeface="DejaVu Sans"/>
                <a:hlinkClick r:id="rId51"/>
              </a:rPr>
              <a:t>-</a:t>
            </a:r>
            <a:r>
              <a:rPr b="0" lang="sv-SE" sz="1200" spc="-1" strike="noStrike" u="sng">
                <a:solidFill>
                  <a:srgbClr val="0000ff"/>
                </a:solidFill>
                <a:uFillTx/>
                <a:latin typeface="Tahoma"/>
                <a:ea typeface="DejaVu Sans"/>
                <a:hlinkClick r:id="rId52"/>
              </a:rPr>
              <a:t>p</a:t>
            </a:r>
            <a:r>
              <a:rPr b="0" lang="sv-SE" sz="1200" spc="-1" strike="noStrike" u="sng">
                <a:solidFill>
                  <a:srgbClr val="0000ff"/>
                </a:solidFill>
                <a:uFillTx/>
                <a:latin typeface="Tahoma"/>
                <a:ea typeface="DejaVu Sans"/>
                <a:hlinkClick r:id="rId53"/>
              </a:rPr>
              <a:t>o</a:t>
            </a:r>
            <a:r>
              <a:rPr b="0" lang="sv-SE" sz="1200" spc="-1" strike="noStrike" u="sng">
                <a:solidFill>
                  <a:srgbClr val="0000ff"/>
                </a:solidFill>
                <a:uFillTx/>
                <a:latin typeface="Tahoma"/>
                <a:ea typeface="DejaVu Sans"/>
                <a:hlinkClick r:id="rId54"/>
              </a:rPr>
              <a:t>l</a:t>
            </a:r>
            <a:r>
              <a:rPr b="0" lang="sv-SE" sz="1200" spc="-1" strike="noStrike" u="sng">
                <a:solidFill>
                  <a:srgbClr val="0000ff"/>
                </a:solidFill>
                <a:uFillTx/>
                <a:latin typeface="Tahoma"/>
                <a:ea typeface="DejaVu Sans"/>
                <a:hlinkClick r:id="rId55"/>
              </a:rPr>
              <a:t>i</a:t>
            </a:r>
            <a:r>
              <a:rPr b="0" lang="sv-SE" sz="1200" spc="-1" strike="noStrike" u="sng">
                <a:solidFill>
                  <a:srgbClr val="0000ff"/>
                </a:solidFill>
                <a:uFillTx/>
                <a:latin typeface="Tahoma"/>
                <a:ea typeface="DejaVu Sans"/>
                <a:hlinkClick r:id="rId56"/>
              </a:rPr>
              <a:t>c</a:t>
            </a:r>
            <a:r>
              <a:rPr b="0" lang="sv-SE" sz="1200" spc="-1" strike="noStrike" u="sng">
                <a:solidFill>
                  <a:srgbClr val="0000ff"/>
                </a:solidFill>
                <a:uFillTx/>
                <a:latin typeface="Tahoma"/>
                <a:ea typeface="DejaVu Sans"/>
                <a:hlinkClick r:id="rId57"/>
              </a:rPr>
              <a:t>y</a:t>
            </a:r>
            <a:r>
              <a:rPr b="0" lang="sv-SE" sz="1200" spc="-1" strike="noStrike" u="sng">
                <a:solidFill>
                  <a:srgbClr val="0000ff"/>
                </a:solidFill>
                <a:uFillTx/>
                <a:latin typeface="Tahoma"/>
                <a:ea typeface="DejaVu Sans"/>
                <a:hlinkClick r:id="rId58"/>
              </a:rPr>
              <a:t>/</a:t>
            </a:r>
            <a:r>
              <a:rPr b="0" lang="sv-SE" sz="1200" spc="-1" strike="noStrike" u="sng">
                <a:solidFill>
                  <a:srgbClr val="0000ff"/>
                </a:solidFill>
                <a:uFillTx/>
                <a:latin typeface="Tahoma"/>
                <a:ea typeface="DejaVu Sans"/>
                <a:hlinkClick r:id="rId59"/>
              </a:rPr>
              <a:t>2017_</a:t>
            </a:r>
            <a:r>
              <a:rPr b="0" lang="sv-SE" sz="1200" spc="-1" strike="noStrike" u="sng">
                <a:solidFill>
                  <a:srgbClr val="0000ff"/>
                </a:solidFill>
                <a:uFillTx/>
                <a:latin typeface="Tahoma"/>
                <a:ea typeface="DejaVu Sans"/>
                <a:hlinkClick r:id="rId60"/>
              </a:rPr>
              <a:t>u</a:t>
            </a:r>
            <a:r>
              <a:rPr b="0" lang="sv-SE" sz="1200" spc="-1" strike="noStrike" u="sng">
                <a:solidFill>
                  <a:srgbClr val="0000ff"/>
                </a:solidFill>
                <a:uFillTx/>
                <a:latin typeface="Tahoma"/>
                <a:ea typeface="DejaVu Sans"/>
                <a:hlinkClick r:id="rId61"/>
              </a:rPr>
              <a:t>s</a:t>
            </a:r>
            <a:r>
              <a:rPr b="0" lang="sv-SE" sz="1200" spc="-1" strike="noStrike" u="sng">
                <a:solidFill>
                  <a:srgbClr val="0000ff"/>
                </a:solidFill>
                <a:uFillTx/>
                <a:latin typeface="Tahoma"/>
                <a:ea typeface="DejaVu Sans"/>
                <a:hlinkClick r:id="rId62"/>
              </a:rPr>
              <a:t>a</a:t>
            </a:r>
            <a:r>
              <a:rPr b="0" lang="sv-SE" sz="1200" spc="-1" strike="noStrike" u="sng">
                <a:solidFill>
                  <a:srgbClr val="0000ff"/>
                </a:solidFill>
                <a:uFillTx/>
                <a:latin typeface="Tahoma"/>
                <a:ea typeface="DejaVu Sans"/>
                <a:hlinkClick r:id="rId63"/>
              </a:rPr>
              <a:t>c</a:t>
            </a:r>
            <a:r>
              <a:rPr b="0" lang="sv-SE" sz="1200" spc="-1" strike="noStrike" u="sng">
                <a:solidFill>
                  <a:srgbClr val="0000ff"/>
                </a:solidFill>
                <a:uFillTx/>
                <a:latin typeface="Tahoma"/>
                <a:ea typeface="DejaVu Sans"/>
                <a:hlinkClick r:id="rId64"/>
              </a:rPr>
              <a:t>m</a:t>
            </a:r>
            <a:r>
              <a:rPr b="0" lang="sv-SE" sz="1200" spc="-1" strike="noStrike" u="sng">
                <a:solidFill>
                  <a:srgbClr val="0000ff"/>
                </a:solidFill>
                <a:uFillTx/>
                <a:latin typeface="Tahoma"/>
                <a:ea typeface="DejaVu Sans"/>
                <a:hlinkClick r:id="rId65"/>
              </a:rPr>
              <a:t>_s</a:t>
            </a:r>
            <a:r>
              <a:rPr b="0" lang="sv-SE" sz="1200" spc="-1" strike="noStrike" u="sng">
                <a:solidFill>
                  <a:srgbClr val="0000ff"/>
                </a:solidFill>
                <a:uFillTx/>
                <a:latin typeface="Tahoma"/>
                <a:ea typeface="DejaVu Sans"/>
                <a:hlinkClick r:id="rId66"/>
              </a:rPr>
              <a:t>t</a:t>
            </a:r>
            <a:r>
              <a:rPr b="0" lang="sv-SE" sz="1200" spc="-1" strike="noStrike" u="sng">
                <a:solidFill>
                  <a:srgbClr val="0000ff"/>
                </a:solidFill>
                <a:uFillTx/>
                <a:latin typeface="Tahoma"/>
                <a:ea typeface="DejaVu Sans"/>
                <a:hlinkClick r:id="rId67"/>
              </a:rPr>
              <a:t>a</a:t>
            </a:r>
            <a:r>
              <a:rPr b="0" lang="sv-SE" sz="1200" spc="-1" strike="noStrike" u="sng">
                <a:solidFill>
                  <a:srgbClr val="0000ff"/>
                </a:solidFill>
                <a:uFillTx/>
                <a:latin typeface="Tahoma"/>
                <a:ea typeface="DejaVu Sans"/>
                <a:hlinkClick r:id="rId68"/>
              </a:rPr>
              <a:t>t</a:t>
            </a:r>
            <a:r>
              <a:rPr b="0" lang="sv-SE" sz="1200" spc="-1" strike="noStrike" u="sng">
                <a:solidFill>
                  <a:srgbClr val="0000ff"/>
                </a:solidFill>
                <a:uFillTx/>
                <a:latin typeface="Tahoma"/>
                <a:ea typeface="DejaVu Sans"/>
                <a:hlinkClick r:id="rId69"/>
              </a:rPr>
              <a:t>e</a:t>
            </a:r>
            <a:r>
              <a:rPr b="0" lang="sv-SE" sz="1200" spc="-1" strike="noStrike" u="sng">
                <a:solidFill>
                  <a:srgbClr val="0000ff"/>
                </a:solidFill>
                <a:uFillTx/>
                <a:latin typeface="Tahoma"/>
                <a:ea typeface="DejaVu Sans"/>
                <a:hlinkClick r:id="rId70"/>
              </a:rPr>
              <a:t>m</a:t>
            </a:r>
            <a:r>
              <a:rPr b="0" lang="sv-SE" sz="1200" spc="-1" strike="noStrike" u="sng">
                <a:solidFill>
                  <a:srgbClr val="0000ff"/>
                </a:solidFill>
                <a:uFillTx/>
                <a:latin typeface="Tahoma"/>
                <a:ea typeface="DejaVu Sans"/>
                <a:hlinkClick r:id="rId71"/>
              </a:rPr>
              <a:t>en</a:t>
            </a:r>
            <a:r>
              <a:rPr b="0" lang="sv-SE" sz="1200" spc="-1" strike="noStrike" u="sng">
                <a:solidFill>
                  <a:srgbClr val="0000ff"/>
                </a:solidFill>
                <a:uFillTx/>
                <a:latin typeface="Tahoma"/>
                <a:ea typeface="DejaVu Sans"/>
                <a:hlinkClick r:id="rId72"/>
              </a:rPr>
              <a:t>t</a:t>
            </a:r>
            <a:r>
              <a:rPr b="0" lang="sv-SE" sz="1200" spc="-1" strike="noStrike" u="sng">
                <a:solidFill>
                  <a:srgbClr val="0000ff"/>
                </a:solidFill>
                <a:uFillTx/>
                <a:latin typeface="Tahoma"/>
                <a:ea typeface="DejaVu Sans"/>
                <a:hlinkClick r:id="rId73"/>
              </a:rPr>
              <a:t>_</a:t>
            </a:r>
            <a:r>
              <a:rPr b="0" lang="sv-SE" sz="1200" spc="-1" strike="noStrike" u="sng">
                <a:solidFill>
                  <a:srgbClr val="0000ff"/>
                </a:solidFill>
                <a:uFillTx/>
                <a:latin typeface="Tahoma"/>
                <a:ea typeface="DejaVu Sans"/>
                <a:hlinkClick r:id="rId74"/>
              </a:rPr>
              <a:t>a</a:t>
            </a:r>
            <a:r>
              <a:rPr b="0" lang="sv-SE" sz="1200" spc="-1" strike="noStrike" u="sng">
                <a:solidFill>
                  <a:srgbClr val="0000ff"/>
                </a:solidFill>
                <a:uFillTx/>
                <a:latin typeface="Tahoma"/>
                <a:ea typeface="DejaVu Sans"/>
                <a:hlinkClick r:id="rId75"/>
              </a:rPr>
              <a:t>l</a:t>
            </a:r>
            <a:r>
              <a:rPr b="0" lang="sv-SE" sz="1200" spc="-1" strike="noStrike" u="sng">
                <a:solidFill>
                  <a:srgbClr val="0000ff"/>
                </a:solidFill>
                <a:uFillTx/>
                <a:latin typeface="Tahoma"/>
                <a:ea typeface="DejaVu Sans"/>
                <a:hlinkClick r:id="rId76"/>
              </a:rPr>
              <a:t>g</a:t>
            </a:r>
            <a:r>
              <a:rPr b="0" lang="sv-SE" sz="1200" spc="-1" strike="noStrike" u="sng">
                <a:solidFill>
                  <a:srgbClr val="0000ff"/>
                </a:solidFill>
                <a:uFillTx/>
                <a:latin typeface="Tahoma"/>
                <a:ea typeface="DejaVu Sans"/>
                <a:hlinkClick r:id="rId77"/>
              </a:rPr>
              <a:t>o</a:t>
            </a:r>
            <a:r>
              <a:rPr b="0" lang="sv-SE" sz="1200" spc="-1" strike="noStrike" u="sng">
                <a:solidFill>
                  <a:srgbClr val="0000ff"/>
                </a:solidFill>
                <a:uFillTx/>
                <a:latin typeface="Tahoma"/>
                <a:ea typeface="DejaVu Sans"/>
                <a:hlinkClick r:id="rId78"/>
              </a:rPr>
              <a:t>r</a:t>
            </a:r>
            <a:r>
              <a:rPr b="0" lang="sv-SE" sz="1200" spc="-1" strike="noStrike" u="sng">
                <a:solidFill>
                  <a:srgbClr val="0000ff"/>
                </a:solidFill>
                <a:uFillTx/>
                <a:latin typeface="Tahoma"/>
                <a:ea typeface="DejaVu Sans"/>
                <a:hlinkClick r:id="rId79"/>
              </a:rPr>
              <a:t>i</a:t>
            </a:r>
            <a:r>
              <a:rPr b="0" lang="sv-SE" sz="1200" spc="-1" strike="noStrike" u="sng">
                <a:solidFill>
                  <a:srgbClr val="0000ff"/>
                </a:solidFill>
                <a:uFillTx/>
                <a:latin typeface="Tahoma"/>
                <a:ea typeface="DejaVu Sans"/>
                <a:hlinkClick r:id="rId80"/>
              </a:rPr>
              <a:t>t</a:t>
            </a:r>
            <a:r>
              <a:rPr b="0" lang="sv-SE" sz="1200" spc="-1" strike="noStrike" u="sng">
                <a:solidFill>
                  <a:srgbClr val="0000ff"/>
                </a:solidFill>
                <a:uFillTx/>
                <a:latin typeface="Tahoma"/>
                <a:ea typeface="DejaVu Sans"/>
                <a:hlinkClick r:id="rId81"/>
              </a:rPr>
              <a:t>h</a:t>
            </a:r>
            <a:r>
              <a:rPr b="0" lang="sv-SE" sz="1200" spc="-1" strike="noStrike" u="sng">
                <a:solidFill>
                  <a:srgbClr val="0000ff"/>
                </a:solidFill>
                <a:uFillTx/>
                <a:latin typeface="Tahoma"/>
                <a:ea typeface="DejaVu Sans"/>
                <a:hlinkClick r:id="rId82"/>
              </a:rPr>
              <a:t>m</a:t>
            </a:r>
            <a:r>
              <a:rPr b="0" lang="sv-SE" sz="1200" spc="-1" strike="noStrike" u="sng">
                <a:solidFill>
                  <a:srgbClr val="0000ff"/>
                </a:solidFill>
                <a:uFillTx/>
                <a:latin typeface="Tahoma"/>
                <a:ea typeface="DejaVu Sans"/>
                <a:hlinkClick r:id="rId83"/>
              </a:rPr>
              <a:t>s</a:t>
            </a:r>
            <a:r>
              <a:rPr b="0" lang="sv-SE" sz="1200" spc="-1" strike="noStrike" u="sng">
                <a:solidFill>
                  <a:srgbClr val="0000ff"/>
                </a:solidFill>
                <a:uFillTx/>
                <a:latin typeface="Tahoma"/>
                <a:ea typeface="DejaVu Sans"/>
                <a:hlinkClick r:id="rId84"/>
              </a:rPr>
              <a:t>.</a:t>
            </a:r>
            <a:r>
              <a:rPr b="0" lang="sv-SE" sz="1200" spc="-1" strike="noStrike" u="sng">
                <a:solidFill>
                  <a:srgbClr val="0000ff"/>
                </a:solidFill>
                <a:uFillTx/>
                <a:latin typeface="Tahoma"/>
                <a:ea typeface="DejaVu Sans"/>
                <a:hlinkClick r:id="rId85"/>
              </a:rPr>
              <a:t>p</a:t>
            </a:r>
            <a:r>
              <a:rPr b="0" lang="sv-SE" sz="1200" spc="-1" strike="noStrike" u="sng">
                <a:solidFill>
                  <a:srgbClr val="0000ff"/>
                </a:solidFill>
                <a:uFillTx/>
                <a:latin typeface="Tahoma"/>
                <a:ea typeface="DejaVu Sans"/>
                <a:hlinkClick r:id="rId86"/>
              </a:rPr>
              <a:t>d</a:t>
            </a:r>
            <a:r>
              <a:rPr b="0" lang="sv-SE" sz="1200" spc="-1" strike="noStrike" u="sng">
                <a:solidFill>
                  <a:srgbClr val="0000ff"/>
                </a:solidFill>
                <a:uFillTx/>
                <a:latin typeface="Tahoma"/>
                <a:ea typeface="DejaVu Sans"/>
                <a:hlinkClick r:id="rId87"/>
              </a:rPr>
              <a:t>f</a:t>
            </a:r>
            <a:endParaRPr b="0" lang="sv-SE" sz="1200" spc="-1" strike="noStrike">
              <a:latin typeface="Arial"/>
            </a:endParaRPr>
          </a:p>
        </p:txBody>
      </p:sp>
      <p:sp>
        <p:nvSpPr>
          <p:cNvPr id="183" name="CustomShape 8"/>
          <p:cNvSpPr/>
          <p:nvPr/>
        </p:nvSpPr>
        <p:spPr>
          <a:xfrm>
            <a:off x="567720" y="2384280"/>
            <a:ext cx="4315320" cy="176040"/>
          </a:xfrm>
          <a:prstGeom prst="rect">
            <a:avLst/>
          </a:prstGeom>
          <a:noFill/>
          <a:ln>
            <a:noFill/>
          </a:ln>
        </p:spPr>
        <p:style>
          <a:lnRef idx="0"/>
          <a:fillRef idx="0"/>
          <a:effectRef idx="0"/>
          <a:fontRef idx="minor"/>
        </p:style>
        <p:txBody>
          <a:bodyPr lIns="0" rIns="0" tIns="8640" bIns="0"/>
          <a:p>
            <a:pPr marL="12600">
              <a:lnSpc>
                <a:spcPts val="1344"/>
              </a:lnSpc>
            </a:pPr>
            <a:r>
              <a:rPr b="0" lang="sv-SE" sz="1200" spc="-1" strike="noStrike" u="sng">
                <a:solidFill>
                  <a:srgbClr val="0000ff"/>
                </a:solidFill>
                <a:uFillTx/>
                <a:latin typeface="Tahoma"/>
                <a:ea typeface="DejaVu Sans"/>
                <a:hlinkClick r:id="rId88"/>
              </a:rPr>
              <a:t>h</a:t>
            </a:r>
            <a:r>
              <a:rPr b="0" lang="sv-SE" sz="1200" spc="-1" strike="noStrike" u="sng">
                <a:solidFill>
                  <a:srgbClr val="0000ff"/>
                </a:solidFill>
                <a:uFillTx/>
                <a:latin typeface="Tahoma"/>
                <a:ea typeface="DejaVu Sans"/>
                <a:hlinkClick r:id="rId89"/>
              </a:rPr>
              <a:t>t</a:t>
            </a:r>
            <a:r>
              <a:rPr b="0" lang="sv-SE" sz="1200" spc="-1" strike="noStrike" u="sng">
                <a:solidFill>
                  <a:srgbClr val="0000ff"/>
                </a:solidFill>
                <a:uFillTx/>
                <a:latin typeface="Tahoma"/>
                <a:ea typeface="DejaVu Sans"/>
                <a:hlinkClick r:id="rId90"/>
              </a:rPr>
              <a:t>t</a:t>
            </a:r>
            <a:r>
              <a:rPr b="0" lang="sv-SE" sz="1200" spc="-1" strike="noStrike" u="sng">
                <a:solidFill>
                  <a:srgbClr val="0000ff"/>
                </a:solidFill>
                <a:uFillTx/>
                <a:latin typeface="Tahoma"/>
                <a:ea typeface="DejaVu Sans"/>
                <a:hlinkClick r:id="rId91"/>
              </a:rPr>
              <a:t>p</a:t>
            </a:r>
            <a:r>
              <a:rPr b="0" lang="sv-SE" sz="1200" spc="-1" strike="noStrike" u="sng">
                <a:solidFill>
                  <a:srgbClr val="0000ff"/>
                </a:solidFill>
                <a:uFillTx/>
                <a:latin typeface="Tahoma"/>
                <a:ea typeface="DejaVu Sans"/>
                <a:hlinkClick r:id="rId92"/>
              </a:rPr>
              <a:t>s</a:t>
            </a:r>
            <a:r>
              <a:rPr b="0" lang="sv-SE" sz="1200" spc="-1" strike="noStrike" u="sng">
                <a:solidFill>
                  <a:srgbClr val="0000ff"/>
                </a:solidFill>
                <a:uFillTx/>
                <a:latin typeface="Tahoma"/>
                <a:ea typeface="DejaVu Sans"/>
                <a:hlinkClick r:id="rId93"/>
              </a:rPr>
              <a:t>:</a:t>
            </a:r>
            <a:r>
              <a:rPr b="0" lang="sv-SE" sz="1200" spc="-1" strike="noStrike" u="sng">
                <a:solidFill>
                  <a:srgbClr val="0000ff"/>
                </a:solidFill>
                <a:uFillTx/>
                <a:latin typeface="Tahoma"/>
                <a:ea typeface="DejaVu Sans"/>
                <a:hlinkClick r:id="rId94"/>
              </a:rPr>
              <a:t>/</a:t>
            </a:r>
            <a:r>
              <a:rPr b="0" lang="sv-SE" sz="1200" spc="-1" strike="noStrike" u="sng">
                <a:solidFill>
                  <a:srgbClr val="0000ff"/>
                </a:solidFill>
                <a:uFillTx/>
                <a:latin typeface="Tahoma"/>
                <a:ea typeface="DejaVu Sans"/>
                <a:hlinkClick r:id="rId95"/>
              </a:rPr>
              <a:t>/</a:t>
            </a:r>
            <a:r>
              <a:rPr b="0" lang="sv-SE" sz="1200" spc="-1" strike="noStrike" u="sng">
                <a:solidFill>
                  <a:srgbClr val="0000ff"/>
                </a:solidFill>
                <a:uFillTx/>
                <a:latin typeface="Tahoma"/>
                <a:ea typeface="DejaVu Sans"/>
                <a:hlinkClick r:id="rId96"/>
              </a:rPr>
              <a:t>r</a:t>
            </a:r>
            <a:r>
              <a:rPr b="0" lang="sv-SE" sz="1200" spc="-1" strike="noStrike" u="sng">
                <a:solidFill>
                  <a:srgbClr val="0000ff"/>
                </a:solidFill>
                <a:uFillTx/>
                <a:latin typeface="Tahoma"/>
                <a:ea typeface="DejaVu Sans"/>
                <a:hlinkClick r:id="rId97"/>
              </a:rPr>
              <a:t>o</a:t>
            </a:r>
            <a:r>
              <a:rPr b="0" lang="sv-SE" sz="1200" spc="-1" strike="noStrike" u="sng">
                <a:solidFill>
                  <a:srgbClr val="0000ff"/>
                </a:solidFill>
                <a:uFillTx/>
                <a:latin typeface="Tahoma"/>
                <a:ea typeface="DejaVu Sans"/>
                <a:hlinkClick r:id="rId98"/>
              </a:rPr>
              <a:t>y</a:t>
            </a:r>
            <a:r>
              <a:rPr b="0" lang="sv-SE" sz="1200" spc="-1" strike="noStrike" u="sng">
                <a:solidFill>
                  <a:srgbClr val="0000ff"/>
                </a:solidFill>
                <a:uFillTx/>
                <a:latin typeface="Tahoma"/>
                <a:ea typeface="DejaVu Sans"/>
                <a:hlinkClick r:id="rId99"/>
              </a:rPr>
              <a:t>a</a:t>
            </a:r>
            <a:r>
              <a:rPr b="0" lang="sv-SE" sz="1200" spc="-1" strike="noStrike" u="sng">
                <a:solidFill>
                  <a:srgbClr val="0000ff"/>
                </a:solidFill>
                <a:uFillTx/>
                <a:latin typeface="Tahoma"/>
                <a:ea typeface="DejaVu Sans"/>
                <a:hlinkClick r:id="rId100"/>
              </a:rPr>
              <a:t>l</a:t>
            </a:r>
            <a:r>
              <a:rPr b="0" lang="sv-SE" sz="1200" spc="-1" strike="noStrike" u="sng">
                <a:solidFill>
                  <a:srgbClr val="0000ff"/>
                </a:solidFill>
                <a:uFillTx/>
                <a:latin typeface="Tahoma"/>
                <a:ea typeface="DejaVu Sans"/>
                <a:hlinkClick r:id="rId101"/>
              </a:rPr>
              <a:t>s</a:t>
            </a:r>
            <a:r>
              <a:rPr b="0" lang="sv-SE" sz="1200" spc="-1" strike="noStrike" u="sng">
                <a:solidFill>
                  <a:srgbClr val="0000ff"/>
                </a:solidFill>
                <a:uFillTx/>
                <a:latin typeface="Tahoma"/>
                <a:ea typeface="DejaVu Sans"/>
                <a:hlinkClick r:id="rId102"/>
              </a:rPr>
              <a:t>o</a:t>
            </a:r>
            <a:r>
              <a:rPr b="0" lang="sv-SE" sz="1200" spc="-1" strike="noStrike" u="sng">
                <a:solidFill>
                  <a:srgbClr val="0000ff"/>
                </a:solidFill>
                <a:uFillTx/>
                <a:latin typeface="Tahoma"/>
                <a:ea typeface="DejaVu Sans"/>
                <a:hlinkClick r:id="rId103"/>
              </a:rPr>
              <a:t>c</a:t>
            </a:r>
            <a:r>
              <a:rPr b="0" lang="sv-SE" sz="1200" spc="-1" strike="noStrike" u="sng">
                <a:solidFill>
                  <a:srgbClr val="0000ff"/>
                </a:solidFill>
                <a:uFillTx/>
                <a:latin typeface="Tahoma"/>
                <a:ea typeface="DejaVu Sans"/>
                <a:hlinkClick r:id="rId104"/>
              </a:rPr>
              <a:t>i</a:t>
            </a:r>
            <a:r>
              <a:rPr b="0" lang="sv-SE" sz="1200" spc="-1" strike="noStrike" u="sng">
                <a:solidFill>
                  <a:srgbClr val="0000ff"/>
                </a:solidFill>
                <a:uFillTx/>
                <a:latin typeface="Tahoma"/>
                <a:ea typeface="DejaVu Sans"/>
                <a:hlinkClick r:id="rId105"/>
              </a:rPr>
              <a:t>e</a:t>
            </a:r>
            <a:r>
              <a:rPr b="0" lang="sv-SE" sz="1200" spc="-1" strike="noStrike" u="sng">
                <a:solidFill>
                  <a:srgbClr val="0000ff"/>
                </a:solidFill>
                <a:uFillTx/>
                <a:latin typeface="Tahoma"/>
                <a:ea typeface="DejaVu Sans"/>
                <a:hlinkClick r:id="rId106"/>
              </a:rPr>
              <a:t>t</a:t>
            </a:r>
            <a:r>
              <a:rPr b="0" lang="sv-SE" sz="1200" spc="-1" strike="noStrike" u="sng">
                <a:solidFill>
                  <a:srgbClr val="0000ff"/>
                </a:solidFill>
                <a:uFillTx/>
                <a:latin typeface="Tahoma"/>
                <a:ea typeface="DejaVu Sans"/>
                <a:hlinkClick r:id="rId107"/>
              </a:rPr>
              <a:t>y</a:t>
            </a:r>
            <a:r>
              <a:rPr b="0" lang="sv-SE" sz="1200" spc="-1" strike="noStrike" u="sng">
                <a:solidFill>
                  <a:srgbClr val="0000ff"/>
                </a:solidFill>
                <a:uFillTx/>
                <a:latin typeface="Tahoma"/>
                <a:ea typeface="DejaVu Sans"/>
                <a:hlinkClick r:id="rId108"/>
              </a:rPr>
              <a:t>.o</a:t>
            </a:r>
            <a:r>
              <a:rPr b="0" lang="sv-SE" sz="1200" spc="-1" strike="noStrike" u="sng">
                <a:solidFill>
                  <a:srgbClr val="0000ff"/>
                </a:solidFill>
                <a:uFillTx/>
                <a:latin typeface="Tahoma"/>
                <a:ea typeface="DejaVu Sans"/>
                <a:hlinkClick r:id="rId109"/>
              </a:rPr>
              <a:t>r</a:t>
            </a:r>
            <a:r>
              <a:rPr b="0" lang="sv-SE" sz="1200" spc="-1" strike="noStrike" u="sng">
                <a:solidFill>
                  <a:srgbClr val="0000ff"/>
                </a:solidFill>
                <a:uFillTx/>
                <a:latin typeface="Tahoma"/>
                <a:ea typeface="DejaVu Sans"/>
                <a:hlinkClick r:id="rId110"/>
              </a:rPr>
              <a:t>g</a:t>
            </a:r>
            <a:r>
              <a:rPr b="0" lang="sv-SE" sz="1200" spc="-1" strike="noStrike" u="sng">
                <a:solidFill>
                  <a:srgbClr val="0000ff"/>
                </a:solidFill>
                <a:uFillTx/>
                <a:latin typeface="Tahoma"/>
                <a:ea typeface="DejaVu Sans"/>
                <a:hlinkClick r:id="rId111"/>
              </a:rPr>
              <a:t>/</a:t>
            </a:r>
            <a:r>
              <a:rPr b="0" lang="sv-SE" sz="1200" spc="-1" strike="noStrike" u="sng">
                <a:solidFill>
                  <a:srgbClr val="0000ff"/>
                </a:solidFill>
                <a:uFillTx/>
                <a:latin typeface="Tahoma"/>
                <a:ea typeface="DejaVu Sans"/>
                <a:hlinkClick r:id="rId112"/>
              </a:rPr>
              <a:t>t</a:t>
            </a:r>
            <a:r>
              <a:rPr b="0" lang="sv-SE" sz="1200" spc="-1" strike="noStrike" u="sng">
                <a:solidFill>
                  <a:srgbClr val="0000ff"/>
                </a:solidFill>
                <a:uFillTx/>
                <a:latin typeface="Tahoma"/>
                <a:ea typeface="DejaVu Sans"/>
                <a:hlinkClick r:id="rId113"/>
              </a:rPr>
              <a:t>op</a:t>
            </a:r>
            <a:r>
              <a:rPr b="0" lang="sv-SE" sz="1200" spc="-1" strike="noStrike" u="sng">
                <a:solidFill>
                  <a:srgbClr val="0000ff"/>
                </a:solidFill>
                <a:uFillTx/>
                <a:latin typeface="Tahoma"/>
                <a:ea typeface="DejaVu Sans"/>
                <a:hlinkClick r:id="rId114"/>
              </a:rPr>
              <a:t>i</a:t>
            </a:r>
            <a:r>
              <a:rPr b="0" lang="sv-SE" sz="1200" spc="-1" strike="noStrike" u="sng">
                <a:solidFill>
                  <a:srgbClr val="0000ff"/>
                </a:solidFill>
                <a:uFillTx/>
                <a:latin typeface="Tahoma"/>
                <a:ea typeface="DejaVu Sans"/>
                <a:hlinkClick r:id="rId115"/>
              </a:rPr>
              <a:t>c</a:t>
            </a:r>
            <a:r>
              <a:rPr b="0" lang="sv-SE" sz="1200" spc="-1" strike="noStrike" u="sng">
                <a:solidFill>
                  <a:srgbClr val="0000ff"/>
                </a:solidFill>
                <a:uFillTx/>
                <a:latin typeface="Tahoma"/>
                <a:ea typeface="DejaVu Sans"/>
                <a:hlinkClick r:id="rId116"/>
              </a:rPr>
              <a:t>s</a:t>
            </a:r>
            <a:r>
              <a:rPr b="0" lang="sv-SE" sz="1200" spc="-1" strike="noStrike" u="sng">
                <a:solidFill>
                  <a:srgbClr val="0000ff"/>
                </a:solidFill>
                <a:uFillTx/>
                <a:latin typeface="Tahoma"/>
                <a:ea typeface="DejaVu Sans"/>
                <a:hlinkClick r:id="rId117"/>
              </a:rPr>
              <a:t>-</a:t>
            </a:r>
            <a:r>
              <a:rPr b="0" lang="sv-SE" sz="1200" spc="-1" strike="noStrike" u="sng">
                <a:solidFill>
                  <a:srgbClr val="0000ff"/>
                </a:solidFill>
                <a:uFillTx/>
                <a:latin typeface="Tahoma"/>
                <a:ea typeface="DejaVu Sans"/>
                <a:hlinkClick r:id="rId118"/>
              </a:rPr>
              <a:t>po</a:t>
            </a:r>
            <a:r>
              <a:rPr b="0" lang="sv-SE" sz="1200" spc="-1" strike="noStrike" u="sng">
                <a:solidFill>
                  <a:srgbClr val="0000ff"/>
                </a:solidFill>
                <a:uFillTx/>
                <a:latin typeface="Tahoma"/>
                <a:ea typeface="DejaVu Sans"/>
                <a:hlinkClick r:id="rId119"/>
              </a:rPr>
              <a:t>l</a:t>
            </a:r>
            <a:r>
              <a:rPr b="0" lang="sv-SE" sz="1200" spc="-1" strike="noStrike" u="sng">
                <a:solidFill>
                  <a:srgbClr val="0000ff"/>
                </a:solidFill>
                <a:uFillTx/>
                <a:latin typeface="Tahoma"/>
                <a:ea typeface="DejaVu Sans"/>
                <a:hlinkClick r:id="rId120"/>
              </a:rPr>
              <a:t>i</a:t>
            </a:r>
            <a:r>
              <a:rPr b="0" lang="sv-SE" sz="1200" spc="-1" strike="noStrike" u="sng">
                <a:solidFill>
                  <a:srgbClr val="0000ff"/>
                </a:solidFill>
                <a:uFillTx/>
                <a:latin typeface="Tahoma"/>
                <a:ea typeface="DejaVu Sans"/>
                <a:hlinkClick r:id="rId121"/>
              </a:rPr>
              <a:t>c</a:t>
            </a:r>
            <a:r>
              <a:rPr b="0" lang="sv-SE" sz="1200" spc="-1" strike="noStrike" u="sng">
                <a:solidFill>
                  <a:srgbClr val="0000ff"/>
                </a:solidFill>
                <a:uFillTx/>
                <a:latin typeface="Tahoma"/>
                <a:ea typeface="DejaVu Sans"/>
                <a:hlinkClick r:id="rId122"/>
              </a:rPr>
              <a:t>y</a:t>
            </a:r>
            <a:r>
              <a:rPr b="0" lang="sv-SE" sz="1200" spc="-1" strike="noStrike" u="sng">
                <a:solidFill>
                  <a:srgbClr val="0000ff"/>
                </a:solidFill>
                <a:uFillTx/>
                <a:latin typeface="Tahoma"/>
                <a:ea typeface="DejaVu Sans"/>
                <a:hlinkClick r:id="rId123"/>
              </a:rPr>
              <a:t>/</a:t>
            </a:r>
            <a:r>
              <a:rPr b="0" lang="sv-SE" sz="1200" spc="-1" strike="noStrike" u="sng">
                <a:solidFill>
                  <a:srgbClr val="0000ff"/>
                </a:solidFill>
                <a:uFillTx/>
                <a:latin typeface="Tahoma"/>
                <a:ea typeface="DejaVu Sans"/>
                <a:hlinkClick r:id="rId124"/>
              </a:rPr>
              <a:t>p</a:t>
            </a:r>
            <a:r>
              <a:rPr b="0" lang="sv-SE" sz="1200" spc="-1" strike="noStrike" u="sng">
                <a:solidFill>
                  <a:srgbClr val="0000ff"/>
                </a:solidFill>
                <a:uFillTx/>
                <a:latin typeface="Tahoma"/>
                <a:ea typeface="DejaVu Sans"/>
                <a:hlinkClick r:id="rId125"/>
              </a:rPr>
              <a:t>r</a:t>
            </a:r>
            <a:r>
              <a:rPr b="0" lang="sv-SE" sz="1200" spc="-1" strike="noStrike" u="sng">
                <a:solidFill>
                  <a:srgbClr val="0000ff"/>
                </a:solidFill>
                <a:uFillTx/>
                <a:latin typeface="Tahoma"/>
                <a:ea typeface="DejaVu Sans"/>
                <a:hlinkClick r:id="rId126"/>
              </a:rPr>
              <a:t>o</a:t>
            </a:r>
            <a:r>
              <a:rPr b="0" lang="sv-SE" sz="1200" spc="-1" strike="noStrike" u="sng">
                <a:solidFill>
                  <a:srgbClr val="0000ff"/>
                </a:solidFill>
                <a:uFillTx/>
                <a:latin typeface="Tahoma"/>
                <a:ea typeface="DejaVu Sans"/>
                <a:hlinkClick r:id="rId127"/>
              </a:rPr>
              <a:t>j</a:t>
            </a:r>
            <a:r>
              <a:rPr b="0" lang="sv-SE" sz="1200" spc="-1" strike="noStrike" u="sng">
                <a:solidFill>
                  <a:srgbClr val="0000ff"/>
                </a:solidFill>
                <a:uFillTx/>
                <a:latin typeface="Tahoma"/>
                <a:ea typeface="DejaVu Sans"/>
                <a:hlinkClick r:id="rId128"/>
              </a:rPr>
              <a:t>e</a:t>
            </a:r>
            <a:r>
              <a:rPr b="0" lang="sv-SE" sz="1200" spc="-1" strike="noStrike" u="sng">
                <a:solidFill>
                  <a:srgbClr val="0000ff"/>
                </a:solidFill>
                <a:uFillTx/>
                <a:latin typeface="Tahoma"/>
                <a:ea typeface="DejaVu Sans"/>
                <a:hlinkClick r:id="rId129"/>
              </a:rPr>
              <a:t>c</a:t>
            </a:r>
            <a:r>
              <a:rPr b="0" lang="sv-SE" sz="1200" spc="-1" strike="noStrike" u="sng">
                <a:solidFill>
                  <a:srgbClr val="0000ff"/>
                </a:solidFill>
                <a:uFillTx/>
                <a:latin typeface="Tahoma"/>
                <a:ea typeface="DejaVu Sans"/>
                <a:hlinkClick r:id="rId130"/>
              </a:rPr>
              <a:t>t</a:t>
            </a:r>
            <a:r>
              <a:rPr b="0" lang="sv-SE" sz="1200" spc="-1" strike="noStrike" u="sng">
                <a:solidFill>
                  <a:srgbClr val="0000ff"/>
                </a:solidFill>
                <a:uFillTx/>
                <a:latin typeface="Tahoma"/>
                <a:ea typeface="DejaVu Sans"/>
                <a:hlinkClick r:id="rId131"/>
              </a:rPr>
              <a:t>s</a:t>
            </a:r>
            <a:r>
              <a:rPr b="0" lang="sv-SE" sz="1200" spc="-1" strike="noStrike" u="sng">
                <a:solidFill>
                  <a:srgbClr val="0000ff"/>
                </a:solidFill>
                <a:uFillTx/>
                <a:latin typeface="Tahoma"/>
                <a:ea typeface="DejaVu Sans"/>
                <a:hlinkClick r:id="rId132"/>
              </a:rPr>
              <a:t>/</a:t>
            </a:r>
            <a:r>
              <a:rPr b="0" lang="sv-SE" sz="1200" spc="-1" strike="noStrike" u="sng">
                <a:solidFill>
                  <a:srgbClr val="0000ff"/>
                </a:solidFill>
                <a:uFillTx/>
                <a:latin typeface="Tahoma"/>
                <a:ea typeface="DejaVu Sans"/>
                <a:hlinkClick r:id="rId133"/>
              </a:rPr>
              <a:t>d</a:t>
            </a:r>
            <a:r>
              <a:rPr b="0" lang="sv-SE" sz="1200" spc="-1" strike="noStrike" u="sng">
                <a:solidFill>
                  <a:srgbClr val="0000ff"/>
                </a:solidFill>
                <a:uFillTx/>
                <a:latin typeface="Tahoma"/>
                <a:ea typeface="DejaVu Sans"/>
                <a:hlinkClick r:id="rId134"/>
              </a:rPr>
              <a:t>a</a:t>
            </a:r>
            <a:r>
              <a:rPr b="0" lang="sv-SE" sz="1200" spc="-1" strike="noStrike" u="sng">
                <a:solidFill>
                  <a:srgbClr val="0000ff"/>
                </a:solidFill>
                <a:uFillTx/>
                <a:latin typeface="Tahoma"/>
                <a:ea typeface="DejaVu Sans"/>
                <a:hlinkClick r:id="rId135"/>
              </a:rPr>
              <a:t>t</a:t>
            </a:r>
            <a:r>
              <a:rPr b="0" lang="sv-SE" sz="1200" spc="-1" strike="noStrike" u="sng">
                <a:solidFill>
                  <a:srgbClr val="0000ff"/>
                </a:solidFill>
                <a:uFillTx/>
                <a:latin typeface="Tahoma"/>
                <a:ea typeface="DejaVu Sans"/>
                <a:hlinkClick r:id="rId136"/>
              </a:rPr>
              <a:t>a</a:t>
            </a:r>
            <a:r>
              <a:rPr b="0" lang="sv-SE" sz="1200" spc="-1" strike="noStrike" u="sng">
                <a:solidFill>
                  <a:srgbClr val="0000ff"/>
                </a:solidFill>
                <a:uFillTx/>
                <a:latin typeface="Tahoma"/>
                <a:ea typeface="DejaVu Sans"/>
                <a:hlinkClick r:id="rId137"/>
              </a:rPr>
              <a:t>-</a:t>
            </a:r>
            <a:r>
              <a:rPr b="0" lang="sv-SE" sz="1200" spc="-1" strike="noStrike" u="sng">
                <a:solidFill>
                  <a:srgbClr val="0000ff"/>
                </a:solidFill>
                <a:uFillTx/>
                <a:latin typeface="Tahoma"/>
                <a:ea typeface="DejaVu Sans"/>
                <a:hlinkClick r:id="rId138"/>
              </a:rPr>
              <a:t>g</a:t>
            </a:r>
            <a:r>
              <a:rPr b="0" lang="sv-SE" sz="1200" spc="-1" strike="noStrike" u="sng">
                <a:solidFill>
                  <a:srgbClr val="0000ff"/>
                </a:solidFill>
                <a:uFillTx/>
                <a:latin typeface="Tahoma"/>
                <a:ea typeface="DejaVu Sans"/>
                <a:hlinkClick r:id="rId139"/>
              </a:rPr>
              <a:t>o</a:t>
            </a:r>
            <a:r>
              <a:rPr b="0" lang="sv-SE" sz="1200" spc="-1" strike="noStrike" u="sng">
                <a:solidFill>
                  <a:srgbClr val="0000ff"/>
                </a:solidFill>
                <a:uFillTx/>
                <a:latin typeface="Tahoma"/>
                <a:ea typeface="DejaVu Sans"/>
                <a:hlinkClick r:id="rId140"/>
              </a:rPr>
              <a:t>v</a:t>
            </a:r>
            <a:r>
              <a:rPr b="0" lang="sv-SE" sz="1200" spc="-1" strike="noStrike" u="sng">
                <a:solidFill>
                  <a:srgbClr val="0000ff"/>
                </a:solidFill>
                <a:uFillTx/>
                <a:latin typeface="Tahoma"/>
                <a:ea typeface="DejaVu Sans"/>
                <a:hlinkClick r:id="rId141"/>
              </a:rPr>
              <a:t>e</a:t>
            </a:r>
            <a:r>
              <a:rPr b="0" lang="sv-SE" sz="1200" spc="-1" strike="noStrike" u="sng">
                <a:solidFill>
                  <a:srgbClr val="0000ff"/>
                </a:solidFill>
                <a:uFillTx/>
                <a:latin typeface="Tahoma"/>
                <a:ea typeface="DejaVu Sans"/>
                <a:hlinkClick r:id="rId142"/>
              </a:rPr>
              <a:t>r</a:t>
            </a:r>
            <a:r>
              <a:rPr b="0" lang="sv-SE" sz="1200" spc="-1" strike="noStrike" u="sng">
                <a:solidFill>
                  <a:srgbClr val="0000ff"/>
                </a:solidFill>
                <a:uFillTx/>
                <a:latin typeface="Tahoma"/>
                <a:ea typeface="DejaVu Sans"/>
                <a:hlinkClick r:id="rId143"/>
              </a:rPr>
              <a:t>n</a:t>
            </a:r>
            <a:r>
              <a:rPr b="0" lang="sv-SE" sz="1200" spc="-1" strike="noStrike" u="sng">
                <a:solidFill>
                  <a:srgbClr val="0000ff"/>
                </a:solidFill>
                <a:uFillTx/>
                <a:latin typeface="Tahoma"/>
                <a:ea typeface="DejaVu Sans"/>
                <a:hlinkClick r:id="rId144"/>
              </a:rPr>
              <a:t>a</a:t>
            </a:r>
            <a:r>
              <a:rPr b="0" lang="sv-SE" sz="1200" spc="-1" strike="noStrike" u="sng">
                <a:solidFill>
                  <a:srgbClr val="0000ff"/>
                </a:solidFill>
                <a:uFillTx/>
                <a:latin typeface="Tahoma"/>
                <a:ea typeface="DejaVu Sans"/>
                <a:hlinkClick r:id="rId145"/>
              </a:rPr>
              <a:t>nc</a:t>
            </a:r>
            <a:r>
              <a:rPr b="0" lang="sv-SE" sz="1200" spc="-1" strike="noStrike" u="sng">
                <a:solidFill>
                  <a:srgbClr val="0000ff"/>
                </a:solidFill>
                <a:uFillTx/>
                <a:latin typeface="Tahoma"/>
                <a:ea typeface="DejaVu Sans"/>
                <a:hlinkClick r:id="rId146"/>
              </a:rPr>
              <a:t>e</a:t>
            </a:r>
            <a:r>
              <a:rPr b="0" lang="sv-SE" sz="1200" spc="-1" strike="noStrike" u="sng">
                <a:solidFill>
                  <a:srgbClr val="0000ff"/>
                </a:solidFill>
                <a:uFillTx/>
                <a:latin typeface="Tahoma"/>
                <a:ea typeface="DejaVu Sans"/>
                <a:hlinkClick r:id="rId147"/>
              </a:rPr>
              <a:t>/</a:t>
            </a:r>
            <a:endParaRPr b="0" lang="sv-SE" sz="1200" spc="-1" strike="noStrike">
              <a:latin typeface="Arial"/>
            </a:endParaRPr>
          </a:p>
        </p:txBody>
      </p:sp>
      <p:sp>
        <p:nvSpPr>
          <p:cNvPr id="184" name="CustomShape 9"/>
          <p:cNvSpPr/>
          <p:nvPr/>
        </p:nvSpPr>
        <p:spPr>
          <a:xfrm>
            <a:off x="567720" y="2815560"/>
            <a:ext cx="5524200" cy="176040"/>
          </a:xfrm>
          <a:prstGeom prst="rect">
            <a:avLst/>
          </a:prstGeom>
          <a:noFill/>
          <a:ln>
            <a:noFill/>
          </a:ln>
        </p:spPr>
        <p:style>
          <a:lnRef idx="0"/>
          <a:fillRef idx="0"/>
          <a:effectRef idx="0"/>
          <a:fontRef idx="minor"/>
        </p:style>
        <p:txBody>
          <a:bodyPr lIns="0" rIns="0" tIns="8640" bIns="0"/>
          <a:p>
            <a:pPr marL="12600">
              <a:lnSpc>
                <a:spcPts val="1344"/>
              </a:lnSpc>
            </a:pPr>
            <a:r>
              <a:rPr b="0" lang="sv-SE" sz="1200" spc="-1" strike="noStrike" u="sng">
                <a:solidFill>
                  <a:srgbClr val="0000ff"/>
                </a:solidFill>
                <a:uFillTx/>
                <a:latin typeface="Tahoma"/>
                <a:ea typeface="DejaVu Sans"/>
                <a:hlinkClick r:id="rId148"/>
              </a:rPr>
              <a:t>h</a:t>
            </a:r>
            <a:r>
              <a:rPr b="0" lang="sv-SE" sz="1200" spc="-1" strike="noStrike" u="sng">
                <a:solidFill>
                  <a:srgbClr val="0000ff"/>
                </a:solidFill>
                <a:uFillTx/>
                <a:latin typeface="Tahoma"/>
                <a:ea typeface="DejaVu Sans"/>
                <a:hlinkClick r:id="rId149"/>
              </a:rPr>
              <a:t>t</a:t>
            </a:r>
            <a:r>
              <a:rPr b="0" lang="sv-SE" sz="1200" spc="-1" strike="noStrike" u="sng">
                <a:solidFill>
                  <a:srgbClr val="0000ff"/>
                </a:solidFill>
                <a:uFillTx/>
                <a:latin typeface="Tahoma"/>
                <a:ea typeface="DejaVu Sans"/>
                <a:hlinkClick r:id="rId150"/>
              </a:rPr>
              <a:t>t</a:t>
            </a:r>
            <a:r>
              <a:rPr b="0" lang="sv-SE" sz="1200" spc="-1" strike="noStrike" u="sng">
                <a:solidFill>
                  <a:srgbClr val="0000ff"/>
                </a:solidFill>
                <a:uFillTx/>
                <a:latin typeface="Tahoma"/>
                <a:ea typeface="DejaVu Sans"/>
                <a:hlinkClick r:id="rId151"/>
              </a:rPr>
              <a:t>p</a:t>
            </a:r>
            <a:r>
              <a:rPr b="0" lang="sv-SE" sz="1200" spc="-1" strike="noStrike" u="sng">
                <a:solidFill>
                  <a:srgbClr val="0000ff"/>
                </a:solidFill>
                <a:uFillTx/>
                <a:latin typeface="Tahoma"/>
                <a:ea typeface="DejaVu Sans"/>
                <a:hlinkClick r:id="rId152"/>
              </a:rPr>
              <a:t>s</a:t>
            </a:r>
            <a:r>
              <a:rPr b="0" lang="sv-SE" sz="1200" spc="-1" strike="noStrike" u="sng">
                <a:solidFill>
                  <a:srgbClr val="0000ff"/>
                </a:solidFill>
                <a:uFillTx/>
                <a:latin typeface="Tahoma"/>
                <a:ea typeface="DejaVu Sans"/>
                <a:hlinkClick r:id="rId153"/>
              </a:rPr>
              <a:t>:</a:t>
            </a:r>
            <a:r>
              <a:rPr b="0" lang="sv-SE" sz="1200" spc="-1" strike="noStrike" u="sng">
                <a:solidFill>
                  <a:srgbClr val="0000ff"/>
                </a:solidFill>
                <a:uFillTx/>
                <a:latin typeface="Tahoma"/>
                <a:ea typeface="DejaVu Sans"/>
                <a:hlinkClick r:id="rId154"/>
              </a:rPr>
              <a:t>/</a:t>
            </a:r>
            <a:r>
              <a:rPr b="0" lang="sv-SE" sz="1200" spc="-1" strike="noStrike" u="sng">
                <a:solidFill>
                  <a:srgbClr val="0000ff"/>
                </a:solidFill>
                <a:uFillTx/>
                <a:latin typeface="Tahoma"/>
                <a:ea typeface="DejaVu Sans"/>
                <a:hlinkClick r:id="rId155"/>
              </a:rPr>
              <a:t>/</a:t>
            </a:r>
            <a:r>
              <a:rPr b="0" lang="sv-SE" sz="1200" spc="-1" strike="noStrike" u="sng">
                <a:solidFill>
                  <a:srgbClr val="0000ff"/>
                </a:solidFill>
                <a:uFillTx/>
                <a:latin typeface="Tahoma"/>
                <a:ea typeface="DejaVu Sans"/>
                <a:hlinkClick r:id="rId156"/>
              </a:rPr>
              <a:t>i</a:t>
            </a:r>
            <a:r>
              <a:rPr b="0" lang="sv-SE" sz="1200" spc="-1" strike="noStrike" u="sng">
                <a:solidFill>
                  <a:srgbClr val="0000ff"/>
                </a:solidFill>
                <a:uFillTx/>
                <a:latin typeface="Tahoma"/>
                <a:ea typeface="DejaVu Sans"/>
                <a:hlinkClick r:id="rId157"/>
              </a:rPr>
              <a:t>c</a:t>
            </a:r>
            <a:r>
              <a:rPr b="0" lang="sv-SE" sz="1200" spc="-1" strike="noStrike" u="sng">
                <a:solidFill>
                  <a:srgbClr val="0000ff"/>
                </a:solidFill>
                <a:uFillTx/>
                <a:latin typeface="Tahoma"/>
                <a:ea typeface="DejaVu Sans"/>
                <a:hlinkClick r:id="rId158"/>
              </a:rPr>
              <a:t>o</a:t>
            </a:r>
            <a:r>
              <a:rPr b="0" lang="sv-SE" sz="1200" spc="-1" strike="noStrike" u="sng">
                <a:solidFill>
                  <a:srgbClr val="0000ff"/>
                </a:solidFill>
                <a:uFillTx/>
                <a:latin typeface="Tahoma"/>
                <a:ea typeface="DejaVu Sans"/>
                <a:hlinkClick r:id="rId159"/>
              </a:rPr>
              <a:t>.o</a:t>
            </a:r>
            <a:r>
              <a:rPr b="0" lang="sv-SE" sz="1200" spc="-1" strike="noStrike" u="sng">
                <a:solidFill>
                  <a:srgbClr val="0000ff"/>
                </a:solidFill>
                <a:uFillTx/>
                <a:latin typeface="Tahoma"/>
                <a:ea typeface="DejaVu Sans"/>
                <a:hlinkClick r:id="rId160"/>
              </a:rPr>
              <a:t>r</a:t>
            </a:r>
            <a:r>
              <a:rPr b="0" lang="sv-SE" sz="1200" spc="-1" strike="noStrike" u="sng">
                <a:solidFill>
                  <a:srgbClr val="0000ff"/>
                </a:solidFill>
                <a:uFillTx/>
                <a:latin typeface="Tahoma"/>
                <a:ea typeface="DejaVu Sans"/>
                <a:hlinkClick r:id="rId161"/>
              </a:rPr>
              <a:t>g.</a:t>
            </a:r>
            <a:r>
              <a:rPr b="0" lang="sv-SE" sz="1200" spc="-1" strike="noStrike" u="sng">
                <a:solidFill>
                  <a:srgbClr val="0000ff"/>
                </a:solidFill>
                <a:uFillTx/>
                <a:latin typeface="Tahoma"/>
                <a:ea typeface="DejaVu Sans"/>
                <a:hlinkClick r:id="rId162"/>
              </a:rPr>
              <a:t>u</a:t>
            </a:r>
            <a:r>
              <a:rPr b="0" lang="sv-SE" sz="1200" spc="-1" strike="noStrike" u="sng">
                <a:solidFill>
                  <a:srgbClr val="0000ff"/>
                </a:solidFill>
                <a:uFillTx/>
                <a:latin typeface="Tahoma"/>
                <a:ea typeface="DejaVu Sans"/>
                <a:hlinkClick r:id="rId163"/>
              </a:rPr>
              <a:t>k</a:t>
            </a:r>
            <a:r>
              <a:rPr b="0" lang="sv-SE" sz="1200" spc="-1" strike="noStrike" u="sng">
                <a:solidFill>
                  <a:srgbClr val="0000ff"/>
                </a:solidFill>
                <a:uFillTx/>
                <a:latin typeface="Tahoma"/>
                <a:ea typeface="DejaVu Sans"/>
                <a:hlinkClick r:id="rId164"/>
              </a:rPr>
              <a:t>/</a:t>
            </a:r>
            <a:r>
              <a:rPr b="0" lang="sv-SE" sz="1200" spc="-1" strike="noStrike" u="sng">
                <a:solidFill>
                  <a:srgbClr val="0000ff"/>
                </a:solidFill>
                <a:uFillTx/>
                <a:latin typeface="Tahoma"/>
                <a:ea typeface="DejaVu Sans"/>
                <a:hlinkClick r:id="rId165"/>
              </a:rPr>
              <a:t>f</a:t>
            </a:r>
            <a:r>
              <a:rPr b="0" lang="sv-SE" sz="1200" spc="-1" strike="noStrike" u="sng">
                <a:solidFill>
                  <a:srgbClr val="0000ff"/>
                </a:solidFill>
                <a:uFillTx/>
                <a:latin typeface="Tahoma"/>
                <a:ea typeface="DejaVu Sans"/>
                <a:hlinkClick r:id="rId166"/>
              </a:rPr>
              <a:t>o</a:t>
            </a:r>
            <a:r>
              <a:rPr b="0" lang="sv-SE" sz="1200" spc="-1" strike="noStrike" u="sng">
                <a:solidFill>
                  <a:srgbClr val="0000ff"/>
                </a:solidFill>
                <a:uFillTx/>
                <a:latin typeface="Tahoma"/>
                <a:ea typeface="DejaVu Sans"/>
                <a:hlinkClick r:id="rId167"/>
              </a:rPr>
              <a:t>r</a:t>
            </a:r>
            <a:r>
              <a:rPr b="0" lang="sv-SE" sz="1200" spc="-1" strike="noStrike" u="sng">
                <a:solidFill>
                  <a:srgbClr val="0000ff"/>
                </a:solidFill>
                <a:uFillTx/>
                <a:latin typeface="Tahoma"/>
                <a:ea typeface="DejaVu Sans"/>
                <a:hlinkClick r:id="rId168"/>
              </a:rPr>
              <a:t>-</a:t>
            </a:r>
            <a:r>
              <a:rPr b="0" lang="sv-SE" sz="1200" spc="-1" strike="noStrike" u="sng">
                <a:solidFill>
                  <a:srgbClr val="0000ff"/>
                </a:solidFill>
                <a:uFillTx/>
                <a:latin typeface="Tahoma"/>
                <a:ea typeface="DejaVu Sans"/>
                <a:hlinkClick r:id="rId169"/>
              </a:rPr>
              <a:t>o</a:t>
            </a:r>
            <a:r>
              <a:rPr b="0" lang="sv-SE" sz="1200" spc="-1" strike="noStrike" u="sng">
                <a:solidFill>
                  <a:srgbClr val="0000ff"/>
                </a:solidFill>
                <a:uFillTx/>
                <a:latin typeface="Tahoma"/>
                <a:ea typeface="DejaVu Sans"/>
                <a:hlinkClick r:id="rId170"/>
              </a:rPr>
              <a:t>r</a:t>
            </a:r>
            <a:r>
              <a:rPr b="0" lang="sv-SE" sz="1200" spc="-1" strike="noStrike" u="sng">
                <a:solidFill>
                  <a:srgbClr val="0000ff"/>
                </a:solidFill>
                <a:uFillTx/>
                <a:latin typeface="Tahoma"/>
                <a:ea typeface="DejaVu Sans"/>
                <a:hlinkClick r:id="rId171"/>
              </a:rPr>
              <a:t>g</a:t>
            </a:r>
            <a:r>
              <a:rPr b="0" lang="sv-SE" sz="1200" spc="-1" strike="noStrike" u="sng">
                <a:solidFill>
                  <a:srgbClr val="0000ff"/>
                </a:solidFill>
                <a:uFillTx/>
                <a:latin typeface="Tahoma"/>
                <a:ea typeface="DejaVu Sans"/>
                <a:hlinkClick r:id="rId172"/>
              </a:rPr>
              <a:t>a</a:t>
            </a:r>
            <a:r>
              <a:rPr b="0" lang="sv-SE" sz="1200" spc="-1" strike="noStrike" u="sng">
                <a:solidFill>
                  <a:srgbClr val="0000ff"/>
                </a:solidFill>
                <a:uFillTx/>
                <a:latin typeface="Tahoma"/>
                <a:ea typeface="DejaVu Sans"/>
                <a:hlinkClick r:id="rId173"/>
              </a:rPr>
              <a:t>ni</a:t>
            </a:r>
            <a:r>
              <a:rPr b="0" lang="sv-SE" sz="1200" spc="-1" strike="noStrike" u="sng">
                <a:solidFill>
                  <a:srgbClr val="0000ff"/>
                </a:solidFill>
                <a:uFillTx/>
                <a:latin typeface="Tahoma"/>
                <a:ea typeface="DejaVu Sans"/>
                <a:hlinkClick r:id="rId174"/>
              </a:rPr>
              <a:t>s</a:t>
            </a:r>
            <a:r>
              <a:rPr b="0" lang="sv-SE" sz="1200" spc="-1" strike="noStrike" u="sng">
                <a:solidFill>
                  <a:srgbClr val="0000ff"/>
                </a:solidFill>
                <a:uFillTx/>
                <a:latin typeface="Tahoma"/>
                <a:ea typeface="DejaVu Sans"/>
                <a:hlinkClick r:id="rId175"/>
              </a:rPr>
              <a:t>a</a:t>
            </a:r>
            <a:r>
              <a:rPr b="0" lang="sv-SE" sz="1200" spc="-1" strike="noStrike" u="sng">
                <a:solidFill>
                  <a:srgbClr val="0000ff"/>
                </a:solidFill>
                <a:uFillTx/>
                <a:latin typeface="Tahoma"/>
                <a:ea typeface="DejaVu Sans"/>
                <a:hlinkClick r:id="rId176"/>
              </a:rPr>
              <a:t>t</a:t>
            </a:r>
            <a:r>
              <a:rPr b="0" lang="sv-SE" sz="1200" spc="-1" strike="noStrike" u="sng">
                <a:solidFill>
                  <a:srgbClr val="0000ff"/>
                </a:solidFill>
                <a:uFillTx/>
                <a:latin typeface="Tahoma"/>
                <a:ea typeface="DejaVu Sans"/>
                <a:hlinkClick r:id="rId177"/>
              </a:rPr>
              <a:t>i</a:t>
            </a:r>
            <a:r>
              <a:rPr b="0" lang="sv-SE" sz="1200" spc="-1" strike="noStrike" u="sng">
                <a:solidFill>
                  <a:srgbClr val="0000ff"/>
                </a:solidFill>
                <a:uFillTx/>
                <a:latin typeface="Tahoma"/>
                <a:ea typeface="DejaVu Sans"/>
                <a:hlinkClick r:id="rId178"/>
              </a:rPr>
              <a:t>o</a:t>
            </a:r>
            <a:r>
              <a:rPr b="0" lang="sv-SE" sz="1200" spc="-1" strike="noStrike" u="sng">
                <a:solidFill>
                  <a:srgbClr val="0000ff"/>
                </a:solidFill>
                <a:uFillTx/>
                <a:latin typeface="Tahoma"/>
                <a:ea typeface="DejaVu Sans"/>
                <a:hlinkClick r:id="rId179"/>
              </a:rPr>
              <a:t>n</a:t>
            </a:r>
            <a:r>
              <a:rPr b="0" lang="sv-SE" sz="1200" spc="-1" strike="noStrike" u="sng">
                <a:solidFill>
                  <a:srgbClr val="0000ff"/>
                </a:solidFill>
                <a:uFillTx/>
                <a:latin typeface="Tahoma"/>
                <a:ea typeface="DejaVu Sans"/>
                <a:hlinkClick r:id="rId180"/>
              </a:rPr>
              <a:t>s</a:t>
            </a:r>
            <a:r>
              <a:rPr b="0" lang="sv-SE" sz="1200" spc="-1" strike="noStrike" u="sng">
                <a:solidFill>
                  <a:srgbClr val="0000ff"/>
                </a:solidFill>
                <a:uFillTx/>
                <a:latin typeface="Tahoma"/>
                <a:ea typeface="DejaVu Sans"/>
                <a:hlinkClick r:id="rId181"/>
              </a:rPr>
              <a:t>/</a:t>
            </a:r>
            <a:r>
              <a:rPr b="0" lang="sv-SE" sz="1200" spc="-1" strike="noStrike" u="sng">
                <a:solidFill>
                  <a:srgbClr val="0000ff"/>
                </a:solidFill>
                <a:uFillTx/>
                <a:latin typeface="Tahoma"/>
                <a:ea typeface="DejaVu Sans"/>
                <a:hlinkClick r:id="rId182"/>
              </a:rPr>
              <a:t>d</a:t>
            </a:r>
            <a:r>
              <a:rPr b="0" lang="sv-SE" sz="1200" spc="-1" strike="noStrike" u="sng">
                <a:solidFill>
                  <a:srgbClr val="0000ff"/>
                </a:solidFill>
                <a:uFillTx/>
                <a:latin typeface="Tahoma"/>
                <a:ea typeface="DejaVu Sans"/>
                <a:hlinkClick r:id="rId183"/>
              </a:rPr>
              <a:t>a</a:t>
            </a:r>
            <a:r>
              <a:rPr b="0" lang="sv-SE" sz="1200" spc="-1" strike="noStrike" u="sng">
                <a:solidFill>
                  <a:srgbClr val="0000ff"/>
                </a:solidFill>
                <a:uFillTx/>
                <a:latin typeface="Tahoma"/>
                <a:ea typeface="DejaVu Sans"/>
                <a:hlinkClick r:id="rId184"/>
              </a:rPr>
              <a:t>t</a:t>
            </a:r>
            <a:r>
              <a:rPr b="0" lang="sv-SE" sz="1200" spc="-1" strike="noStrike" u="sng">
                <a:solidFill>
                  <a:srgbClr val="0000ff"/>
                </a:solidFill>
                <a:uFillTx/>
                <a:latin typeface="Tahoma"/>
                <a:ea typeface="DejaVu Sans"/>
                <a:hlinkClick r:id="rId185"/>
              </a:rPr>
              <a:t>a</a:t>
            </a:r>
            <a:r>
              <a:rPr b="0" lang="sv-SE" sz="1200" spc="-1" strike="noStrike" u="sng">
                <a:solidFill>
                  <a:srgbClr val="0000ff"/>
                </a:solidFill>
                <a:uFillTx/>
                <a:latin typeface="Tahoma"/>
                <a:ea typeface="DejaVu Sans"/>
                <a:hlinkClick r:id="rId186"/>
              </a:rPr>
              <a:t>-</a:t>
            </a:r>
            <a:r>
              <a:rPr b="0" lang="sv-SE" sz="1200" spc="-1" strike="noStrike" u="sng">
                <a:solidFill>
                  <a:srgbClr val="0000ff"/>
                </a:solidFill>
                <a:uFillTx/>
                <a:latin typeface="Tahoma"/>
                <a:ea typeface="DejaVu Sans"/>
                <a:hlinkClick r:id="rId187"/>
              </a:rPr>
              <a:t>p</a:t>
            </a:r>
            <a:r>
              <a:rPr b="0" lang="sv-SE" sz="1200" spc="-1" strike="noStrike" u="sng">
                <a:solidFill>
                  <a:srgbClr val="0000ff"/>
                </a:solidFill>
                <a:uFillTx/>
                <a:latin typeface="Tahoma"/>
                <a:ea typeface="DejaVu Sans"/>
                <a:hlinkClick r:id="rId188"/>
              </a:rPr>
              <a:t>r</a:t>
            </a:r>
            <a:r>
              <a:rPr b="0" lang="sv-SE" sz="1200" spc="-1" strike="noStrike" u="sng">
                <a:solidFill>
                  <a:srgbClr val="0000ff"/>
                </a:solidFill>
                <a:uFillTx/>
                <a:latin typeface="Tahoma"/>
                <a:ea typeface="DejaVu Sans"/>
                <a:hlinkClick r:id="rId189"/>
              </a:rPr>
              <a:t>o</a:t>
            </a:r>
            <a:r>
              <a:rPr b="0" lang="sv-SE" sz="1200" spc="-1" strike="noStrike" u="sng">
                <a:solidFill>
                  <a:srgbClr val="0000ff"/>
                </a:solidFill>
                <a:uFillTx/>
                <a:latin typeface="Tahoma"/>
                <a:ea typeface="DejaVu Sans"/>
                <a:hlinkClick r:id="rId190"/>
              </a:rPr>
              <a:t>t</a:t>
            </a:r>
            <a:r>
              <a:rPr b="0" lang="sv-SE" sz="1200" spc="-1" strike="noStrike" u="sng">
                <a:solidFill>
                  <a:srgbClr val="0000ff"/>
                </a:solidFill>
                <a:uFillTx/>
                <a:latin typeface="Tahoma"/>
                <a:ea typeface="DejaVu Sans"/>
                <a:hlinkClick r:id="rId191"/>
              </a:rPr>
              <a:t>e</a:t>
            </a:r>
            <a:r>
              <a:rPr b="0" lang="sv-SE" sz="1200" spc="-1" strike="noStrike" u="sng">
                <a:solidFill>
                  <a:srgbClr val="0000ff"/>
                </a:solidFill>
                <a:uFillTx/>
                <a:latin typeface="Tahoma"/>
                <a:ea typeface="DejaVu Sans"/>
                <a:hlinkClick r:id="rId192"/>
              </a:rPr>
              <a:t>c</a:t>
            </a:r>
            <a:r>
              <a:rPr b="0" lang="sv-SE" sz="1200" spc="-1" strike="noStrike" u="sng">
                <a:solidFill>
                  <a:srgbClr val="0000ff"/>
                </a:solidFill>
                <a:uFillTx/>
                <a:latin typeface="Tahoma"/>
                <a:ea typeface="DejaVu Sans"/>
                <a:hlinkClick r:id="rId193"/>
              </a:rPr>
              <a:t>t</a:t>
            </a:r>
            <a:r>
              <a:rPr b="0" lang="sv-SE" sz="1200" spc="-1" strike="noStrike" u="sng">
                <a:solidFill>
                  <a:srgbClr val="0000ff"/>
                </a:solidFill>
                <a:uFillTx/>
                <a:latin typeface="Tahoma"/>
                <a:ea typeface="DejaVu Sans"/>
                <a:hlinkClick r:id="rId194"/>
              </a:rPr>
              <a:t>i</a:t>
            </a:r>
            <a:r>
              <a:rPr b="0" lang="sv-SE" sz="1200" spc="-1" strike="noStrike" u="sng">
                <a:solidFill>
                  <a:srgbClr val="0000ff"/>
                </a:solidFill>
                <a:uFillTx/>
                <a:latin typeface="Tahoma"/>
                <a:ea typeface="DejaVu Sans"/>
                <a:hlinkClick r:id="rId195"/>
              </a:rPr>
              <a:t>o</a:t>
            </a:r>
            <a:r>
              <a:rPr b="0" lang="sv-SE" sz="1200" spc="-1" strike="noStrike" u="sng">
                <a:solidFill>
                  <a:srgbClr val="0000ff"/>
                </a:solidFill>
                <a:uFillTx/>
                <a:latin typeface="Tahoma"/>
                <a:ea typeface="DejaVu Sans"/>
                <a:hlinkClick r:id="rId196"/>
              </a:rPr>
              <a:t>n</a:t>
            </a:r>
            <a:r>
              <a:rPr b="0" lang="sv-SE" sz="1200" spc="-1" strike="noStrike" u="sng">
                <a:solidFill>
                  <a:srgbClr val="0000ff"/>
                </a:solidFill>
                <a:uFillTx/>
                <a:latin typeface="Tahoma"/>
                <a:ea typeface="DejaVu Sans"/>
                <a:hlinkClick r:id="rId197"/>
              </a:rPr>
              <a:t>-</a:t>
            </a:r>
            <a:r>
              <a:rPr b="0" lang="sv-SE" sz="1200" spc="-1" strike="noStrike" u="sng">
                <a:solidFill>
                  <a:srgbClr val="0000ff"/>
                </a:solidFill>
                <a:uFillTx/>
                <a:latin typeface="Tahoma"/>
                <a:ea typeface="DejaVu Sans"/>
                <a:hlinkClick r:id="rId198"/>
              </a:rPr>
              <a:t>r</a:t>
            </a:r>
            <a:r>
              <a:rPr b="0" lang="sv-SE" sz="1200" spc="-1" strike="noStrike" u="sng">
                <a:solidFill>
                  <a:srgbClr val="0000ff"/>
                </a:solidFill>
                <a:uFillTx/>
                <a:latin typeface="Tahoma"/>
                <a:ea typeface="DejaVu Sans"/>
                <a:hlinkClick r:id="rId199"/>
              </a:rPr>
              <a:t>e</a:t>
            </a:r>
            <a:r>
              <a:rPr b="0" lang="sv-SE" sz="1200" spc="-1" strike="noStrike" u="sng">
                <a:solidFill>
                  <a:srgbClr val="0000ff"/>
                </a:solidFill>
                <a:uFillTx/>
                <a:latin typeface="Tahoma"/>
                <a:ea typeface="DejaVu Sans"/>
                <a:hlinkClick r:id="rId200"/>
              </a:rPr>
              <a:t>f</a:t>
            </a:r>
            <a:r>
              <a:rPr b="0" lang="sv-SE" sz="1200" spc="-1" strike="noStrike" u="sng">
                <a:solidFill>
                  <a:srgbClr val="0000ff"/>
                </a:solidFill>
                <a:uFillTx/>
                <a:latin typeface="Tahoma"/>
                <a:ea typeface="DejaVu Sans"/>
                <a:hlinkClick r:id="rId201"/>
              </a:rPr>
              <a:t>o</a:t>
            </a:r>
            <a:r>
              <a:rPr b="0" lang="sv-SE" sz="1200" spc="-1" strike="noStrike" u="sng">
                <a:solidFill>
                  <a:srgbClr val="0000ff"/>
                </a:solidFill>
                <a:uFillTx/>
                <a:latin typeface="Tahoma"/>
                <a:ea typeface="DejaVu Sans"/>
                <a:hlinkClick r:id="rId202"/>
              </a:rPr>
              <a:t>r</a:t>
            </a:r>
            <a:r>
              <a:rPr b="0" lang="sv-SE" sz="1200" spc="-1" strike="noStrike" u="sng">
                <a:solidFill>
                  <a:srgbClr val="0000ff"/>
                </a:solidFill>
                <a:uFillTx/>
                <a:latin typeface="Tahoma"/>
                <a:ea typeface="DejaVu Sans"/>
                <a:hlinkClick r:id="rId203"/>
              </a:rPr>
              <a:t>m</a:t>
            </a:r>
            <a:r>
              <a:rPr b="0" lang="sv-SE" sz="1200" spc="-1" strike="noStrike" u="sng">
                <a:solidFill>
                  <a:srgbClr val="0000ff"/>
                </a:solidFill>
                <a:uFillTx/>
                <a:latin typeface="Tahoma"/>
                <a:ea typeface="DejaVu Sans"/>
                <a:hlinkClick r:id="rId204"/>
              </a:rPr>
              <a:t>/</a:t>
            </a:r>
            <a:r>
              <a:rPr b="0" lang="sv-SE" sz="1200" spc="-1" strike="noStrike" u="sng">
                <a:solidFill>
                  <a:srgbClr val="0000ff"/>
                </a:solidFill>
                <a:uFillTx/>
                <a:latin typeface="Tahoma"/>
                <a:ea typeface="DejaVu Sans"/>
                <a:hlinkClick r:id="rId205"/>
              </a:rPr>
              <a:t>o</a:t>
            </a:r>
            <a:r>
              <a:rPr b="0" lang="sv-SE" sz="1200" spc="-1" strike="noStrike" u="sng">
                <a:solidFill>
                  <a:srgbClr val="0000ff"/>
                </a:solidFill>
                <a:uFillTx/>
                <a:latin typeface="Tahoma"/>
                <a:ea typeface="DejaVu Sans"/>
                <a:hlinkClick r:id="rId206"/>
              </a:rPr>
              <a:t>v</a:t>
            </a:r>
            <a:r>
              <a:rPr b="0" lang="sv-SE" sz="1200" spc="-1" strike="noStrike" u="sng">
                <a:solidFill>
                  <a:srgbClr val="0000ff"/>
                </a:solidFill>
                <a:uFillTx/>
                <a:latin typeface="Tahoma"/>
                <a:ea typeface="DejaVu Sans"/>
                <a:hlinkClick r:id="rId207"/>
              </a:rPr>
              <a:t>e</a:t>
            </a:r>
            <a:r>
              <a:rPr b="0" lang="sv-SE" sz="1200" spc="-1" strike="noStrike" u="sng">
                <a:solidFill>
                  <a:srgbClr val="0000ff"/>
                </a:solidFill>
                <a:uFillTx/>
                <a:latin typeface="Tahoma"/>
                <a:ea typeface="DejaVu Sans"/>
                <a:hlinkClick r:id="rId208"/>
              </a:rPr>
              <a:t>rv</a:t>
            </a:r>
            <a:r>
              <a:rPr b="0" lang="sv-SE" sz="1200" spc="-1" strike="noStrike" u="sng">
                <a:solidFill>
                  <a:srgbClr val="0000ff"/>
                </a:solidFill>
                <a:uFillTx/>
                <a:latin typeface="Tahoma"/>
                <a:ea typeface="DejaVu Sans"/>
                <a:hlinkClick r:id="rId209"/>
              </a:rPr>
              <a:t>i</a:t>
            </a:r>
            <a:r>
              <a:rPr b="0" lang="sv-SE" sz="1200" spc="-1" strike="noStrike" u="sng">
                <a:solidFill>
                  <a:srgbClr val="0000ff"/>
                </a:solidFill>
                <a:uFillTx/>
                <a:latin typeface="Tahoma"/>
                <a:ea typeface="DejaVu Sans"/>
                <a:hlinkClick r:id="rId210"/>
              </a:rPr>
              <a:t>e</a:t>
            </a:r>
            <a:r>
              <a:rPr b="0" lang="sv-SE" sz="1200" spc="-1" strike="noStrike" u="sng">
                <a:solidFill>
                  <a:srgbClr val="0000ff"/>
                </a:solidFill>
                <a:uFillTx/>
                <a:latin typeface="Tahoma"/>
                <a:ea typeface="DejaVu Sans"/>
                <a:hlinkClick r:id="rId211"/>
              </a:rPr>
              <a:t>w</a:t>
            </a:r>
            <a:r>
              <a:rPr b="0" lang="sv-SE" sz="1200" spc="-1" strike="noStrike" u="sng">
                <a:solidFill>
                  <a:srgbClr val="0000ff"/>
                </a:solidFill>
                <a:uFillTx/>
                <a:latin typeface="Tahoma"/>
                <a:ea typeface="DejaVu Sans"/>
                <a:hlinkClick r:id="rId212"/>
              </a:rPr>
              <a:t>-</a:t>
            </a:r>
            <a:r>
              <a:rPr b="0" lang="sv-SE" sz="1200" spc="-1" strike="noStrike" u="sng">
                <a:solidFill>
                  <a:srgbClr val="0000ff"/>
                </a:solidFill>
                <a:uFillTx/>
                <a:latin typeface="Tahoma"/>
                <a:ea typeface="DejaVu Sans"/>
                <a:hlinkClick r:id="rId213"/>
              </a:rPr>
              <a:t>o</a:t>
            </a:r>
            <a:r>
              <a:rPr b="0" lang="sv-SE" sz="1200" spc="-1" strike="noStrike" u="sng">
                <a:solidFill>
                  <a:srgbClr val="0000ff"/>
                </a:solidFill>
                <a:uFillTx/>
                <a:latin typeface="Tahoma"/>
                <a:ea typeface="DejaVu Sans"/>
                <a:hlinkClick r:id="rId214"/>
              </a:rPr>
              <a:t>f</a:t>
            </a:r>
            <a:r>
              <a:rPr b="0" lang="sv-SE" sz="1200" spc="-1" strike="noStrike" u="sng">
                <a:solidFill>
                  <a:srgbClr val="0000ff"/>
                </a:solidFill>
                <a:uFillTx/>
                <a:latin typeface="Tahoma"/>
                <a:ea typeface="DejaVu Sans"/>
                <a:hlinkClick r:id="rId215"/>
              </a:rPr>
              <a:t>-</a:t>
            </a:r>
            <a:r>
              <a:rPr b="0" lang="sv-SE" sz="1200" spc="-1" strike="noStrike" u="sng">
                <a:solidFill>
                  <a:srgbClr val="0000ff"/>
                </a:solidFill>
                <a:uFillTx/>
                <a:latin typeface="Tahoma"/>
                <a:ea typeface="DejaVu Sans"/>
                <a:hlinkClick r:id="rId216"/>
              </a:rPr>
              <a:t>t</a:t>
            </a:r>
            <a:r>
              <a:rPr b="0" lang="sv-SE" sz="1200" spc="-1" strike="noStrike" u="sng">
                <a:solidFill>
                  <a:srgbClr val="0000ff"/>
                </a:solidFill>
                <a:uFillTx/>
                <a:latin typeface="Tahoma"/>
                <a:ea typeface="DejaVu Sans"/>
                <a:hlinkClick r:id="rId217"/>
              </a:rPr>
              <a:t>h</a:t>
            </a:r>
            <a:r>
              <a:rPr b="0" lang="sv-SE" sz="1200" spc="-1" strike="noStrike" u="sng">
                <a:solidFill>
                  <a:srgbClr val="0000ff"/>
                </a:solidFill>
                <a:uFillTx/>
                <a:latin typeface="Tahoma"/>
                <a:ea typeface="DejaVu Sans"/>
                <a:hlinkClick r:id="rId218"/>
              </a:rPr>
              <a:t>e</a:t>
            </a:r>
            <a:r>
              <a:rPr b="0" lang="sv-SE" sz="1200" spc="-1" strike="noStrike" u="sng">
                <a:solidFill>
                  <a:srgbClr val="0000ff"/>
                </a:solidFill>
                <a:uFillTx/>
                <a:latin typeface="Tahoma"/>
                <a:ea typeface="DejaVu Sans"/>
                <a:hlinkClick r:id="rId219"/>
              </a:rPr>
              <a:t>-</a:t>
            </a:r>
            <a:r>
              <a:rPr b="0" lang="sv-SE" sz="1200" spc="-1" strike="noStrike" u="sng">
                <a:solidFill>
                  <a:srgbClr val="0000ff"/>
                </a:solidFill>
                <a:uFillTx/>
                <a:latin typeface="Tahoma"/>
                <a:ea typeface="DejaVu Sans"/>
                <a:hlinkClick r:id="rId220"/>
              </a:rPr>
              <a:t>gd</a:t>
            </a:r>
            <a:r>
              <a:rPr b="0" lang="sv-SE" sz="1200" spc="-1" strike="noStrike" u="sng">
                <a:solidFill>
                  <a:srgbClr val="0000ff"/>
                </a:solidFill>
                <a:uFillTx/>
                <a:latin typeface="Tahoma"/>
                <a:ea typeface="DejaVu Sans"/>
                <a:hlinkClick r:id="rId221"/>
              </a:rPr>
              <a:t>p</a:t>
            </a:r>
            <a:r>
              <a:rPr b="0" lang="sv-SE" sz="1200" spc="-1" strike="noStrike" u="sng">
                <a:solidFill>
                  <a:srgbClr val="0000ff"/>
                </a:solidFill>
                <a:uFillTx/>
                <a:latin typeface="Tahoma"/>
                <a:ea typeface="DejaVu Sans"/>
                <a:hlinkClick r:id="rId222"/>
              </a:rPr>
              <a:t>r</a:t>
            </a:r>
            <a:r>
              <a:rPr b="0" lang="sv-SE" sz="1200" spc="-1" strike="noStrike" u="sng">
                <a:solidFill>
                  <a:srgbClr val="0000ff"/>
                </a:solidFill>
                <a:uFillTx/>
                <a:latin typeface="Tahoma"/>
                <a:ea typeface="DejaVu Sans"/>
                <a:hlinkClick r:id="rId223"/>
              </a:rPr>
              <a:t>/</a:t>
            </a:r>
            <a:endParaRPr b="0" lang="sv-SE" sz="1200" spc="-1" strike="noStrike">
              <a:latin typeface="Arial"/>
            </a:endParaRPr>
          </a:p>
        </p:txBody>
      </p:sp>
      <p:sp>
        <p:nvSpPr>
          <p:cNvPr id="185" name="CustomShape 10"/>
          <p:cNvSpPr/>
          <p:nvPr/>
        </p:nvSpPr>
        <p:spPr>
          <a:xfrm>
            <a:off x="567720" y="3246840"/>
            <a:ext cx="3329280" cy="176040"/>
          </a:xfrm>
          <a:prstGeom prst="rect">
            <a:avLst/>
          </a:prstGeom>
          <a:noFill/>
          <a:ln>
            <a:noFill/>
          </a:ln>
        </p:spPr>
        <p:style>
          <a:lnRef idx="0"/>
          <a:fillRef idx="0"/>
          <a:effectRef idx="0"/>
          <a:fontRef idx="minor"/>
        </p:style>
        <p:txBody>
          <a:bodyPr lIns="0" rIns="0" tIns="8640" bIns="0"/>
          <a:p>
            <a:pPr marL="12600">
              <a:lnSpc>
                <a:spcPts val="1344"/>
              </a:lnSpc>
            </a:pPr>
            <a:r>
              <a:rPr b="0" lang="sv-SE" sz="1200" spc="-1" strike="noStrike" u="sng">
                <a:solidFill>
                  <a:srgbClr val="0000ff"/>
                </a:solidFill>
                <a:uFillTx/>
                <a:latin typeface="Tahoma"/>
                <a:ea typeface="DejaVu Sans"/>
                <a:hlinkClick r:id="rId224"/>
              </a:rPr>
              <a:t>h</a:t>
            </a:r>
            <a:r>
              <a:rPr b="0" lang="sv-SE" sz="1200" spc="-1" strike="noStrike" u="sng">
                <a:solidFill>
                  <a:srgbClr val="0000ff"/>
                </a:solidFill>
                <a:uFillTx/>
                <a:latin typeface="Tahoma"/>
                <a:ea typeface="DejaVu Sans"/>
                <a:hlinkClick r:id="rId225"/>
              </a:rPr>
              <a:t>t</a:t>
            </a:r>
            <a:r>
              <a:rPr b="0" lang="sv-SE" sz="1200" spc="-1" strike="noStrike" u="sng">
                <a:solidFill>
                  <a:srgbClr val="0000ff"/>
                </a:solidFill>
                <a:uFillTx/>
                <a:latin typeface="Tahoma"/>
                <a:ea typeface="DejaVu Sans"/>
                <a:hlinkClick r:id="rId226"/>
              </a:rPr>
              <a:t>t</a:t>
            </a:r>
            <a:r>
              <a:rPr b="0" lang="sv-SE" sz="1200" spc="-1" strike="noStrike" u="sng">
                <a:solidFill>
                  <a:srgbClr val="0000ff"/>
                </a:solidFill>
                <a:uFillTx/>
                <a:latin typeface="Tahoma"/>
                <a:ea typeface="DejaVu Sans"/>
                <a:hlinkClick r:id="rId227"/>
              </a:rPr>
              <a:t>p</a:t>
            </a:r>
            <a:r>
              <a:rPr b="0" lang="sv-SE" sz="1200" spc="-1" strike="noStrike" u="sng">
                <a:solidFill>
                  <a:srgbClr val="0000ff"/>
                </a:solidFill>
                <a:uFillTx/>
                <a:latin typeface="Tahoma"/>
                <a:ea typeface="DejaVu Sans"/>
                <a:hlinkClick r:id="rId228"/>
              </a:rPr>
              <a:t>:</a:t>
            </a:r>
            <a:r>
              <a:rPr b="0" lang="sv-SE" sz="1200" spc="-1" strike="noStrike" u="sng">
                <a:solidFill>
                  <a:srgbClr val="0000ff"/>
                </a:solidFill>
                <a:uFillTx/>
                <a:latin typeface="Tahoma"/>
                <a:ea typeface="DejaVu Sans"/>
                <a:hlinkClick r:id="rId229"/>
              </a:rPr>
              <a:t>//ww</a:t>
            </a:r>
            <a:r>
              <a:rPr b="0" lang="sv-SE" sz="1200" spc="-1" strike="noStrike" u="sng">
                <a:solidFill>
                  <a:srgbClr val="0000ff"/>
                </a:solidFill>
                <a:uFillTx/>
                <a:latin typeface="Tahoma"/>
                <a:ea typeface="DejaVu Sans"/>
                <a:hlinkClick r:id="rId230"/>
              </a:rPr>
              <a:t>w</a:t>
            </a:r>
            <a:r>
              <a:rPr b="0" lang="sv-SE" sz="1200" spc="-1" strike="noStrike" u="sng">
                <a:solidFill>
                  <a:srgbClr val="0000ff"/>
                </a:solidFill>
                <a:uFillTx/>
                <a:latin typeface="Tahoma"/>
                <a:ea typeface="DejaVu Sans"/>
                <a:hlinkClick r:id="rId231"/>
              </a:rPr>
              <a:t>-</a:t>
            </a:r>
            <a:r>
              <a:rPr b="0" lang="sv-SE" sz="1200" spc="-1" strike="noStrike" u="sng">
                <a:solidFill>
                  <a:srgbClr val="0000ff"/>
                </a:solidFill>
                <a:uFillTx/>
                <a:latin typeface="Tahoma"/>
                <a:ea typeface="DejaVu Sans"/>
                <a:hlinkClick r:id="rId232"/>
              </a:rPr>
              <a:t>p</a:t>
            </a:r>
            <a:r>
              <a:rPr b="0" lang="sv-SE" sz="1200" spc="-1" strike="noStrike" u="sng">
                <a:solidFill>
                  <a:srgbClr val="0000ff"/>
                </a:solidFill>
                <a:uFillTx/>
                <a:latin typeface="Tahoma"/>
                <a:ea typeface="DejaVu Sans"/>
                <a:hlinkClick r:id="rId233"/>
              </a:rPr>
              <a:t>e</a:t>
            </a:r>
            <a:r>
              <a:rPr b="0" lang="sv-SE" sz="1200" spc="-1" strike="noStrike" u="sng">
                <a:solidFill>
                  <a:srgbClr val="0000ff"/>
                </a:solidFill>
                <a:uFillTx/>
                <a:latin typeface="Tahoma"/>
                <a:ea typeface="DejaVu Sans"/>
                <a:hlinkClick r:id="rId234"/>
              </a:rPr>
              <a:t>r</a:t>
            </a:r>
            <a:r>
              <a:rPr b="0" lang="sv-SE" sz="1200" spc="-1" strike="noStrike" u="sng">
                <a:solidFill>
                  <a:srgbClr val="0000ff"/>
                </a:solidFill>
                <a:uFillTx/>
                <a:latin typeface="Tahoma"/>
                <a:ea typeface="DejaVu Sans"/>
                <a:hlinkClick r:id="rId235"/>
              </a:rPr>
              <a:t>s</a:t>
            </a:r>
            <a:r>
              <a:rPr b="0" lang="sv-SE" sz="1200" spc="-1" strike="noStrike" u="sng">
                <a:solidFill>
                  <a:srgbClr val="0000ff"/>
                </a:solidFill>
                <a:uFillTx/>
                <a:latin typeface="Tahoma"/>
                <a:ea typeface="DejaVu Sans"/>
                <a:hlinkClick r:id="rId236"/>
              </a:rPr>
              <a:t>o</a:t>
            </a:r>
            <a:r>
              <a:rPr b="0" lang="sv-SE" sz="1200" spc="-1" strike="noStrike" u="sng">
                <a:solidFill>
                  <a:srgbClr val="0000ff"/>
                </a:solidFill>
                <a:uFillTx/>
                <a:latin typeface="Tahoma"/>
                <a:ea typeface="DejaVu Sans"/>
                <a:hlinkClick r:id="rId237"/>
              </a:rPr>
              <a:t>n</a:t>
            </a:r>
            <a:r>
              <a:rPr b="0" lang="sv-SE" sz="1200" spc="-1" strike="noStrike" u="sng">
                <a:solidFill>
                  <a:srgbClr val="0000ff"/>
                </a:solidFill>
                <a:uFillTx/>
                <a:latin typeface="Tahoma"/>
                <a:ea typeface="DejaVu Sans"/>
                <a:hlinkClick r:id="rId238"/>
              </a:rPr>
              <a:t>a</a:t>
            </a:r>
            <a:r>
              <a:rPr b="0" lang="sv-SE" sz="1200" spc="-1" strike="noStrike" u="sng">
                <a:solidFill>
                  <a:srgbClr val="0000ff"/>
                </a:solidFill>
                <a:uFillTx/>
                <a:latin typeface="Tahoma"/>
                <a:ea typeface="DejaVu Sans"/>
                <a:hlinkClick r:id="rId239"/>
              </a:rPr>
              <a:t>l</a:t>
            </a:r>
            <a:r>
              <a:rPr b="0" lang="sv-SE" sz="1200" spc="-1" strike="noStrike" u="sng">
                <a:solidFill>
                  <a:srgbClr val="0000ff"/>
                </a:solidFill>
                <a:uFillTx/>
                <a:latin typeface="Tahoma"/>
                <a:ea typeface="DejaVu Sans"/>
                <a:hlinkClick r:id="rId240"/>
              </a:rPr>
              <a:t>.</a:t>
            </a:r>
            <a:r>
              <a:rPr b="0" lang="sv-SE" sz="1200" spc="-1" strike="noStrike" u="sng">
                <a:solidFill>
                  <a:srgbClr val="0000ff"/>
                </a:solidFill>
                <a:uFillTx/>
                <a:latin typeface="Tahoma"/>
                <a:ea typeface="DejaVu Sans"/>
                <a:hlinkClick r:id="rId241"/>
              </a:rPr>
              <a:t>um</a:t>
            </a:r>
            <a:r>
              <a:rPr b="0" lang="sv-SE" sz="1200" spc="-1" strike="noStrike" u="sng">
                <a:solidFill>
                  <a:srgbClr val="0000ff"/>
                </a:solidFill>
                <a:uFillTx/>
                <a:latin typeface="Tahoma"/>
                <a:ea typeface="DejaVu Sans"/>
                <a:hlinkClick r:id="rId242"/>
              </a:rPr>
              <a:t>i</a:t>
            </a:r>
            <a:r>
              <a:rPr b="0" lang="sv-SE" sz="1200" spc="-1" strike="noStrike" u="sng">
                <a:solidFill>
                  <a:srgbClr val="0000ff"/>
                </a:solidFill>
                <a:uFillTx/>
                <a:latin typeface="Tahoma"/>
                <a:ea typeface="DejaVu Sans"/>
                <a:hlinkClick r:id="rId243"/>
              </a:rPr>
              <a:t>c</a:t>
            </a:r>
            <a:r>
              <a:rPr b="0" lang="sv-SE" sz="1200" spc="-1" strike="noStrike" u="sng">
                <a:solidFill>
                  <a:srgbClr val="0000ff"/>
                </a:solidFill>
                <a:uFillTx/>
                <a:latin typeface="Tahoma"/>
                <a:ea typeface="DejaVu Sans"/>
                <a:hlinkClick r:id="rId244"/>
              </a:rPr>
              <a:t>h</a:t>
            </a:r>
            <a:r>
              <a:rPr b="0" lang="sv-SE" sz="1200" spc="-1" strike="noStrike" u="sng">
                <a:solidFill>
                  <a:srgbClr val="0000ff"/>
                </a:solidFill>
                <a:uFillTx/>
                <a:latin typeface="Tahoma"/>
                <a:ea typeface="DejaVu Sans"/>
                <a:hlinkClick r:id="rId245"/>
              </a:rPr>
              <a:t>.</a:t>
            </a:r>
            <a:r>
              <a:rPr b="0" lang="sv-SE" sz="1200" spc="-1" strike="noStrike" u="sng">
                <a:solidFill>
                  <a:srgbClr val="0000ff"/>
                </a:solidFill>
                <a:uFillTx/>
                <a:latin typeface="Tahoma"/>
                <a:ea typeface="DejaVu Sans"/>
                <a:hlinkClick r:id="rId246"/>
              </a:rPr>
              <a:t>e</a:t>
            </a:r>
            <a:r>
              <a:rPr b="0" lang="sv-SE" sz="1200" spc="-1" strike="noStrike" u="sng">
                <a:solidFill>
                  <a:srgbClr val="0000ff"/>
                </a:solidFill>
                <a:uFillTx/>
                <a:latin typeface="Tahoma"/>
                <a:ea typeface="DejaVu Sans"/>
                <a:hlinkClick r:id="rId247"/>
              </a:rPr>
              <a:t>d</a:t>
            </a:r>
            <a:r>
              <a:rPr b="0" lang="sv-SE" sz="1200" spc="-1" strike="noStrike" u="sng">
                <a:solidFill>
                  <a:srgbClr val="0000ff"/>
                </a:solidFill>
                <a:uFillTx/>
                <a:latin typeface="Tahoma"/>
                <a:ea typeface="DejaVu Sans"/>
                <a:hlinkClick r:id="rId248"/>
              </a:rPr>
              <a:t>u/</a:t>
            </a:r>
            <a:r>
              <a:rPr b="0" lang="sv-SE" sz="1200" spc="-1" strike="noStrike" u="sng">
                <a:solidFill>
                  <a:srgbClr val="0000ff"/>
                </a:solidFill>
                <a:uFillTx/>
                <a:latin typeface="Tahoma"/>
                <a:ea typeface="DejaVu Sans"/>
                <a:hlinkClick r:id="rId249"/>
              </a:rPr>
              <a:t>~</a:t>
            </a:r>
            <a:r>
              <a:rPr b="0" lang="sv-SE" sz="1200" spc="-1" strike="noStrike" u="sng">
                <a:solidFill>
                  <a:srgbClr val="0000ff"/>
                </a:solidFill>
                <a:uFillTx/>
                <a:latin typeface="Tahoma"/>
                <a:ea typeface="DejaVu Sans"/>
                <a:hlinkClick r:id="rId250"/>
              </a:rPr>
              <a:t>m</a:t>
            </a:r>
            <a:r>
              <a:rPr b="0" lang="sv-SE" sz="1200" spc="-1" strike="noStrike" u="sng">
                <a:solidFill>
                  <a:srgbClr val="0000ff"/>
                </a:solidFill>
                <a:uFillTx/>
                <a:latin typeface="Tahoma"/>
                <a:ea typeface="DejaVu Sans"/>
                <a:hlinkClick r:id="rId251"/>
              </a:rPr>
              <a:t>e</a:t>
            </a:r>
            <a:r>
              <a:rPr b="0" lang="sv-SE" sz="1200" spc="-1" strike="noStrike" u="sng">
                <a:solidFill>
                  <a:srgbClr val="0000ff"/>
                </a:solidFill>
                <a:uFillTx/>
                <a:latin typeface="Tahoma"/>
                <a:ea typeface="DejaVu Sans"/>
                <a:hlinkClick r:id="rId252"/>
              </a:rPr>
              <a:t>j</a:t>
            </a:r>
            <a:r>
              <a:rPr b="0" lang="sv-SE" sz="1200" spc="-1" strike="noStrike" u="sng">
                <a:solidFill>
                  <a:srgbClr val="0000ff"/>
                </a:solidFill>
                <a:uFillTx/>
                <a:latin typeface="Tahoma"/>
                <a:ea typeface="DejaVu Sans"/>
                <a:hlinkClick r:id="rId253"/>
              </a:rPr>
              <a:t>n</a:t>
            </a:r>
            <a:r>
              <a:rPr b="0" lang="sv-SE" sz="1200" spc="-1" strike="noStrike" u="sng">
                <a:solidFill>
                  <a:srgbClr val="0000ff"/>
                </a:solidFill>
                <a:uFillTx/>
                <a:latin typeface="Tahoma"/>
                <a:ea typeface="DejaVu Sans"/>
                <a:hlinkClick r:id="rId254"/>
              </a:rPr>
              <a:t>/</a:t>
            </a:r>
            <a:r>
              <a:rPr b="0" lang="sv-SE" sz="1200" spc="-1" strike="noStrike" u="sng">
                <a:solidFill>
                  <a:srgbClr val="0000ff"/>
                </a:solidFill>
                <a:uFillTx/>
                <a:latin typeface="Tahoma"/>
                <a:ea typeface="DejaVu Sans"/>
                <a:hlinkClick r:id="rId255"/>
              </a:rPr>
              <a:t>n</a:t>
            </a:r>
            <a:r>
              <a:rPr b="0" lang="sv-SE" sz="1200" spc="-1" strike="noStrike" u="sng">
                <a:solidFill>
                  <a:srgbClr val="0000ff"/>
                </a:solidFill>
                <a:uFillTx/>
                <a:latin typeface="Tahoma"/>
                <a:ea typeface="DejaVu Sans"/>
                <a:hlinkClick r:id="rId256"/>
              </a:rPr>
              <a:t>e</a:t>
            </a:r>
            <a:r>
              <a:rPr b="0" lang="sv-SE" sz="1200" spc="-1" strike="noStrike" u="sng">
                <a:solidFill>
                  <a:srgbClr val="0000ff"/>
                </a:solidFill>
                <a:uFillTx/>
                <a:latin typeface="Tahoma"/>
                <a:ea typeface="DejaVu Sans"/>
                <a:hlinkClick r:id="rId257"/>
              </a:rPr>
              <a:t>t</a:t>
            </a:r>
            <a:r>
              <a:rPr b="0" lang="sv-SE" sz="1200" spc="-1" strike="noStrike" u="sng">
                <a:solidFill>
                  <a:srgbClr val="0000ff"/>
                </a:solidFill>
                <a:uFillTx/>
                <a:latin typeface="Tahoma"/>
                <a:ea typeface="DejaVu Sans"/>
                <a:hlinkClick r:id="rId258"/>
              </a:rPr>
              <a:t>d</a:t>
            </a:r>
            <a:r>
              <a:rPr b="0" lang="sv-SE" sz="1200" spc="-1" strike="noStrike" u="sng">
                <a:solidFill>
                  <a:srgbClr val="0000ff"/>
                </a:solidFill>
                <a:uFillTx/>
                <a:latin typeface="Tahoma"/>
                <a:ea typeface="DejaVu Sans"/>
                <a:hlinkClick r:id="rId259"/>
              </a:rPr>
              <a:t>a</a:t>
            </a:r>
            <a:r>
              <a:rPr b="0" lang="sv-SE" sz="1200" spc="-1" strike="noStrike" u="sng">
                <a:solidFill>
                  <a:srgbClr val="0000ff"/>
                </a:solidFill>
                <a:uFillTx/>
                <a:latin typeface="Tahoma"/>
                <a:ea typeface="DejaVu Sans"/>
                <a:hlinkClick r:id="rId260"/>
              </a:rPr>
              <a:t>t</a:t>
            </a:r>
            <a:r>
              <a:rPr b="0" lang="sv-SE" sz="1200" spc="-1" strike="noStrike" u="sng">
                <a:solidFill>
                  <a:srgbClr val="0000ff"/>
                </a:solidFill>
                <a:uFillTx/>
                <a:latin typeface="Tahoma"/>
                <a:ea typeface="DejaVu Sans"/>
                <a:hlinkClick r:id="rId261"/>
              </a:rPr>
              <a:t>a</a:t>
            </a:r>
            <a:r>
              <a:rPr b="0" lang="sv-SE" sz="1200" spc="-1" strike="noStrike" u="sng">
                <a:solidFill>
                  <a:srgbClr val="0000ff"/>
                </a:solidFill>
                <a:uFillTx/>
                <a:latin typeface="Tahoma"/>
                <a:ea typeface="DejaVu Sans"/>
                <a:hlinkClick r:id="rId262"/>
              </a:rPr>
              <a:t>/</a:t>
            </a:r>
            <a:endParaRPr b="0" lang="sv-SE" sz="1200" spc="-1" strike="noStrike">
              <a:latin typeface="Arial"/>
            </a:endParaRPr>
          </a:p>
        </p:txBody>
      </p:sp>
      <p:sp>
        <p:nvSpPr>
          <p:cNvPr id="186" name="CustomShape 11"/>
          <p:cNvSpPr/>
          <p:nvPr/>
        </p:nvSpPr>
        <p:spPr>
          <a:xfrm>
            <a:off x="567720" y="3679920"/>
            <a:ext cx="4553640" cy="176040"/>
          </a:xfrm>
          <a:prstGeom prst="rect">
            <a:avLst/>
          </a:prstGeom>
          <a:noFill/>
          <a:ln>
            <a:noFill/>
          </a:ln>
        </p:spPr>
        <p:style>
          <a:lnRef idx="0"/>
          <a:fillRef idx="0"/>
          <a:effectRef idx="0"/>
          <a:fontRef idx="minor"/>
        </p:style>
        <p:txBody>
          <a:bodyPr lIns="0" rIns="0" tIns="8640" bIns="0"/>
          <a:p>
            <a:pPr marL="12600">
              <a:lnSpc>
                <a:spcPts val="1344"/>
              </a:lnSpc>
            </a:pPr>
            <a:r>
              <a:rPr b="0" lang="sv-SE" sz="1200" spc="-1" strike="noStrike" u="sng">
                <a:solidFill>
                  <a:srgbClr val="0000ff"/>
                </a:solidFill>
                <a:uFillTx/>
                <a:latin typeface="Tahoma"/>
                <a:ea typeface="DejaVu Sans"/>
                <a:hlinkClick r:id="rId263"/>
              </a:rPr>
              <a:t>h</a:t>
            </a:r>
            <a:r>
              <a:rPr b="0" lang="sv-SE" sz="1200" spc="-1" strike="noStrike" u="sng">
                <a:solidFill>
                  <a:srgbClr val="0000ff"/>
                </a:solidFill>
                <a:uFillTx/>
                <a:latin typeface="Tahoma"/>
                <a:ea typeface="DejaVu Sans"/>
                <a:hlinkClick r:id="rId264"/>
              </a:rPr>
              <a:t>t</a:t>
            </a:r>
            <a:r>
              <a:rPr b="0" lang="sv-SE" sz="1200" spc="-1" strike="noStrike" u="sng">
                <a:solidFill>
                  <a:srgbClr val="0000ff"/>
                </a:solidFill>
                <a:uFillTx/>
                <a:latin typeface="Tahoma"/>
                <a:ea typeface="DejaVu Sans"/>
                <a:hlinkClick r:id="rId265"/>
              </a:rPr>
              <a:t>t</a:t>
            </a:r>
            <a:r>
              <a:rPr b="0" lang="sv-SE" sz="1200" spc="-1" strike="noStrike" u="sng">
                <a:solidFill>
                  <a:srgbClr val="0000ff"/>
                </a:solidFill>
                <a:uFillTx/>
                <a:latin typeface="Tahoma"/>
                <a:ea typeface="DejaVu Sans"/>
                <a:hlinkClick r:id="rId266"/>
              </a:rPr>
              <a:t>p</a:t>
            </a:r>
            <a:r>
              <a:rPr b="0" lang="sv-SE" sz="1200" spc="-1" strike="noStrike" u="sng">
                <a:solidFill>
                  <a:srgbClr val="0000ff"/>
                </a:solidFill>
                <a:uFillTx/>
                <a:latin typeface="Tahoma"/>
                <a:ea typeface="DejaVu Sans"/>
                <a:hlinkClick r:id="rId267"/>
              </a:rPr>
              <a:t>:</a:t>
            </a:r>
            <a:r>
              <a:rPr b="0" lang="sv-SE" sz="1200" spc="-1" strike="noStrike" u="sng">
                <a:solidFill>
                  <a:srgbClr val="0000ff"/>
                </a:solidFill>
                <a:uFillTx/>
                <a:latin typeface="Tahoma"/>
                <a:ea typeface="DejaVu Sans"/>
                <a:hlinkClick r:id="rId268"/>
              </a:rPr>
              <a:t>//ww</a:t>
            </a:r>
            <a:r>
              <a:rPr b="0" lang="sv-SE" sz="1200" spc="-1" strike="noStrike" u="sng">
                <a:solidFill>
                  <a:srgbClr val="0000ff"/>
                </a:solidFill>
                <a:uFillTx/>
                <a:latin typeface="Tahoma"/>
                <a:ea typeface="DejaVu Sans"/>
                <a:hlinkClick r:id="rId269"/>
              </a:rPr>
              <a:t>w</a:t>
            </a:r>
            <a:r>
              <a:rPr b="0" lang="sv-SE" sz="1200" spc="-1" strike="noStrike" u="sng">
                <a:solidFill>
                  <a:srgbClr val="0000ff"/>
                </a:solidFill>
                <a:uFillTx/>
                <a:latin typeface="Tahoma"/>
                <a:ea typeface="DejaVu Sans"/>
                <a:hlinkClick r:id="rId270"/>
              </a:rPr>
              <a:t>-</a:t>
            </a:r>
            <a:r>
              <a:rPr b="0" lang="sv-SE" sz="1200" spc="-1" strike="noStrike" u="sng">
                <a:solidFill>
                  <a:srgbClr val="0000ff"/>
                </a:solidFill>
                <a:uFillTx/>
                <a:latin typeface="Tahoma"/>
                <a:ea typeface="DejaVu Sans"/>
                <a:hlinkClick r:id="rId271"/>
              </a:rPr>
              <a:t>p</a:t>
            </a:r>
            <a:r>
              <a:rPr b="0" lang="sv-SE" sz="1200" spc="-1" strike="noStrike" u="sng">
                <a:solidFill>
                  <a:srgbClr val="0000ff"/>
                </a:solidFill>
                <a:uFillTx/>
                <a:latin typeface="Tahoma"/>
                <a:ea typeface="DejaVu Sans"/>
                <a:hlinkClick r:id="rId272"/>
              </a:rPr>
              <a:t>e</a:t>
            </a:r>
            <a:r>
              <a:rPr b="0" lang="sv-SE" sz="1200" spc="-1" strike="noStrike" u="sng">
                <a:solidFill>
                  <a:srgbClr val="0000ff"/>
                </a:solidFill>
                <a:uFillTx/>
                <a:latin typeface="Tahoma"/>
                <a:ea typeface="DejaVu Sans"/>
                <a:hlinkClick r:id="rId273"/>
              </a:rPr>
              <a:t>r</a:t>
            </a:r>
            <a:r>
              <a:rPr b="0" lang="sv-SE" sz="1200" spc="-1" strike="noStrike" u="sng">
                <a:solidFill>
                  <a:srgbClr val="0000ff"/>
                </a:solidFill>
                <a:uFillTx/>
                <a:latin typeface="Tahoma"/>
                <a:ea typeface="DejaVu Sans"/>
                <a:hlinkClick r:id="rId274"/>
              </a:rPr>
              <a:t>s</a:t>
            </a:r>
            <a:r>
              <a:rPr b="0" lang="sv-SE" sz="1200" spc="-1" strike="noStrike" u="sng">
                <a:solidFill>
                  <a:srgbClr val="0000ff"/>
                </a:solidFill>
                <a:uFillTx/>
                <a:latin typeface="Tahoma"/>
                <a:ea typeface="DejaVu Sans"/>
                <a:hlinkClick r:id="rId275"/>
              </a:rPr>
              <a:t>o</a:t>
            </a:r>
            <a:r>
              <a:rPr b="0" lang="sv-SE" sz="1200" spc="-1" strike="noStrike" u="sng">
                <a:solidFill>
                  <a:srgbClr val="0000ff"/>
                </a:solidFill>
                <a:uFillTx/>
                <a:latin typeface="Tahoma"/>
                <a:ea typeface="DejaVu Sans"/>
                <a:hlinkClick r:id="rId276"/>
              </a:rPr>
              <a:t>n</a:t>
            </a:r>
            <a:r>
              <a:rPr b="0" lang="sv-SE" sz="1200" spc="-1" strike="noStrike" u="sng">
                <a:solidFill>
                  <a:srgbClr val="0000ff"/>
                </a:solidFill>
                <a:uFillTx/>
                <a:latin typeface="Tahoma"/>
                <a:ea typeface="DejaVu Sans"/>
                <a:hlinkClick r:id="rId277"/>
              </a:rPr>
              <a:t>a</a:t>
            </a:r>
            <a:r>
              <a:rPr b="0" lang="sv-SE" sz="1200" spc="-1" strike="noStrike" u="sng">
                <a:solidFill>
                  <a:srgbClr val="0000ff"/>
                </a:solidFill>
                <a:uFillTx/>
                <a:latin typeface="Tahoma"/>
                <a:ea typeface="DejaVu Sans"/>
                <a:hlinkClick r:id="rId278"/>
              </a:rPr>
              <a:t>l</a:t>
            </a:r>
            <a:r>
              <a:rPr b="0" lang="sv-SE" sz="1200" spc="-1" strike="noStrike" u="sng">
                <a:solidFill>
                  <a:srgbClr val="0000ff"/>
                </a:solidFill>
                <a:uFillTx/>
                <a:latin typeface="Tahoma"/>
                <a:ea typeface="DejaVu Sans"/>
                <a:hlinkClick r:id="rId279"/>
              </a:rPr>
              <a:t>.</a:t>
            </a:r>
            <a:r>
              <a:rPr b="0" lang="sv-SE" sz="1200" spc="-1" strike="noStrike" u="sng">
                <a:solidFill>
                  <a:srgbClr val="0000ff"/>
                </a:solidFill>
                <a:uFillTx/>
                <a:latin typeface="Tahoma"/>
                <a:ea typeface="DejaVu Sans"/>
                <a:hlinkClick r:id="rId280"/>
              </a:rPr>
              <a:t>um</a:t>
            </a:r>
            <a:r>
              <a:rPr b="0" lang="sv-SE" sz="1200" spc="-1" strike="noStrike" u="sng">
                <a:solidFill>
                  <a:srgbClr val="0000ff"/>
                </a:solidFill>
                <a:uFillTx/>
                <a:latin typeface="Tahoma"/>
                <a:ea typeface="DejaVu Sans"/>
                <a:hlinkClick r:id="rId281"/>
              </a:rPr>
              <a:t>i</a:t>
            </a:r>
            <a:r>
              <a:rPr b="0" lang="sv-SE" sz="1200" spc="-1" strike="noStrike" u="sng">
                <a:solidFill>
                  <a:srgbClr val="0000ff"/>
                </a:solidFill>
                <a:uFillTx/>
                <a:latin typeface="Tahoma"/>
                <a:ea typeface="DejaVu Sans"/>
                <a:hlinkClick r:id="rId282"/>
              </a:rPr>
              <a:t>c</a:t>
            </a:r>
            <a:r>
              <a:rPr b="0" lang="sv-SE" sz="1200" spc="-1" strike="noStrike" u="sng">
                <a:solidFill>
                  <a:srgbClr val="0000ff"/>
                </a:solidFill>
                <a:uFillTx/>
                <a:latin typeface="Tahoma"/>
                <a:ea typeface="DejaVu Sans"/>
                <a:hlinkClick r:id="rId283"/>
              </a:rPr>
              <a:t>h</a:t>
            </a:r>
            <a:r>
              <a:rPr b="0" lang="sv-SE" sz="1200" spc="-1" strike="noStrike" u="sng">
                <a:solidFill>
                  <a:srgbClr val="0000ff"/>
                </a:solidFill>
                <a:uFillTx/>
                <a:latin typeface="Tahoma"/>
                <a:ea typeface="DejaVu Sans"/>
                <a:hlinkClick r:id="rId284"/>
              </a:rPr>
              <a:t>.</a:t>
            </a:r>
            <a:r>
              <a:rPr b="0" lang="sv-SE" sz="1200" spc="-1" strike="noStrike" u="sng">
                <a:solidFill>
                  <a:srgbClr val="0000ff"/>
                </a:solidFill>
                <a:uFillTx/>
                <a:latin typeface="Tahoma"/>
                <a:ea typeface="DejaVu Sans"/>
                <a:hlinkClick r:id="rId285"/>
              </a:rPr>
              <a:t>e</a:t>
            </a:r>
            <a:r>
              <a:rPr b="0" lang="sv-SE" sz="1200" spc="-1" strike="noStrike" u="sng">
                <a:solidFill>
                  <a:srgbClr val="0000ff"/>
                </a:solidFill>
                <a:uFillTx/>
                <a:latin typeface="Tahoma"/>
                <a:ea typeface="DejaVu Sans"/>
                <a:hlinkClick r:id="rId286"/>
              </a:rPr>
              <a:t>d</a:t>
            </a:r>
            <a:r>
              <a:rPr b="0" lang="sv-SE" sz="1200" spc="-1" strike="noStrike" u="sng">
                <a:solidFill>
                  <a:srgbClr val="0000ff"/>
                </a:solidFill>
                <a:uFillTx/>
                <a:latin typeface="Tahoma"/>
                <a:ea typeface="DejaVu Sans"/>
                <a:hlinkClick r:id="rId287"/>
              </a:rPr>
              <a:t>u/</a:t>
            </a:r>
            <a:r>
              <a:rPr b="0" lang="sv-SE" sz="1200" spc="-1" strike="noStrike" u="sng">
                <a:solidFill>
                  <a:srgbClr val="0000ff"/>
                </a:solidFill>
                <a:uFillTx/>
                <a:latin typeface="Tahoma"/>
                <a:ea typeface="DejaVu Sans"/>
                <a:hlinkClick r:id="rId288"/>
              </a:rPr>
              <a:t>~</a:t>
            </a:r>
            <a:r>
              <a:rPr b="0" lang="sv-SE" sz="1200" spc="-1" strike="noStrike" u="sng">
                <a:solidFill>
                  <a:srgbClr val="0000ff"/>
                </a:solidFill>
                <a:uFillTx/>
                <a:latin typeface="Tahoma"/>
                <a:ea typeface="DejaVu Sans"/>
                <a:hlinkClick r:id="rId289"/>
              </a:rPr>
              <a:t>m</a:t>
            </a:r>
            <a:r>
              <a:rPr b="0" lang="sv-SE" sz="1200" spc="-1" strike="noStrike" u="sng">
                <a:solidFill>
                  <a:srgbClr val="0000ff"/>
                </a:solidFill>
                <a:uFillTx/>
                <a:latin typeface="Tahoma"/>
                <a:ea typeface="DejaVu Sans"/>
                <a:hlinkClick r:id="rId290"/>
              </a:rPr>
              <a:t>e</a:t>
            </a:r>
            <a:r>
              <a:rPr b="0" lang="sv-SE" sz="1200" spc="-1" strike="noStrike" u="sng">
                <a:solidFill>
                  <a:srgbClr val="0000ff"/>
                </a:solidFill>
                <a:uFillTx/>
                <a:latin typeface="Tahoma"/>
                <a:ea typeface="DejaVu Sans"/>
                <a:hlinkClick r:id="rId291"/>
              </a:rPr>
              <a:t>j</a:t>
            </a:r>
            <a:r>
              <a:rPr b="0" lang="sv-SE" sz="1200" spc="-1" strike="noStrike" u="sng">
                <a:solidFill>
                  <a:srgbClr val="0000ff"/>
                </a:solidFill>
                <a:uFillTx/>
                <a:latin typeface="Tahoma"/>
                <a:ea typeface="DejaVu Sans"/>
                <a:hlinkClick r:id="rId292"/>
              </a:rPr>
              <a:t>n</a:t>
            </a:r>
            <a:r>
              <a:rPr b="0" lang="sv-SE" sz="1200" spc="-1" strike="noStrike" u="sng">
                <a:solidFill>
                  <a:srgbClr val="0000ff"/>
                </a:solidFill>
                <a:uFillTx/>
                <a:latin typeface="Tahoma"/>
                <a:ea typeface="DejaVu Sans"/>
                <a:hlinkClick r:id="rId293"/>
              </a:rPr>
              <a:t>/</a:t>
            </a:r>
            <a:r>
              <a:rPr b="0" lang="sv-SE" sz="1200" spc="-1" strike="noStrike" u="sng">
                <a:solidFill>
                  <a:srgbClr val="0000ff"/>
                </a:solidFill>
                <a:uFillTx/>
                <a:latin typeface="Tahoma"/>
                <a:ea typeface="DejaVu Sans"/>
                <a:hlinkClick r:id="rId294"/>
              </a:rPr>
              <a:t>pa</a:t>
            </a:r>
            <a:r>
              <a:rPr b="0" lang="sv-SE" sz="1200" spc="-1" strike="noStrike" u="sng">
                <a:solidFill>
                  <a:srgbClr val="0000ff"/>
                </a:solidFill>
                <a:uFillTx/>
                <a:latin typeface="Tahoma"/>
                <a:ea typeface="DejaVu Sans"/>
                <a:hlinkClick r:id="rId295"/>
              </a:rPr>
              <a:t>p</a:t>
            </a:r>
            <a:r>
              <a:rPr b="0" lang="sv-SE" sz="1200" spc="-1" strike="noStrike" u="sng">
                <a:solidFill>
                  <a:srgbClr val="0000ff"/>
                </a:solidFill>
                <a:uFillTx/>
                <a:latin typeface="Tahoma"/>
                <a:ea typeface="DejaVu Sans"/>
                <a:hlinkClick r:id="rId296"/>
              </a:rPr>
              <a:t>e</a:t>
            </a:r>
            <a:r>
              <a:rPr b="0" lang="sv-SE" sz="1200" spc="-1" strike="noStrike" u="sng">
                <a:solidFill>
                  <a:srgbClr val="0000ff"/>
                </a:solidFill>
                <a:uFillTx/>
                <a:latin typeface="Tahoma"/>
                <a:ea typeface="DejaVu Sans"/>
                <a:hlinkClick r:id="rId297"/>
              </a:rPr>
              <a:t>r</a:t>
            </a:r>
            <a:r>
              <a:rPr b="0" lang="sv-SE" sz="1200" spc="-1" strike="noStrike" u="sng">
                <a:solidFill>
                  <a:srgbClr val="0000ff"/>
                </a:solidFill>
                <a:uFillTx/>
                <a:latin typeface="Tahoma"/>
                <a:ea typeface="DejaVu Sans"/>
                <a:hlinkClick r:id="rId298"/>
              </a:rPr>
              <a:t>s</a:t>
            </a:r>
            <a:r>
              <a:rPr b="0" lang="sv-SE" sz="1200" spc="-1" strike="noStrike" u="sng">
                <a:solidFill>
                  <a:srgbClr val="0000ff"/>
                </a:solidFill>
                <a:uFillTx/>
                <a:latin typeface="Tahoma"/>
                <a:ea typeface="DejaVu Sans"/>
                <a:hlinkClick r:id="rId299"/>
              </a:rPr>
              <a:t>/</a:t>
            </a:r>
            <a:r>
              <a:rPr b="0" lang="sv-SE" sz="1200" spc="-1" strike="noStrike" u="sng">
                <a:solidFill>
                  <a:srgbClr val="0000ff"/>
                </a:solidFill>
                <a:uFillTx/>
                <a:latin typeface="Tahoma"/>
                <a:ea typeface="DejaVu Sans"/>
                <a:hlinkClick r:id="rId300"/>
              </a:rPr>
              <a:t>n</a:t>
            </a:r>
            <a:r>
              <a:rPr b="0" lang="sv-SE" sz="1200" spc="-1" strike="noStrike" u="sng">
                <a:solidFill>
                  <a:srgbClr val="0000ff"/>
                </a:solidFill>
                <a:uFillTx/>
                <a:latin typeface="Tahoma"/>
                <a:ea typeface="DejaVu Sans"/>
                <a:hlinkClick r:id="rId301"/>
              </a:rPr>
              <a:t>p</a:t>
            </a:r>
            <a:r>
              <a:rPr b="0" lang="sv-SE" sz="1200" spc="-1" strike="noStrike" u="sng">
                <a:solidFill>
                  <a:srgbClr val="0000ff"/>
                </a:solidFill>
                <a:uFillTx/>
                <a:latin typeface="Tahoma"/>
                <a:ea typeface="DejaVu Sans"/>
                <a:hlinkClick r:id="rId302"/>
              </a:rPr>
              <a:t>c</a:t>
            </a:r>
            <a:r>
              <a:rPr b="0" lang="sv-SE" sz="1200" spc="-1" strike="noStrike" u="sng">
                <a:solidFill>
                  <a:srgbClr val="0000ff"/>
                </a:solidFill>
                <a:uFillTx/>
                <a:latin typeface="Tahoma"/>
                <a:ea typeface="DejaVu Sans"/>
                <a:hlinkClick r:id="rId303"/>
              </a:rPr>
              <a:t>o</a:t>
            </a:r>
            <a:r>
              <a:rPr b="0" lang="sv-SE" sz="1200" spc="-1" strike="noStrike" u="sng">
                <a:solidFill>
                  <a:srgbClr val="0000ff"/>
                </a:solidFill>
                <a:uFillTx/>
                <a:latin typeface="Tahoma"/>
                <a:ea typeface="DejaVu Sans"/>
                <a:hlinkClick r:id="rId304"/>
              </a:rPr>
              <a:t>m</a:t>
            </a:r>
            <a:r>
              <a:rPr b="0" lang="sv-SE" sz="1200" spc="-1" strike="noStrike" u="sng">
                <a:solidFill>
                  <a:srgbClr val="0000ff"/>
                </a:solidFill>
                <a:uFillTx/>
                <a:latin typeface="Tahoma"/>
                <a:ea typeface="DejaVu Sans"/>
                <a:hlinkClick r:id="rId305"/>
              </a:rPr>
              <a:t>m</a:t>
            </a:r>
            <a:r>
              <a:rPr b="0" lang="sv-SE" sz="1200" spc="-1" strike="noStrike" u="sng">
                <a:solidFill>
                  <a:srgbClr val="0000ff"/>
                </a:solidFill>
                <a:uFillTx/>
                <a:latin typeface="Tahoma"/>
                <a:ea typeface="DejaVu Sans"/>
                <a:hlinkClick r:id="rId306"/>
              </a:rPr>
              <a:t>u</a:t>
            </a:r>
            <a:r>
              <a:rPr b="0" lang="sv-SE" sz="1200" spc="-1" strike="noStrike" u="sng">
                <a:solidFill>
                  <a:srgbClr val="0000ff"/>
                </a:solidFill>
                <a:uFillTx/>
                <a:latin typeface="Tahoma"/>
                <a:ea typeface="DejaVu Sans"/>
                <a:hlinkClick r:id="rId307"/>
              </a:rPr>
              <a:t>n</a:t>
            </a:r>
            <a:r>
              <a:rPr b="0" lang="sv-SE" sz="1200" spc="-1" strike="noStrike" u="sng">
                <a:solidFill>
                  <a:srgbClr val="0000ff"/>
                </a:solidFill>
                <a:uFillTx/>
                <a:latin typeface="Tahoma"/>
                <a:ea typeface="DejaVu Sans"/>
                <a:hlinkClick r:id="rId308"/>
              </a:rPr>
              <a:t>i</a:t>
            </a:r>
            <a:r>
              <a:rPr b="0" lang="sv-SE" sz="1200" spc="-1" strike="noStrike" u="sng">
                <a:solidFill>
                  <a:srgbClr val="0000ff"/>
                </a:solidFill>
                <a:uFillTx/>
                <a:latin typeface="Tahoma"/>
                <a:ea typeface="DejaVu Sans"/>
                <a:hlinkClick r:id="rId309"/>
              </a:rPr>
              <a:t>t</a:t>
            </a:r>
            <a:r>
              <a:rPr b="0" lang="sv-SE" sz="1200" spc="-1" strike="noStrike" u="sng">
                <a:solidFill>
                  <a:srgbClr val="0000ff"/>
                </a:solidFill>
                <a:uFillTx/>
                <a:latin typeface="Tahoma"/>
                <a:ea typeface="DejaVu Sans"/>
                <a:hlinkClick r:id="rId310"/>
              </a:rPr>
              <a:t>i</a:t>
            </a:r>
            <a:r>
              <a:rPr b="0" lang="sv-SE" sz="1200" spc="-1" strike="noStrike" u="sng">
                <a:solidFill>
                  <a:srgbClr val="0000ff"/>
                </a:solidFill>
                <a:uFillTx/>
                <a:latin typeface="Tahoma"/>
                <a:ea typeface="DejaVu Sans"/>
                <a:hlinkClick r:id="rId311"/>
              </a:rPr>
              <a:t>e</a:t>
            </a:r>
            <a:r>
              <a:rPr b="0" lang="sv-SE" sz="1200" spc="-1" strike="noStrike" u="sng">
                <a:solidFill>
                  <a:srgbClr val="0000ff"/>
                </a:solidFill>
                <a:uFillTx/>
                <a:latin typeface="Tahoma"/>
                <a:ea typeface="DejaVu Sans"/>
                <a:hlinkClick r:id="rId312"/>
              </a:rPr>
              <a:t>s</a:t>
            </a:r>
            <a:r>
              <a:rPr b="0" lang="sv-SE" sz="1200" spc="-1" strike="noStrike" u="sng">
                <a:solidFill>
                  <a:srgbClr val="0000ff"/>
                </a:solidFill>
                <a:uFillTx/>
                <a:latin typeface="Tahoma"/>
                <a:ea typeface="DejaVu Sans"/>
                <a:hlinkClick r:id="rId313"/>
              </a:rPr>
              <a:t>.</a:t>
            </a:r>
            <a:r>
              <a:rPr b="0" lang="sv-SE" sz="1200" spc="-1" strike="noStrike" u="sng">
                <a:solidFill>
                  <a:srgbClr val="0000ff"/>
                </a:solidFill>
                <a:uFillTx/>
                <a:latin typeface="Tahoma"/>
                <a:ea typeface="DejaVu Sans"/>
                <a:hlinkClick r:id="rId314"/>
              </a:rPr>
              <a:t>pdf</a:t>
            </a:r>
            <a:endParaRPr b="0" lang="sv-SE" sz="1200" spc="-1" strike="noStrike">
              <a:latin typeface="Arial"/>
            </a:endParaRPr>
          </a:p>
        </p:txBody>
      </p:sp>
      <p:sp>
        <p:nvSpPr>
          <p:cNvPr id="187" name="CustomShape 12"/>
          <p:cNvSpPr/>
          <p:nvPr/>
        </p:nvSpPr>
        <p:spPr>
          <a:xfrm>
            <a:off x="567720" y="4111200"/>
            <a:ext cx="2192400" cy="176040"/>
          </a:xfrm>
          <a:prstGeom prst="rect">
            <a:avLst/>
          </a:prstGeom>
          <a:noFill/>
          <a:ln>
            <a:noFill/>
          </a:ln>
        </p:spPr>
        <p:style>
          <a:lnRef idx="0"/>
          <a:fillRef idx="0"/>
          <a:effectRef idx="0"/>
          <a:fontRef idx="minor"/>
        </p:style>
        <p:txBody>
          <a:bodyPr lIns="0" rIns="0" tIns="8640" bIns="0"/>
          <a:p>
            <a:pPr marL="12600">
              <a:lnSpc>
                <a:spcPts val="1344"/>
              </a:lnSpc>
            </a:pPr>
            <a:r>
              <a:rPr b="0" lang="sv-SE" sz="1200" spc="-1" strike="noStrike" u="sng">
                <a:solidFill>
                  <a:srgbClr val="0000ff"/>
                </a:solidFill>
                <a:uFillTx/>
                <a:latin typeface="Tahoma"/>
                <a:ea typeface="DejaVu Sans"/>
                <a:hlinkClick r:id="rId315"/>
              </a:rPr>
              <a:t>h</a:t>
            </a:r>
            <a:r>
              <a:rPr b="0" lang="sv-SE" sz="1200" spc="-1" strike="noStrike" u="sng">
                <a:solidFill>
                  <a:srgbClr val="0000ff"/>
                </a:solidFill>
                <a:uFillTx/>
                <a:latin typeface="Tahoma"/>
                <a:ea typeface="DejaVu Sans"/>
                <a:hlinkClick r:id="rId316"/>
              </a:rPr>
              <a:t>t</a:t>
            </a:r>
            <a:r>
              <a:rPr b="0" lang="sv-SE" sz="1200" spc="-1" strike="noStrike" u="sng">
                <a:solidFill>
                  <a:srgbClr val="0000ff"/>
                </a:solidFill>
                <a:uFillTx/>
                <a:latin typeface="Tahoma"/>
                <a:ea typeface="DejaVu Sans"/>
                <a:hlinkClick r:id="rId317"/>
              </a:rPr>
              <a:t>t</a:t>
            </a:r>
            <a:r>
              <a:rPr b="0" lang="sv-SE" sz="1200" spc="-1" strike="noStrike" u="sng">
                <a:solidFill>
                  <a:srgbClr val="0000ff"/>
                </a:solidFill>
                <a:uFillTx/>
                <a:latin typeface="Tahoma"/>
                <a:ea typeface="DejaVu Sans"/>
                <a:hlinkClick r:id="rId318"/>
              </a:rPr>
              <a:t>p</a:t>
            </a:r>
            <a:r>
              <a:rPr b="0" lang="sv-SE" sz="1200" spc="-1" strike="noStrike" u="sng">
                <a:solidFill>
                  <a:srgbClr val="0000ff"/>
                </a:solidFill>
                <a:uFillTx/>
                <a:latin typeface="Tahoma"/>
                <a:ea typeface="DejaVu Sans"/>
                <a:hlinkClick r:id="rId319"/>
              </a:rPr>
              <a:t>s</a:t>
            </a:r>
            <a:r>
              <a:rPr b="0" lang="sv-SE" sz="1200" spc="-1" strike="noStrike" u="sng">
                <a:solidFill>
                  <a:srgbClr val="0000ff"/>
                </a:solidFill>
                <a:uFillTx/>
                <a:latin typeface="Tahoma"/>
                <a:ea typeface="DejaVu Sans"/>
                <a:hlinkClick r:id="rId320"/>
              </a:rPr>
              <a:t>:</a:t>
            </a:r>
            <a:r>
              <a:rPr b="0" lang="sv-SE" sz="1200" spc="-1" strike="noStrike" u="sng">
                <a:solidFill>
                  <a:srgbClr val="0000ff"/>
                </a:solidFill>
                <a:uFillTx/>
                <a:latin typeface="Tahoma"/>
                <a:ea typeface="DejaVu Sans"/>
                <a:hlinkClick r:id="rId321"/>
              </a:rPr>
              <a:t>/</a:t>
            </a:r>
            <a:r>
              <a:rPr b="0" lang="sv-SE" sz="1200" spc="-1" strike="noStrike" u="sng">
                <a:solidFill>
                  <a:srgbClr val="0000ff"/>
                </a:solidFill>
                <a:uFillTx/>
                <a:latin typeface="Tahoma"/>
                <a:ea typeface="DejaVu Sans"/>
                <a:hlinkClick r:id="rId322"/>
              </a:rPr>
              <a:t>/</a:t>
            </a:r>
            <a:r>
              <a:rPr b="0" lang="sv-SE" sz="1200" spc="-1" strike="noStrike" u="sng">
                <a:solidFill>
                  <a:srgbClr val="0000ff"/>
                </a:solidFill>
                <a:uFillTx/>
                <a:latin typeface="Tahoma"/>
                <a:ea typeface="DejaVu Sans"/>
                <a:hlinkClick r:id="rId323"/>
              </a:rPr>
              <a:t>a</a:t>
            </a:r>
            <a:r>
              <a:rPr b="0" lang="sv-SE" sz="1200" spc="-1" strike="noStrike" u="sng">
                <a:solidFill>
                  <a:srgbClr val="0000ff"/>
                </a:solidFill>
                <a:uFillTx/>
                <a:latin typeface="Tahoma"/>
                <a:ea typeface="DejaVu Sans"/>
                <a:hlinkClick r:id="rId324"/>
              </a:rPr>
              <a:t>r</a:t>
            </a:r>
            <a:r>
              <a:rPr b="0" lang="sv-SE" sz="1200" spc="-1" strike="noStrike" u="sng">
                <a:solidFill>
                  <a:srgbClr val="0000ff"/>
                </a:solidFill>
                <a:uFillTx/>
                <a:latin typeface="Tahoma"/>
                <a:ea typeface="DejaVu Sans"/>
                <a:hlinkClick r:id="rId325"/>
              </a:rPr>
              <a:t>x</a:t>
            </a:r>
            <a:r>
              <a:rPr b="0" lang="sv-SE" sz="1200" spc="-1" strike="noStrike" u="sng">
                <a:solidFill>
                  <a:srgbClr val="0000ff"/>
                </a:solidFill>
                <a:uFillTx/>
                <a:latin typeface="Tahoma"/>
                <a:ea typeface="DejaVu Sans"/>
                <a:hlinkClick r:id="rId326"/>
              </a:rPr>
              <a:t>i</a:t>
            </a:r>
            <a:r>
              <a:rPr b="0" lang="sv-SE" sz="1200" spc="-1" strike="noStrike" u="sng">
                <a:solidFill>
                  <a:srgbClr val="0000ff"/>
                </a:solidFill>
                <a:uFillTx/>
                <a:latin typeface="Tahoma"/>
                <a:ea typeface="DejaVu Sans"/>
                <a:hlinkClick r:id="rId327"/>
              </a:rPr>
              <a:t>v</a:t>
            </a:r>
            <a:r>
              <a:rPr b="0" lang="sv-SE" sz="1200" spc="-1" strike="noStrike" u="sng">
                <a:solidFill>
                  <a:srgbClr val="0000ff"/>
                </a:solidFill>
                <a:uFillTx/>
                <a:latin typeface="Tahoma"/>
                <a:ea typeface="DejaVu Sans"/>
                <a:hlinkClick r:id="rId328"/>
              </a:rPr>
              <a:t>.</a:t>
            </a:r>
            <a:r>
              <a:rPr b="0" lang="sv-SE" sz="1200" spc="-1" strike="noStrike" u="sng">
                <a:solidFill>
                  <a:srgbClr val="0000ff"/>
                </a:solidFill>
                <a:uFillTx/>
                <a:latin typeface="Tahoma"/>
                <a:ea typeface="DejaVu Sans"/>
                <a:hlinkClick r:id="rId329"/>
              </a:rPr>
              <a:t>o</a:t>
            </a:r>
            <a:r>
              <a:rPr b="0" lang="sv-SE" sz="1200" spc="-1" strike="noStrike" u="sng">
                <a:solidFill>
                  <a:srgbClr val="0000ff"/>
                </a:solidFill>
                <a:uFillTx/>
                <a:latin typeface="Tahoma"/>
                <a:ea typeface="DejaVu Sans"/>
                <a:hlinkClick r:id="rId330"/>
              </a:rPr>
              <a:t>r</a:t>
            </a:r>
            <a:r>
              <a:rPr b="0" lang="sv-SE" sz="1200" spc="-1" strike="noStrike" u="sng">
                <a:solidFill>
                  <a:srgbClr val="0000ff"/>
                </a:solidFill>
                <a:uFillTx/>
                <a:latin typeface="Tahoma"/>
                <a:ea typeface="DejaVu Sans"/>
                <a:hlinkClick r:id="rId331"/>
              </a:rPr>
              <a:t>g</a:t>
            </a:r>
            <a:r>
              <a:rPr b="0" lang="sv-SE" sz="1200" spc="-1" strike="noStrike" u="sng">
                <a:solidFill>
                  <a:srgbClr val="0000ff"/>
                </a:solidFill>
                <a:uFillTx/>
                <a:latin typeface="Tahoma"/>
                <a:ea typeface="DejaVu Sans"/>
                <a:hlinkClick r:id="rId332"/>
              </a:rPr>
              <a:t>/</a:t>
            </a:r>
            <a:r>
              <a:rPr b="0" lang="sv-SE" sz="1200" spc="-1" strike="noStrike" u="sng">
                <a:solidFill>
                  <a:srgbClr val="0000ff"/>
                </a:solidFill>
                <a:uFillTx/>
                <a:latin typeface="Tahoma"/>
                <a:ea typeface="DejaVu Sans"/>
                <a:hlinkClick r:id="rId333"/>
              </a:rPr>
              <a:t>a</a:t>
            </a:r>
            <a:r>
              <a:rPr b="0" lang="sv-SE" sz="1200" spc="-1" strike="noStrike" u="sng">
                <a:solidFill>
                  <a:srgbClr val="0000ff"/>
                </a:solidFill>
                <a:uFillTx/>
                <a:latin typeface="Tahoma"/>
                <a:ea typeface="DejaVu Sans"/>
                <a:hlinkClick r:id="rId334"/>
              </a:rPr>
              <a:t>b</a:t>
            </a:r>
            <a:r>
              <a:rPr b="0" lang="sv-SE" sz="1200" spc="-1" strike="noStrike" u="sng">
                <a:solidFill>
                  <a:srgbClr val="0000ff"/>
                </a:solidFill>
                <a:uFillTx/>
                <a:latin typeface="Tahoma"/>
                <a:ea typeface="DejaVu Sans"/>
                <a:hlinkClick r:id="rId335"/>
              </a:rPr>
              <a:t>s</a:t>
            </a:r>
            <a:r>
              <a:rPr b="0" lang="sv-SE" sz="1200" spc="-1" strike="noStrike" u="sng">
                <a:solidFill>
                  <a:srgbClr val="0000ff"/>
                </a:solidFill>
                <a:uFillTx/>
                <a:latin typeface="Tahoma"/>
                <a:ea typeface="DejaVu Sans"/>
                <a:hlinkClick r:id="rId336"/>
              </a:rPr>
              <a:t>/</a:t>
            </a:r>
            <a:r>
              <a:rPr b="0" lang="sv-SE" sz="1200" spc="-1" strike="noStrike" u="sng">
                <a:solidFill>
                  <a:srgbClr val="0000ff"/>
                </a:solidFill>
                <a:uFillTx/>
                <a:latin typeface="Tahoma"/>
                <a:ea typeface="DejaVu Sans"/>
                <a:hlinkClick r:id="rId337"/>
              </a:rPr>
              <a:t>1205</a:t>
            </a:r>
            <a:r>
              <a:rPr b="0" lang="sv-SE" sz="1200" spc="-1" strike="noStrike" u="sng">
                <a:solidFill>
                  <a:srgbClr val="0000ff"/>
                </a:solidFill>
                <a:uFillTx/>
                <a:latin typeface="Tahoma"/>
                <a:ea typeface="DejaVu Sans"/>
                <a:hlinkClick r:id="rId338"/>
              </a:rPr>
              <a:t>.</a:t>
            </a:r>
            <a:r>
              <a:rPr b="0" lang="sv-SE" sz="1200" spc="-1" strike="noStrike" u="sng">
                <a:solidFill>
                  <a:srgbClr val="0000ff"/>
                </a:solidFill>
                <a:uFillTx/>
                <a:latin typeface="Tahoma"/>
                <a:ea typeface="DejaVu Sans"/>
                <a:hlinkClick r:id="rId339"/>
              </a:rPr>
              <a:t>6822</a:t>
            </a:r>
            <a:endParaRPr b="0" lang="sv-SE" sz="1200" spc="-1" strike="noStrike">
              <a:latin typeface="Arial"/>
            </a:endParaRPr>
          </a:p>
        </p:txBody>
      </p:sp>
      <p:sp>
        <p:nvSpPr>
          <p:cNvPr id="188" name="CustomShape 13"/>
          <p:cNvSpPr/>
          <p:nvPr/>
        </p:nvSpPr>
        <p:spPr>
          <a:xfrm>
            <a:off x="567720" y="4542480"/>
            <a:ext cx="4362840" cy="176040"/>
          </a:xfrm>
          <a:prstGeom prst="rect">
            <a:avLst/>
          </a:prstGeom>
          <a:noFill/>
          <a:ln>
            <a:noFill/>
          </a:ln>
        </p:spPr>
        <p:style>
          <a:lnRef idx="0"/>
          <a:fillRef idx="0"/>
          <a:effectRef idx="0"/>
          <a:fontRef idx="minor"/>
        </p:style>
        <p:txBody>
          <a:bodyPr lIns="0" rIns="0" tIns="8640" bIns="0"/>
          <a:p>
            <a:pPr marL="12600">
              <a:lnSpc>
                <a:spcPts val="1344"/>
              </a:lnSpc>
            </a:pPr>
            <a:r>
              <a:rPr b="0" lang="sv-SE" sz="1200" spc="-1" strike="noStrike" u="sng">
                <a:solidFill>
                  <a:srgbClr val="0000ff"/>
                </a:solidFill>
                <a:uFillTx/>
                <a:latin typeface="Tahoma"/>
                <a:ea typeface="DejaVu Sans"/>
                <a:hlinkClick r:id="rId340"/>
              </a:rPr>
              <a:t>h</a:t>
            </a:r>
            <a:r>
              <a:rPr b="0" lang="sv-SE" sz="1200" spc="-1" strike="noStrike" u="sng">
                <a:solidFill>
                  <a:srgbClr val="0000ff"/>
                </a:solidFill>
                <a:uFillTx/>
                <a:latin typeface="Tahoma"/>
                <a:ea typeface="DejaVu Sans"/>
                <a:hlinkClick r:id="rId341"/>
              </a:rPr>
              <a:t>t</a:t>
            </a:r>
            <a:r>
              <a:rPr b="0" lang="sv-SE" sz="1200" spc="-1" strike="noStrike" u="sng">
                <a:solidFill>
                  <a:srgbClr val="0000ff"/>
                </a:solidFill>
                <a:uFillTx/>
                <a:latin typeface="Tahoma"/>
                <a:ea typeface="DejaVu Sans"/>
                <a:hlinkClick r:id="rId342"/>
              </a:rPr>
              <a:t>t</a:t>
            </a:r>
            <a:r>
              <a:rPr b="0" lang="sv-SE" sz="1200" spc="-1" strike="noStrike" u="sng">
                <a:solidFill>
                  <a:srgbClr val="0000ff"/>
                </a:solidFill>
                <a:uFillTx/>
                <a:latin typeface="Tahoma"/>
                <a:ea typeface="DejaVu Sans"/>
                <a:hlinkClick r:id="rId343"/>
              </a:rPr>
              <a:t>p</a:t>
            </a:r>
            <a:r>
              <a:rPr b="0" lang="sv-SE" sz="1200" spc="-1" strike="noStrike" u="sng">
                <a:solidFill>
                  <a:srgbClr val="0000ff"/>
                </a:solidFill>
                <a:uFillTx/>
                <a:latin typeface="Tahoma"/>
                <a:ea typeface="DejaVu Sans"/>
                <a:hlinkClick r:id="rId344"/>
              </a:rPr>
              <a:t>s</a:t>
            </a:r>
            <a:r>
              <a:rPr b="0" lang="sv-SE" sz="1200" spc="-1" strike="noStrike" u="sng">
                <a:solidFill>
                  <a:srgbClr val="0000ff"/>
                </a:solidFill>
                <a:uFillTx/>
                <a:latin typeface="Tahoma"/>
                <a:ea typeface="DejaVu Sans"/>
                <a:hlinkClick r:id="rId345"/>
              </a:rPr>
              <a:t>:</a:t>
            </a:r>
            <a:r>
              <a:rPr b="0" lang="sv-SE" sz="1200" spc="-1" strike="noStrike" u="sng">
                <a:solidFill>
                  <a:srgbClr val="0000ff"/>
                </a:solidFill>
                <a:uFillTx/>
                <a:latin typeface="Tahoma"/>
                <a:ea typeface="DejaVu Sans"/>
                <a:hlinkClick r:id="rId346"/>
              </a:rPr>
              <a:t>/</a:t>
            </a:r>
            <a:r>
              <a:rPr b="0" lang="sv-SE" sz="1200" spc="-1" strike="noStrike" u="sng">
                <a:solidFill>
                  <a:srgbClr val="0000ff"/>
                </a:solidFill>
                <a:uFillTx/>
                <a:latin typeface="Tahoma"/>
                <a:ea typeface="DejaVu Sans"/>
                <a:hlinkClick r:id="rId347"/>
              </a:rPr>
              <a:t>/</a:t>
            </a:r>
            <a:r>
              <a:rPr b="0" lang="sv-SE" sz="1200" spc="-1" strike="noStrike" u="sng">
                <a:solidFill>
                  <a:srgbClr val="0000ff"/>
                </a:solidFill>
                <a:uFillTx/>
                <a:latin typeface="Tahoma"/>
                <a:ea typeface="DejaVu Sans"/>
                <a:hlinkClick r:id="rId348"/>
              </a:rPr>
              <a:t>r</a:t>
            </a:r>
            <a:r>
              <a:rPr b="0" lang="sv-SE" sz="1200" spc="-1" strike="noStrike" u="sng">
                <a:solidFill>
                  <a:srgbClr val="0000ff"/>
                </a:solidFill>
                <a:uFillTx/>
                <a:latin typeface="Tahoma"/>
                <a:ea typeface="DejaVu Sans"/>
                <a:hlinkClick r:id="rId349"/>
              </a:rPr>
              <a:t>e</a:t>
            </a:r>
            <a:r>
              <a:rPr b="0" lang="sv-SE" sz="1200" spc="-1" strike="noStrike" u="sng">
                <a:solidFill>
                  <a:srgbClr val="0000ff"/>
                </a:solidFill>
                <a:uFillTx/>
                <a:latin typeface="Tahoma"/>
                <a:ea typeface="DejaVu Sans"/>
                <a:hlinkClick r:id="rId350"/>
              </a:rPr>
              <a:t>s</a:t>
            </a:r>
            <a:r>
              <a:rPr b="0" lang="sv-SE" sz="1200" spc="-1" strike="noStrike" u="sng">
                <a:solidFill>
                  <a:srgbClr val="0000ff"/>
                </a:solidFill>
                <a:uFillTx/>
                <a:latin typeface="Tahoma"/>
                <a:ea typeface="DejaVu Sans"/>
                <a:hlinkClick r:id="rId351"/>
              </a:rPr>
              <a:t>e</a:t>
            </a:r>
            <a:r>
              <a:rPr b="0" lang="sv-SE" sz="1200" spc="-1" strike="noStrike" u="sng">
                <a:solidFill>
                  <a:srgbClr val="0000ff"/>
                </a:solidFill>
                <a:uFillTx/>
                <a:latin typeface="Tahoma"/>
                <a:ea typeface="DejaVu Sans"/>
                <a:hlinkClick r:id="rId352"/>
              </a:rPr>
              <a:t>a</a:t>
            </a:r>
            <a:r>
              <a:rPr b="0" lang="sv-SE" sz="1200" spc="-1" strike="noStrike" u="sng">
                <a:solidFill>
                  <a:srgbClr val="0000ff"/>
                </a:solidFill>
                <a:uFillTx/>
                <a:latin typeface="Tahoma"/>
                <a:ea typeface="DejaVu Sans"/>
                <a:hlinkClick r:id="rId353"/>
              </a:rPr>
              <a:t>r</a:t>
            </a:r>
            <a:r>
              <a:rPr b="0" lang="sv-SE" sz="1200" spc="-1" strike="noStrike" u="sng">
                <a:solidFill>
                  <a:srgbClr val="0000ff"/>
                </a:solidFill>
                <a:uFillTx/>
                <a:latin typeface="Tahoma"/>
                <a:ea typeface="DejaVu Sans"/>
                <a:hlinkClick r:id="rId354"/>
              </a:rPr>
              <a:t>c</a:t>
            </a:r>
            <a:r>
              <a:rPr b="0" lang="sv-SE" sz="1200" spc="-1" strike="noStrike" u="sng">
                <a:solidFill>
                  <a:srgbClr val="0000ff"/>
                </a:solidFill>
                <a:uFillTx/>
                <a:latin typeface="Tahoma"/>
                <a:ea typeface="DejaVu Sans"/>
                <a:hlinkClick r:id="rId355"/>
              </a:rPr>
              <a:t>h</a:t>
            </a:r>
            <a:r>
              <a:rPr b="0" lang="sv-SE" sz="1200" spc="-1" strike="noStrike" u="sng">
                <a:solidFill>
                  <a:srgbClr val="0000ff"/>
                </a:solidFill>
                <a:uFillTx/>
                <a:latin typeface="Tahoma"/>
                <a:ea typeface="DejaVu Sans"/>
                <a:hlinkClick r:id="rId356"/>
              </a:rPr>
              <a:t>.</a:t>
            </a:r>
            <a:r>
              <a:rPr b="0" lang="sv-SE" sz="1200" spc="-1" strike="noStrike" u="sng">
                <a:solidFill>
                  <a:srgbClr val="0000ff"/>
                </a:solidFill>
                <a:uFillTx/>
                <a:latin typeface="Tahoma"/>
                <a:ea typeface="DejaVu Sans"/>
                <a:hlinkClick r:id="rId357"/>
              </a:rPr>
              <a:t>f</a:t>
            </a:r>
            <a:r>
              <a:rPr b="0" lang="sv-SE" sz="1200" spc="-1" strike="noStrike" u="sng">
                <a:solidFill>
                  <a:srgbClr val="0000ff"/>
                </a:solidFill>
                <a:uFillTx/>
                <a:latin typeface="Tahoma"/>
                <a:ea typeface="DejaVu Sans"/>
                <a:hlinkClick r:id="rId358"/>
              </a:rPr>
              <a:t>b</a:t>
            </a:r>
            <a:r>
              <a:rPr b="0" lang="sv-SE" sz="1200" spc="-1" strike="noStrike" u="sng">
                <a:solidFill>
                  <a:srgbClr val="0000ff"/>
                </a:solidFill>
                <a:uFillTx/>
                <a:latin typeface="Tahoma"/>
                <a:ea typeface="DejaVu Sans"/>
                <a:hlinkClick r:id="rId359"/>
              </a:rPr>
              <a:t>.</a:t>
            </a:r>
            <a:r>
              <a:rPr b="0" lang="sv-SE" sz="1200" spc="-1" strike="noStrike" u="sng">
                <a:solidFill>
                  <a:srgbClr val="0000ff"/>
                </a:solidFill>
                <a:uFillTx/>
                <a:latin typeface="Tahoma"/>
                <a:ea typeface="DejaVu Sans"/>
                <a:hlinkClick r:id="rId360"/>
              </a:rPr>
              <a:t>c</a:t>
            </a:r>
            <a:r>
              <a:rPr b="0" lang="sv-SE" sz="1200" spc="-1" strike="noStrike" u="sng">
                <a:solidFill>
                  <a:srgbClr val="0000ff"/>
                </a:solidFill>
                <a:uFillTx/>
                <a:latin typeface="Tahoma"/>
                <a:ea typeface="DejaVu Sans"/>
                <a:hlinkClick r:id="rId361"/>
              </a:rPr>
              <a:t>o</a:t>
            </a:r>
            <a:r>
              <a:rPr b="0" lang="sv-SE" sz="1200" spc="-1" strike="noStrike" u="sng">
                <a:solidFill>
                  <a:srgbClr val="0000ff"/>
                </a:solidFill>
                <a:uFillTx/>
                <a:latin typeface="Tahoma"/>
                <a:ea typeface="DejaVu Sans"/>
                <a:hlinkClick r:id="rId362"/>
              </a:rPr>
              <a:t>m</a:t>
            </a:r>
            <a:r>
              <a:rPr b="0" lang="sv-SE" sz="1200" spc="-1" strike="noStrike" u="sng">
                <a:solidFill>
                  <a:srgbClr val="0000ff"/>
                </a:solidFill>
                <a:uFillTx/>
                <a:latin typeface="Tahoma"/>
                <a:ea typeface="DejaVu Sans"/>
                <a:hlinkClick r:id="rId363"/>
              </a:rPr>
              <a:t>/</a:t>
            </a:r>
            <a:r>
              <a:rPr b="0" lang="sv-SE" sz="1200" spc="-1" strike="noStrike" u="sng">
                <a:solidFill>
                  <a:srgbClr val="0000ff"/>
                </a:solidFill>
                <a:uFillTx/>
                <a:latin typeface="Tahoma"/>
                <a:ea typeface="DejaVu Sans"/>
                <a:hlinkClick r:id="rId364"/>
              </a:rPr>
              <a:t>t</a:t>
            </a:r>
            <a:r>
              <a:rPr b="0" lang="sv-SE" sz="1200" spc="-1" strike="noStrike" u="sng">
                <a:solidFill>
                  <a:srgbClr val="0000ff"/>
                </a:solidFill>
                <a:uFillTx/>
                <a:latin typeface="Tahoma"/>
                <a:ea typeface="DejaVu Sans"/>
                <a:hlinkClick r:id="rId365"/>
              </a:rPr>
              <a:t>h</a:t>
            </a:r>
            <a:r>
              <a:rPr b="0" lang="sv-SE" sz="1200" spc="-1" strike="noStrike" u="sng">
                <a:solidFill>
                  <a:srgbClr val="0000ff"/>
                </a:solidFill>
                <a:uFillTx/>
                <a:latin typeface="Tahoma"/>
                <a:ea typeface="DejaVu Sans"/>
                <a:hlinkClick r:id="rId366"/>
              </a:rPr>
              <a:t>r</a:t>
            </a:r>
            <a:r>
              <a:rPr b="0" lang="sv-SE" sz="1200" spc="-1" strike="noStrike" u="sng">
                <a:solidFill>
                  <a:srgbClr val="0000ff"/>
                </a:solidFill>
                <a:uFillTx/>
                <a:latin typeface="Tahoma"/>
                <a:ea typeface="DejaVu Sans"/>
                <a:hlinkClick r:id="rId367"/>
              </a:rPr>
              <a:t>e</a:t>
            </a:r>
            <a:r>
              <a:rPr b="0" lang="sv-SE" sz="1200" spc="-1" strike="noStrike" u="sng">
                <a:solidFill>
                  <a:srgbClr val="0000ff"/>
                </a:solidFill>
                <a:uFillTx/>
                <a:latin typeface="Tahoma"/>
                <a:ea typeface="DejaVu Sans"/>
                <a:hlinkClick r:id="rId368"/>
              </a:rPr>
              <a:t>e</a:t>
            </a:r>
            <a:r>
              <a:rPr b="0" lang="sv-SE" sz="1200" spc="-1" strike="noStrike" u="sng">
                <a:solidFill>
                  <a:srgbClr val="0000ff"/>
                </a:solidFill>
                <a:uFillTx/>
                <a:latin typeface="Tahoma"/>
                <a:ea typeface="DejaVu Sans"/>
                <a:hlinkClick r:id="rId369"/>
              </a:rPr>
              <a:t>-</a:t>
            </a:r>
            <a:r>
              <a:rPr b="0" lang="sv-SE" sz="1200" spc="-1" strike="noStrike" u="sng">
                <a:solidFill>
                  <a:srgbClr val="0000ff"/>
                </a:solidFill>
                <a:uFillTx/>
                <a:latin typeface="Tahoma"/>
                <a:ea typeface="DejaVu Sans"/>
                <a:hlinkClick r:id="rId370"/>
              </a:rPr>
              <a:t>a</a:t>
            </a:r>
            <a:r>
              <a:rPr b="0" lang="sv-SE" sz="1200" spc="-1" strike="noStrike" u="sng">
                <a:solidFill>
                  <a:srgbClr val="0000ff"/>
                </a:solidFill>
                <a:uFillTx/>
                <a:latin typeface="Tahoma"/>
                <a:ea typeface="DejaVu Sans"/>
                <a:hlinkClick r:id="rId371"/>
              </a:rPr>
              <a:t>n</a:t>
            </a:r>
            <a:r>
              <a:rPr b="0" lang="sv-SE" sz="1200" spc="-1" strike="noStrike" u="sng">
                <a:solidFill>
                  <a:srgbClr val="0000ff"/>
                </a:solidFill>
                <a:uFillTx/>
                <a:latin typeface="Tahoma"/>
                <a:ea typeface="DejaVu Sans"/>
                <a:hlinkClick r:id="rId372"/>
              </a:rPr>
              <a:t>d</a:t>
            </a:r>
            <a:r>
              <a:rPr b="0" lang="sv-SE" sz="1200" spc="-1" strike="noStrike" u="sng">
                <a:solidFill>
                  <a:srgbClr val="0000ff"/>
                </a:solidFill>
                <a:uFillTx/>
                <a:latin typeface="Tahoma"/>
                <a:ea typeface="DejaVu Sans"/>
                <a:hlinkClick r:id="rId373"/>
              </a:rPr>
              <a:t>-</a:t>
            </a:r>
            <a:r>
              <a:rPr b="0" lang="sv-SE" sz="1200" spc="-1" strike="noStrike" u="sng">
                <a:solidFill>
                  <a:srgbClr val="0000ff"/>
                </a:solidFill>
                <a:uFillTx/>
                <a:latin typeface="Tahoma"/>
                <a:ea typeface="DejaVu Sans"/>
                <a:hlinkClick r:id="rId374"/>
              </a:rPr>
              <a:t>a</a:t>
            </a:r>
            <a:r>
              <a:rPr b="0" lang="sv-SE" sz="1200" spc="-1" strike="noStrike" u="sng">
                <a:solidFill>
                  <a:srgbClr val="0000ff"/>
                </a:solidFill>
                <a:uFillTx/>
                <a:latin typeface="Tahoma"/>
                <a:ea typeface="DejaVu Sans"/>
                <a:hlinkClick r:id="rId375"/>
              </a:rPr>
              <a:t>-</a:t>
            </a:r>
            <a:r>
              <a:rPr b="0" lang="sv-SE" sz="1200" spc="-1" strike="noStrike" u="sng">
                <a:solidFill>
                  <a:srgbClr val="0000ff"/>
                </a:solidFill>
                <a:uFillTx/>
                <a:latin typeface="Tahoma"/>
                <a:ea typeface="DejaVu Sans"/>
                <a:hlinkClick r:id="rId376"/>
              </a:rPr>
              <a:t>h</a:t>
            </a:r>
            <a:r>
              <a:rPr b="0" lang="sv-SE" sz="1200" spc="-1" strike="noStrike" u="sng">
                <a:solidFill>
                  <a:srgbClr val="0000ff"/>
                </a:solidFill>
                <a:uFillTx/>
                <a:latin typeface="Tahoma"/>
                <a:ea typeface="DejaVu Sans"/>
                <a:hlinkClick r:id="rId377"/>
              </a:rPr>
              <a:t>a</a:t>
            </a:r>
            <a:r>
              <a:rPr b="0" lang="sv-SE" sz="1200" spc="-1" strike="noStrike" u="sng">
                <a:solidFill>
                  <a:srgbClr val="0000ff"/>
                </a:solidFill>
                <a:uFillTx/>
                <a:latin typeface="Tahoma"/>
                <a:ea typeface="DejaVu Sans"/>
                <a:hlinkClick r:id="rId378"/>
              </a:rPr>
              <a:t>l</a:t>
            </a:r>
            <a:r>
              <a:rPr b="0" lang="sv-SE" sz="1200" spc="-1" strike="noStrike" u="sng">
                <a:solidFill>
                  <a:srgbClr val="0000ff"/>
                </a:solidFill>
                <a:uFillTx/>
                <a:latin typeface="Tahoma"/>
                <a:ea typeface="DejaVu Sans"/>
                <a:hlinkClick r:id="rId379"/>
              </a:rPr>
              <a:t>f</a:t>
            </a:r>
            <a:r>
              <a:rPr b="0" lang="sv-SE" sz="1200" spc="-1" strike="noStrike" u="sng">
                <a:solidFill>
                  <a:srgbClr val="0000ff"/>
                </a:solidFill>
                <a:uFillTx/>
                <a:latin typeface="Tahoma"/>
                <a:ea typeface="DejaVu Sans"/>
                <a:hlinkClick r:id="rId380"/>
              </a:rPr>
              <a:t>-</a:t>
            </a:r>
            <a:r>
              <a:rPr b="0" lang="sv-SE" sz="1200" spc="-1" strike="noStrike" u="sng">
                <a:solidFill>
                  <a:srgbClr val="0000ff"/>
                </a:solidFill>
                <a:uFillTx/>
                <a:latin typeface="Tahoma"/>
                <a:ea typeface="DejaVu Sans"/>
                <a:hlinkClick r:id="rId381"/>
              </a:rPr>
              <a:t>d</a:t>
            </a:r>
            <a:r>
              <a:rPr b="0" lang="sv-SE" sz="1200" spc="-1" strike="noStrike" u="sng">
                <a:solidFill>
                  <a:srgbClr val="0000ff"/>
                </a:solidFill>
                <a:uFillTx/>
                <a:latin typeface="Tahoma"/>
                <a:ea typeface="DejaVu Sans"/>
                <a:hlinkClick r:id="rId382"/>
              </a:rPr>
              <a:t>e</a:t>
            </a:r>
            <a:r>
              <a:rPr b="0" lang="sv-SE" sz="1200" spc="-1" strike="noStrike" u="sng">
                <a:solidFill>
                  <a:srgbClr val="0000ff"/>
                </a:solidFill>
                <a:uFillTx/>
                <a:latin typeface="Tahoma"/>
                <a:ea typeface="DejaVu Sans"/>
                <a:hlinkClick r:id="rId383"/>
              </a:rPr>
              <a:t>g</a:t>
            </a:r>
            <a:r>
              <a:rPr b="0" lang="sv-SE" sz="1200" spc="-1" strike="noStrike" u="sng">
                <a:solidFill>
                  <a:srgbClr val="0000ff"/>
                </a:solidFill>
                <a:uFillTx/>
                <a:latin typeface="Tahoma"/>
                <a:ea typeface="DejaVu Sans"/>
                <a:hlinkClick r:id="rId384"/>
              </a:rPr>
              <a:t>r</a:t>
            </a:r>
            <a:r>
              <a:rPr b="0" lang="sv-SE" sz="1200" spc="-1" strike="noStrike" u="sng">
                <a:solidFill>
                  <a:srgbClr val="0000ff"/>
                </a:solidFill>
                <a:uFillTx/>
                <a:latin typeface="Tahoma"/>
                <a:ea typeface="DejaVu Sans"/>
                <a:hlinkClick r:id="rId385"/>
              </a:rPr>
              <a:t>ee</a:t>
            </a:r>
            <a:r>
              <a:rPr b="0" lang="sv-SE" sz="1200" spc="-1" strike="noStrike" u="sng">
                <a:solidFill>
                  <a:srgbClr val="0000ff"/>
                </a:solidFill>
                <a:uFillTx/>
                <a:latin typeface="Tahoma"/>
                <a:ea typeface="DejaVu Sans"/>
                <a:hlinkClick r:id="rId386"/>
              </a:rPr>
              <a:t>s</a:t>
            </a:r>
            <a:r>
              <a:rPr b="0" lang="sv-SE" sz="1200" spc="-1" strike="noStrike" u="sng">
                <a:solidFill>
                  <a:srgbClr val="0000ff"/>
                </a:solidFill>
                <a:uFillTx/>
                <a:latin typeface="Tahoma"/>
                <a:ea typeface="DejaVu Sans"/>
                <a:hlinkClick r:id="rId387"/>
              </a:rPr>
              <a:t>-</a:t>
            </a:r>
            <a:r>
              <a:rPr b="0" lang="sv-SE" sz="1200" spc="-1" strike="noStrike" u="sng">
                <a:solidFill>
                  <a:srgbClr val="0000ff"/>
                </a:solidFill>
                <a:uFillTx/>
                <a:latin typeface="Tahoma"/>
                <a:ea typeface="DejaVu Sans"/>
                <a:hlinkClick r:id="rId388"/>
              </a:rPr>
              <a:t>o</a:t>
            </a:r>
            <a:r>
              <a:rPr b="0" lang="sv-SE" sz="1200" spc="-1" strike="noStrike" u="sng">
                <a:solidFill>
                  <a:srgbClr val="0000ff"/>
                </a:solidFill>
                <a:uFillTx/>
                <a:latin typeface="Tahoma"/>
                <a:ea typeface="DejaVu Sans"/>
                <a:hlinkClick r:id="rId389"/>
              </a:rPr>
              <a:t>f</a:t>
            </a:r>
            <a:r>
              <a:rPr b="0" lang="sv-SE" sz="1200" spc="-1" strike="noStrike" u="sng">
                <a:solidFill>
                  <a:srgbClr val="0000ff"/>
                </a:solidFill>
                <a:uFillTx/>
                <a:latin typeface="Tahoma"/>
                <a:ea typeface="DejaVu Sans"/>
                <a:hlinkClick r:id="rId390"/>
              </a:rPr>
              <a:t>-</a:t>
            </a:r>
            <a:r>
              <a:rPr b="0" lang="sv-SE" sz="1200" spc="-1" strike="noStrike" u="sng">
                <a:solidFill>
                  <a:srgbClr val="0000ff"/>
                </a:solidFill>
                <a:uFillTx/>
                <a:latin typeface="Tahoma"/>
                <a:ea typeface="DejaVu Sans"/>
                <a:hlinkClick r:id="rId391"/>
              </a:rPr>
              <a:t>s</a:t>
            </a:r>
            <a:r>
              <a:rPr b="0" lang="sv-SE" sz="1200" spc="-1" strike="noStrike" u="sng">
                <a:solidFill>
                  <a:srgbClr val="0000ff"/>
                </a:solidFill>
                <a:uFillTx/>
                <a:latin typeface="Tahoma"/>
                <a:ea typeface="DejaVu Sans"/>
                <a:hlinkClick r:id="rId392"/>
              </a:rPr>
              <a:t>e</a:t>
            </a:r>
            <a:r>
              <a:rPr b="0" lang="sv-SE" sz="1200" spc="-1" strike="noStrike" u="sng">
                <a:solidFill>
                  <a:srgbClr val="0000ff"/>
                </a:solidFill>
                <a:uFillTx/>
                <a:latin typeface="Tahoma"/>
                <a:ea typeface="DejaVu Sans"/>
                <a:hlinkClick r:id="rId393"/>
              </a:rPr>
              <a:t>p</a:t>
            </a:r>
            <a:r>
              <a:rPr b="0" lang="sv-SE" sz="1200" spc="-1" strike="noStrike" u="sng">
                <a:solidFill>
                  <a:srgbClr val="0000ff"/>
                </a:solidFill>
                <a:uFillTx/>
                <a:latin typeface="Tahoma"/>
                <a:ea typeface="DejaVu Sans"/>
                <a:hlinkClick r:id="rId394"/>
              </a:rPr>
              <a:t>a</a:t>
            </a:r>
            <a:r>
              <a:rPr b="0" lang="sv-SE" sz="1200" spc="-1" strike="noStrike" u="sng">
                <a:solidFill>
                  <a:srgbClr val="0000ff"/>
                </a:solidFill>
                <a:uFillTx/>
                <a:latin typeface="Tahoma"/>
                <a:ea typeface="DejaVu Sans"/>
                <a:hlinkClick r:id="rId395"/>
              </a:rPr>
              <a:t>r</a:t>
            </a:r>
            <a:r>
              <a:rPr b="0" lang="sv-SE" sz="1200" spc="-1" strike="noStrike" u="sng">
                <a:solidFill>
                  <a:srgbClr val="0000ff"/>
                </a:solidFill>
                <a:uFillTx/>
                <a:latin typeface="Tahoma"/>
                <a:ea typeface="DejaVu Sans"/>
                <a:hlinkClick r:id="rId396"/>
              </a:rPr>
              <a:t>a</a:t>
            </a:r>
            <a:r>
              <a:rPr b="0" lang="sv-SE" sz="1200" spc="-1" strike="noStrike" u="sng">
                <a:solidFill>
                  <a:srgbClr val="0000ff"/>
                </a:solidFill>
                <a:uFillTx/>
                <a:latin typeface="Tahoma"/>
                <a:ea typeface="DejaVu Sans"/>
                <a:hlinkClick r:id="rId397"/>
              </a:rPr>
              <a:t>t</a:t>
            </a:r>
            <a:r>
              <a:rPr b="0" lang="sv-SE" sz="1200" spc="-1" strike="noStrike" u="sng">
                <a:solidFill>
                  <a:srgbClr val="0000ff"/>
                </a:solidFill>
                <a:uFillTx/>
                <a:latin typeface="Tahoma"/>
                <a:ea typeface="DejaVu Sans"/>
                <a:hlinkClick r:id="rId398"/>
              </a:rPr>
              <a:t>i</a:t>
            </a:r>
            <a:r>
              <a:rPr b="0" lang="sv-SE" sz="1200" spc="-1" strike="noStrike" u="sng">
                <a:solidFill>
                  <a:srgbClr val="0000ff"/>
                </a:solidFill>
                <a:uFillTx/>
                <a:latin typeface="Tahoma"/>
                <a:ea typeface="DejaVu Sans"/>
                <a:hlinkClick r:id="rId399"/>
              </a:rPr>
              <a:t>o</a:t>
            </a:r>
            <a:r>
              <a:rPr b="0" lang="sv-SE" sz="1200" spc="-1" strike="noStrike" u="sng">
                <a:solidFill>
                  <a:srgbClr val="0000ff"/>
                </a:solidFill>
                <a:uFillTx/>
                <a:latin typeface="Tahoma"/>
                <a:ea typeface="DejaVu Sans"/>
                <a:hlinkClick r:id="rId400"/>
              </a:rPr>
              <a:t>n</a:t>
            </a:r>
            <a:r>
              <a:rPr b="0" lang="sv-SE" sz="1200" spc="-1" strike="noStrike" u="sng">
                <a:solidFill>
                  <a:srgbClr val="0000ff"/>
                </a:solidFill>
                <a:uFillTx/>
                <a:latin typeface="Tahoma"/>
                <a:ea typeface="DejaVu Sans"/>
                <a:hlinkClick r:id="rId401"/>
              </a:rPr>
              <a:t>/</a:t>
            </a:r>
            <a:endParaRPr b="0" lang="sv-SE" sz="1200" spc="-1" strike="noStrike">
              <a:latin typeface="Arial"/>
            </a:endParaRPr>
          </a:p>
        </p:txBody>
      </p:sp>
      <p:sp>
        <p:nvSpPr>
          <p:cNvPr id="189" name="CustomShape 14"/>
          <p:cNvSpPr/>
          <p:nvPr/>
        </p:nvSpPr>
        <p:spPr>
          <a:xfrm>
            <a:off x="576000" y="5472000"/>
            <a:ext cx="6699960" cy="176040"/>
          </a:xfrm>
          <a:prstGeom prst="rect">
            <a:avLst/>
          </a:prstGeom>
          <a:noFill/>
          <a:ln>
            <a:noFill/>
          </a:ln>
        </p:spPr>
        <p:style>
          <a:lnRef idx="0"/>
          <a:fillRef idx="0"/>
          <a:effectRef idx="0"/>
          <a:fontRef idx="minor"/>
        </p:style>
        <p:txBody>
          <a:bodyPr lIns="0" rIns="0" tIns="8640" bIns="0"/>
          <a:p>
            <a:pPr marL="12600">
              <a:lnSpc>
                <a:spcPts val="1344"/>
              </a:lnSpc>
            </a:pPr>
            <a:r>
              <a:rPr b="0" lang="sv-SE" sz="1200" spc="-1" strike="noStrike" u="sng">
                <a:solidFill>
                  <a:srgbClr val="0000ff"/>
                </a:solidFill>
                <a:uFillTx/>
                <a:latin typeface="Tahoma"/>
                <a:ea typeface="DejaVu Sans"/>
                <a:hlinkClick r:id="rId402"/>
              </a:rPr>
              <a:t>http://graphonline.ru/en/</a:t>
            </a:r>
            <a:endParaRPr b="0" lang="sv-SE" sz="1200" spc="-1" strike="noStrike">
              <a:latin typeface="Arial"/>
            </a:endParaRPr>
          </a:p>
          <a:p>
            <a:pPr marL="12600">
              <a:lnSpc>
                <a:spcPts val="1344"/>
              </a:lnSpc>
            </a:pPr>
            <a:endParaRPr b="0" lang="sv-SE" sz="1200" spc="-1" strike="noStrike">
              <a:latin typeface="Arial"/>
            </a:endParaRPr>
          </a:p>
          <a:p>
            <a:pPr marL="12600">
              <a:lnSpc>
                <a:spcPts val="1344"/>
              </a:lnSpc>
            </a:pPr>
            <a:r>
              <a:rPr b="0" lang="sv-SE" sz="1200" spc="-1" strike="noStrike" u="sng">
                <a:solidFill>
                  <a:srgbClr val="0000ff"/>
                </a:solidFill>
                <a:uFillTx/>
                <a:latin typeface="Tahoma"/>
                <a:ea typeface="DejaVu Sans"/>
                <a:hlinkClick r:id="rId403"/>
              </a:rPr>
              <a:t>https://fusiontables.google.com/DataSource?dsrcid=implicit</a:t>
            </a:r>
            <a:endParaRPr b="0" lang="sv-SE" sz="1200" spc="-1" strike="noStrike">
              <a:latin typeface="Arial"/>
            </a:endParaRPr>
          </a:p>
          <a:p>
            <a:pPr marL="12600">
              <a:lnSpc>
                <a:spcPts val="1344"/>
              </a:lnSpc>
            </a:pPr>
            <a:endParaRPr b="0" lang="sv-SE" sz="1200" spc="-1" strike="noStrike">
              <a:latin typeface="Arial"/>
            </a:endParaRPr>
          </a:p>
        </p:txBody>
      </p:sp>
      <p:graphicFrame>
        <p:nvGraphicFramePr>
          <p:cNvPr id="190" name="Table 15"/>
          <p:cNvGraphicFramePr/>
          <p:nvPr/>
        </p:nvGraphicFramePr>
        <p:xfrm>
          <a:off x="556920" y="889560"/>
          <a:ext cx="6166800" cy="351360"/>
        </p:xfrm>
        <a:graphic>
          <a:graphicData uri="http://schemas.openxmlformats.org/drawingml/2006/table">
            <a:tbl>
              <a:tblPr/>
              <a:tblGrid>
                <a:gridCol w="1232640"/>
                <a:gridCol w="1232640"/>
                <a:gridCol w="1232640"/>
                <a:gridCol w="1232640"/>
                <a:gridCol w="1236240"/>
              </a:tblGrid>
              <a:tr h="351360">
                <a:tc>
                  <a:txBody>
                    <a:bodyPr lIns="90000" rIns="90000" tIns="46800" bIns="46800"/>
                    <a:p>
                      <a:r>
                        <a:rPr b="0" lang="sv-SE" sz="1400" spc="-1" strike="noStrike">
                          <a:latin typeface="Arial"/>
                        </a:rPr>
                        <a:t>Översikt</a:t>
                      </a:r>
                      <a:endParaRPr b="0" lang="sv-SE" sz="1400" spc="-1" strike="noStrike">
                        <a:latin typeface="Arial"/>
                      </a:endParaRPr>
                    </a:p>
                  </a:txBody>
                  <a:tcPr marL="90000" marR="90000">
                    <a:lnL w="720">
                      <a:solidFill>
                        <a:srgbClr val="ffffff"/>
                      </a:solidFill>
                    </a:lnL>
                    <a:lnT w="720">
                      <a:solidFill>
                        <a:srgbClr val="ffffff"/>
                      </a:solidFill>
                    </a:lnT>
                    <a:lnB w="720">
                      <a:solidFill>
                        <a:srgbClr val="ffffff"/>
                      </a:solidFill>
                    </a:lnB>
                    <a:solidFill>
                      <a:srgbClr val="b3b3b3"/>
                    </a:solidFill>
                  </a:tcPr>
                </a:tc>
                <a:tc>
                  <a:txBody>
                    <a:bodyPr lIns="90000" rIns="90000" tIns="46800" bIns="46800"/>
                    <a:p>
                      <a:r>
                        <a:rPr b="0" lang="sv-SE" sz="1400" spc="-1" strike="noStrike">
                          <a:latin typeface="Arial"/>
                        </a:rPr>
                        <a:t>Moment</a:t>
                      </a:r>
                      <a:endParaRPr b="0" lang="sv-SE"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sv-SE" sz="1400" spc="-1" strike="noStrike">
                          <a:latin typeface="Arial"/>
                        </a:rPr>
                        <a:t>LEKTION</a:t>
                      </a:r>
                      <a:endParaRPr b="0" lang="sv-SE" sz="1400" spc="-1" strike="noStrike">
                        <a:latin typeface="Arial"/>
                      </a:endParaRPr>
                    </a:p>
                  </a:txBody>
                  <a:tcPr marL="90000" marR="90000">
                    <a:lnT w="720">
                      <a:solidFill>
                        <a:srgbClr val="ffffff"/>
                      </a:solidFill>
                    </a:lnT>
                    <a:lnB w="720">
                      <a:solidFill>
                        <a:srgbClr val="ffffff"/>
                      </a:solidFill>
                    </a:lnB>
                    <a:solidFill>
                      <a:srgbClr val="b3b3b3"/>
                    </a:solidFill>
                  </a:tcPr>
                </a:tc>
                <a:tc>
                  <a:txBody>
                    <a:bodyPr lIns="90000" rIns="90000" tIns="46800" bIns="46800"/>
                    <a:p>
                      <a:r>
                        <a:rPr b="0" lang="sv-SE" sz="1400" spc="-1" strike="noStrike">
                          <a:latin typeface="Arial"/>
                        </a:rPr>
                        <a:t>Referenser</a:t>
                      </a:r>
                      <a:endParaRPr b="0" lang="sv-SE" sz="1400" spc="-1" strike="noStrike">
                        <a:latin typeface="Arial"/>
                      </a:endParaRPr>
                    </a:p>
                  </a:txBody>
                  <a:tcPr marL="90000" marR="90000">
                    <a:solidFill>
                      <a:srgbClr val="d9d9d9"/>
                    </a:solidFill>
                  </a:tcPr>
                </a:tc>
                <a:tc>
                  <a:txBody>
                    <a:bodyPr lIns="90000" rIns="90000" tIns="46800" bIns="46800"/>
                    <a:p>
                      <a:r>
                        <a:rPr b="0" lang="sv-SE" sz="1400" spc="-1" strike="noStrike">
                          <a:latin typeface="Arial"/>
                        </a:rPr>
                        <a:t>Klein-info</a:t>
                      </a:r>
                      <a:endParaRPr b="0" lang="sv-SE" sz="1400" spc="-1" strike="noStrike">
                        <a:latin typeface="Arial"/>
                      </a:endParaRPr>
                    </a:p>
                  </a:txBody>
                  <a:tcPr marL="90000" marR="90000">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8747</TotalTime>
  <Application>LibreOffice/6.0.3.2$Windows_X86_64 LibreOffice_project/8f48d515416608e3a835360314dac7e47fd0b821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sv-SE</dc:language>
  <cp:lastModifiedBy/>
  <dcterms:modified xsi:type="dcterms:W3CDTF">2018-08-16T11:47:53Z</dcterms:modified>
  <cp:revision>45</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yperlinksChanged">
    <vt:bool>0</vt:bool>
  </property>
  <property fmtid="{D5CDD505-2E9C-101B-9397-08002B2CF9AE}" pid="4" name="LinksUpToDate">
    <vt:bool>0</vt:bool>
  </property>
  <property fmtid="{D5CDD505-2E9C-101B-9397-08002B2CF9AE}" pid="5" name="PresentationFormat">
    <vt:lpwstr>On-screen Show (4:3)</vt:lpwstr>
  </property>
  <property fmtid="{D5CDD505-2E9C-101B-9397-08002B2CF9AE}" pid="6" name="ScaleCrop">
    <vt:bool>0</vt:bool>
  </property>
  <property fmtid="{D5CDD505-2E9C-101B-9397-08002B2CF9AE}" pid="7" name="ShareDoc">
    <vt:bool>0</vt:bool>
  </property>
</Properties>
</file>