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5" d="100"/>
          <a:sy n="15" d="100"/>
        </p:scale>
        <p:origin x="241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378" y="3823829"/>
            <a:ext cx="15003130" cy="12963389"/>
          </a:xfrm>
        </p:spPr>
        <p:txBody>
          <a:bodyPr bIns="0" anchor="b">
            <a:normAutofit/>
          </a:bodyPr>
          <a:lstStyle>
            <a:lvl1pPr algn="ctr">
              <a:defRPr sz="1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378" y="16787220"/>
            <a:ext cx="15003130" cy="4855147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3840" b="0">
                <a:solidFill>
                  <a:schemeClr val="tx1"/>
                </a:solidFill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64377" y="1580681"/>
            <a:ext cx="8926279" cy="14841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625" y="3835071"/>
            <a:ext cx="1924812" cy="2417174"/>
          </a:xfrm>
        </p:spPr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21696" y="3835078"/>
            <a:ext cx="2647265" cy="223674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381" y="3835078"/>
            <a:ext cx="11965829" cy="22367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1" y="8429424"/>
            <a:ext cx="15003125" cy="9370896"/>
          </a:xfrm>
        </p:spPr>
        <p:txBody>
          <a:bodyPr anchor="b">
            <a:normAutofit/>
          </a:bodyPr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363" y="17800322"/>
            <a:ext cx="15003125" cy="5331480"/>
          </a:xfrm>
        </p:spPr>
        <p:txBody>
          <a:bodyPr tIns="91440">
            <a:normAutofit/>
          </a:bodyPr>
          <a:lstStyle>
            <a:lvl1pPr marL="0" indent="0" algn="ctr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63474"/>
            <a:ext cx="15003127" cy="5084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378" y="9666893"/>
            <a:ext cx="7117517" cy="16500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9989" y="9666895"/>
            <a:ext cx="7117018" cy="1650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0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59990"/>
            <a:ext cx="15003127" cy="5070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93843"/>
            <a:ext cx="7117514" cy="38493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380" y="13556498"/>
            <a:ext cx="7117514" cy="126933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0249" y="9710421"/>
            <a:ext cx="7117255" cy="385073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50249" y="13543159"/>
            <a:ext cx="7117255" cy="12659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03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4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01" y="3835073"/>
            <a:ext cx="5822280" cy="11551291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7975" y="3835075"/>
            <a:ext cx="8416126" cy="223623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3702" y="15386364"/>
            <a:ext cx="5811602" cy="10791269"/>
          </a:xfrm>
        </p:spPr>
        <p:txBody>
          <a:bodyPr>
            <a:normAutofit/>
          </a:bodyPr>
          <a:lstStyle>
            <a:lvl1pPr marL="0" indent="0" algn="l">
              <a:buNone/>
              <a:defRPr sz="384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991604" y="2314423"/>
            <a:ext cx="8427329" cy="24715685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58" y="5421663"/>
            <a:ext cx="7393176" cy="8786803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36307" y="5388209"/>
            <a:ext cx="5363995" cy="18558370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 dirty="0"/>
            </a:lvl1pPr>
          </a:lstStyle>
          <a:p>
            <a:pPr lvl="0" algn="ctr" defTabSz="2194560">
              <a:spcBef>
                <a:spcPts val="432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382" y="15100761"/>
            <a:ext cx="7382585" cy="9617962"/>
          </a:xfrm>
        </p:spPr>
        <p:txBody>
          <a:bodyPr>
            <a:normAutofit/>
          </a:bodyPr>
          <a:lstStyle>
            <a:lvl1pPr marL="0" indent="0" algn="l">
              <a:buNone/>
              <a:defRPr sz="432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995" y="26255316"/>
            <a:ext cx="7398972" cy="1536590"/>
          </a:xfrm>
        </p:spPr>
        <p:txBody>
          <a:bodyPr/>
          <a:lstStyle>
            <a:lvl1pPr algn="l">
              <a:defRPr/>
            </a:lvl1pPr>
          </a:lstStyle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0073" y="1529479"/>
            <a:ext cx="7396999" cy="15404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386999"/>
            <a:ext cx="21945600" cy="120589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29450995"/>
            <a:ext cx="21945600" cy="35661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380" y="3861698"/>
            <a:ext cx="15003127" cy="5036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75521"/>
            <a:ext cx="15003127" cy="165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605" y="1585778"/>
            <a:ext cx="5683901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F3E-507B-4F5A-AA65-55D527EBB1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380" y="1580681"/>
            <a:ext cx="8926279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540" y="3835071"/>
            <a:ext cx="1909790" cy="24171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6720">
                <a:solidFill>
                  <a:schemeClr val="accent1"/>
                </a:solidFill>
              </a:defRPr>
            </a:lvl1pPr>
          </a:lstStyle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9494886"/>
            <a:ext cx="219456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5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defTabSz="1645920" rtl="0" eaLnBrk="1" latinLnBrk="0" hangingPunct="1">
        <a:lnSpc>
          <a:spcPct val="90000"/>
        </a:lnSpc>
        <a:spcBef>
          <a:spcPct val="0"/>
        </a:spcBef>
        <a:buNone/>
        <a:defRPr sz="768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548640" algn="l" defTabSz="16459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4592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74320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84048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3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93776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CAE11-E822-46E0-9269-9AC70C4F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7" y="417509"/>
            <a:ext cx="20072961" cy="3544921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ts val="16000"/>
              </a:lnSpc>
            </a:pPr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Developing Smart Home with Internet-of-Things Technologies</a:t>
            </a:r>
            <a:endParaRPr lang="en-US" cap="none" dirty="0">
              <a:solidFill>
                <a:schemeClr val="bg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A9D20D-060B-4324-B00C-37ABBB658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411" y="30174354"/>
            <a:ext cx="7452682" cy="2641951"/>
          </a:xfrm>
        </p:spPr>
        <p:txBody>
          <a:bodyPr>
            <a:normAutofit/>
          </a:bodyPr>
          <a:lstStyle/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NDUBUISI IWUALA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KINGSLEY ASONYE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47538A9E-D00F-4EA8-9125-3D1D6A45EE71}"/>
              </a:ext>
            </a:extLst>
          </p:cNvPr>
          <p:cNvSpPr txBox="1">
            <a:spLocks/>
          </p:cNvSpPr>
          <p:nvPr/>
        </p:nvSpPr>
        <p:spPr>
          <a:xfrm>
            <a:off x="8279531" y="30174354"/>
            <a:ext cx="6033118" cy="272827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Room 1088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Easc</a:t>
            </a: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building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67A11260-AFC3-457D-995F-C5F9A49CC269}"/>
              </a:ext>
            </a:extLst>
          </p:cNvPr>
          <p:cNvSpPr txBox="1">
            <a:spLocks/>
          </p:cNvSpPr>
          <p:nvPr/>
        </p:nvSpPr>
        <p:spPr>
          <a:xfrm>
            <a:off x="13664842" y="30174354"/>
            <a:ext cx="8280758" cy="272827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may 13</a:t>
            </a:r>
            <a:r>
              <a:rPr lang="en-US" sz="4800" b="1" baseline="30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th</a:t>
            </a:r>
            <a:r>
              <a:rPr lang="en-US" sz="4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, </a:t>
            </a:r>
            <a:r>
              <a:rPr lang="en-US" sz="4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2019</a:t>
            </a:r>
            <a:endParaRPr lang="en-US" sz="4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31CAE11-E822-46E0-9269-9AC70C4F80C4}"/>
              </a:ext>
            </a:extLst>
          </p:cNvPr>
          <p:cNvSpPr txBox="1">
            <a:spLocks/>
          </p:cNvSpPr>
          <p:nvPr/>
        </p:nvSpPr>
        <p:spPr>
          <a:xfrm>
            <a:off x="10172700" y="18955710"/>
            <a:ext cx="10629900" cy="9543090"/>
          </a:xfrm>
          <a:prstGeom prst="rect">
            <a:avLst/>
          </a:prstGeom>
          <a:noFill/>
        </p:spPr>
        <p:txBody>
          <a:bodyPr vert="horz" lIns="91440" tIns="45720" rIns="91440" bIns="0" rtlCol="0" anchor="t">
            <a:noAutofit/>
          </a:bodyPr>
          <a:lstStyle>
            <a:lvl1pPr algn="ctr" defTabSz="1645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6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6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Speech recognition through Amazon Web Service (AWS).</a:t>
            </a:r>
          </a:p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6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Voice commands to appliances, such as TV, thermostats, etc.</a:t>
            </a:r>
          </a:p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6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User customized functions.</a:t>
            </a:r>
          </a:p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6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Open/Close Detection System</a:t>
            </a:r>
          </a:p>
          <a:p>
            <a:pPr algn="l">
              <a:spcBef>
                <a:spcPts val="2400"/>
              </a:spcBef>
            </a:pPr>
            <a:endParaRPr lang="en-US" sz="6600" cap="none" dirty="0">
              <a:solidFill>
                <a:schemeClr val="bg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Hillside Midcentury by SHED Architecture &amp;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94" y="4180144"/>
            <a:ext cx="19886844" cy="139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95" y="26835592"/>
            <a:ext cx="4969545" cy="2484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757" y="18279708"/>
            <a:ext cx="3061363" cy="4081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757" y="22559452"/>
            <a:ext cx="3061363" cy="4078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036" y="18279708"/>
            <a:ext cx="3063656" cy="4081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3339" y="22556576"/>
            <a:ext cx="3065353" cy="40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47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Rockwell</vt:lpstr>
      <vt:lpstr>Gallery</vt:lpstr>
      <vt:lpstr>Developing Smart Home with Internet-of-Things 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and INTERNET OF THINGS</dc:title>
  <dc:creator>Iwuala, Ndubuisi D</dc:creator>
  <cp:lastModifiedBy>Iwuala, Ndubuisi D</cp:lastModifiedBy>
  <cp:revision>13</cp:revision>
  <dcterms:created xsi:type="dcterms:W3CDTF">2018-11-26T07:15:09Z</dcterms:created>
  <dcterms:modified xsi:type="dcterms:W3CDTF">2019-04-30T00:57:44Z</dcterms:modified>
</cp:coreProperties>
</file>