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6" r:id="rId1"/>
  </p:sldMasterIdLst>
  <p:sldIdLst>
    <p:sldId id="256" r:id="rId2"/>
  </p:sldIdLst>
  <p:sldSz cx="219456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>
        <p:scale>
          <a:sx n="25" d="100"/>
          <a:sy n="25" d="100"/>
        </p:scale>
        <p:origin x="1692" y="-21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64378" y="3823829"/>
            <a:ext cx="15003130" cy="12963389"/>
          </a:xfrm>
        </p:spPr>
        <p:txBody>
          <a:bodyPr bIns="0" anchor="b">
            <a:normAutofit/>
          </a:bodyPr>
          <a:lstStyle>
            <a:lvl1pPr algn="ctr">
              <a:defRPr sz="12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64378" y="16787220"/>
            <a:ext cx="15003130" cy="4855147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3840" b="0">
                <a:solidFill>
                  <a:schemeClr val="tx1"/>
                </a:solidFill>
              </a:defRPr>
            </a:lvl1pPr>
            <a:lvl2pPr marL="822960" indent="0" algn="ctr">
              <a:buNone/>
              <a:defRPr sz="3600"/>
            </a:lvl2pPr>
            <a:lvl3pPr marL="1645920" indent="0" algn="ctr">
              <a:buNone/>
              <a:defRPr sz="3240"/>
            </a:lvl3pPr>
            <a:lvl4pPr marL="2468880" indent="0" algn="ctr">
              <a:buNone/>
              <a:defRPr sz="2880"/>
            </a:lvl4pPr>
            <a:lvl5pPr marL="3291840" indent="0" algn="ctr">
              <a:buNone/>
              <a:defRPr sz="2880"/>
            </a:lvl5pPr>
            <a:lvl6pPr marL="4114800" indent="0" algn="ctr">
              <a:buNone/>
              <a:defRPr sz="2880"/>
            </a:lvl6pPr>
            <a:lvl7pPr marL="4937760" indent="0" algn="ctr">
              <a:buNone/>
              <a:defRPr sz="2880"/>
            </a:lvl7pPr>
            <a:lvl8pPr marL="5760720" indent="0" algn="ctr">
              <a:buNone/>
              <a:defRPr sz="2880"/>
            </a:lvl8pPr>
            <a:lvl9pPr marL="6583680" indent="0" algn="ctr">
              <a:buNone/>
              <a:defRPr sz="28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BF3E-507B-4F5A-AA65-55D527EBB1BA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64377" y="1580681"/>
            <a:ext cx="8926279" cy="14841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6625" y="3835071"/>
            <a:ext cx="1924812" cy="2417174"/>
          </a:xfrm>
        </p:spPr>
        <p:txBody>
          <a:bodyPr/>
          <a:lstStyle/>
          <a:p>
            <a:fld id="{11759FB0-B42C-4D92-A78D-0E1696BEB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026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BF3E-507B-4F5A-AA65-55D527EBB1BA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9FB0-B42C-4D92-A78D-0E1696BEB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47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821696" y="3835078"/>
            <a:ext cx="2647265" cy="2236746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4381" y="3835078"/>
            <a:ext cx="11965829" cy="2236746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BF3E-507B-4F5A-AA65-55D527EBB1BA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9FB0-B42C-4D92-A78D-0E1696BEB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619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BF3E-507B-4F5A-AA65-55D527EBB1BA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9FB0-B42C-4D92-A78D-0E1696BEB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84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381" y="8429424"/>
            <a:ext cx="15003125" cy="9370896"/>
          </a:xfrm>
        </p:spPr>
        <p:txBody>
          <a:bodyPr anchor="b">
            <a:normAutofit/>
          </a:bodyPr>
          <a:lstStyle>
            <a:lvl1pPr algn="ctr"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42363" y="17800322"/>
            <a:ext cx="15003125" cy="5331480"/>
          </a:xfrm>
        </p:spPr>
        <p:txBody>
          <a:bodyPr tIns="91440">
            <a:normAutofit/>
          </a:bodyPr>
          <a:lstStyle>
            <a:lvl1pPr marL="0" indent="0" algn="ctr">
              <a:buNone/>
              <a:defRPr sz="4320">
                <a:solidFill>
                  <a:schemeClr val="tx1"/>
                </a:solidFill>
              </a:defRPr>
            </a:lvl1pPr>
            <a:lvl2pPr marL="82296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645920" indent="0">
              <a:buNone/>
              <a:defRPr sz="3240">
                <a:solidFill>
                  <a:schemeClr val="tx1">
                    <a:tint val="75000"/>
                  </a:schemeClr>
                </a:solidFill>
              </a:defRPr>
            </a:lvl3pPr>
            <a:lvl4pPr marL="246888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4pPr>
            <a:lvl5pPr marL="32918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5pPr>
            <a:lvl6pPr marL="411480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6pPr>
            <a:lvl7pPr marL="493776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7pPr>
            <a:lvl8pPr marL="576072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8pPr>
            <a:lvl9pPr marL="658368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BF3E-507B-4F5A-AA65-55D527EBB1BA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9FB0-B42C-4D92-A78D-0E1696BEB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8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380" y="3863474"/>
            <a:ext cx="15003127" cy="50846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4378" y="9666893"/>
            <a:ext cx="7117517" cy="165002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49989" y="9666895"/>
            <a:ext cx="7117018" cy="165002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BF3E-507B-4F5A-AA65-55D527EBB1BA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9FB0-B42C-4D92-A78D-0E1696BEB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900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380" y="3859990"/>
            <a:ext cx="15003127" cy="50703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380" y="9693843"/>
            <a:ext cx="7117514" cy="384932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5280" b="0" cap="all" baseline="0">
                <a:solidFill>
                  <a:schemeClr val="accent1"/>
                </a:solidFill>
              </a:defRPr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4380" y="13556498"/>
            <a:ext cx="7117514" cy="126933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350249" y="9710421"/>
            <a:ext cx="7117255" cy="385073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5280" b="0" cap="all" baseline="0">
                <a:solidFill>
                  <a:schemeClr val="accent1"/>
                </a:solidFill>
              </a:defRPr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350249" y="13543159"/>
            <a:ext cx="7117255" cy="126593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BF3E-507B-4F5A-AA65-55D527EBB1BA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9FB0-B42C-4D92-A78D-0E1696BEB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032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BF3E-507B-4F5A-AA65-55D527EBB1BA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9FB0-B42C-4D92-A78D-0E1696BEB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86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BF3E-507B-4F5A-AA65-55D527EBB1BA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9FB0-B42C-4D92-A78D-0E1696BEB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449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3701" y="3835073"/>
            <a:ext cx="5822280" cy="11551291"/>
          </a:xfrm>
        </p:spPr>
        <p:txBody>
          <a:bodyPr anchor="b">
            <a:normAutofit/>
          </a:bodyPr>
          <a:lstStyle>
            <a:lvl1pPr algn="l"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47975" y="3835075"/>
            <a:ext cx="8416126" cy="2236236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53702" y="15386364"/>
            <a:ext cx="5811602" cy="10791269"/>
          </a:xfrm>
        </p:spPr>
        <p:txBody>
          <a:bodyPr>
            <a:normAutofit/>
          </a:bodyPr>
          <a:lstStyle>
            <a:lvl1pPr marL="0" indent="0" algn="l">
              <a:buNone/>
              <a:defRPr sz="384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BF3E-507B-4F5A-AA65-55D527EBB1BA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9FB0-B42C-4D92-A78D-0E1696BEB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459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1991604" y="2314423"/>
            <a:ext cx="8427329" cy="24715685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5958" y="5421663"/>
            <a:ext cx="7393176" cy="8786803"/>
          </a:xfrm>
        </p:spPr>
        <p:txBody>
          <a:bodyPr anchor="b">
            <a:normAutofit/>
          </a:bodyPr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536307" y="5388209"/>
            <a:ext cx="5363995" cy="18558370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680" dirty="0"/>
            </a:lvl1pPr>
          </a:lstStyle>
          <a:p>
            <a:pPr lvl="0" algn="ctr" defTabSz="2194560">
              <a:spcBef>
                <a:spcPts val="4320"/>
              </a:spcBef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64382" y="15100761"/>
            <a:ext cx="7382585" cy="9617962"/>
          </a:xfrm>
        </p:spPr>
        <p:txBody>
          <a:bodyPr>
            <a:normAutofit/>
          </a:bodyPr>
          <a:lstStyle>
            <a:lvl1pPr marL="0" indent="0" algn="l">
              <a:buNone/>
              <a:defRPr sz="432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47995" y="26255316"/>
            <a:ext cx="7398972" cy="1536590"/>
          </a:xfrm>
        </p:spPr>
        <p:txBody>
          <a:bodyPr/>
          <a:lstStyle>
            <a:lvl1pPr algn="l">
              <a:defRPr/>
            </a:lvl1pPr>
          </a:lstStyle>
          <a:p>
            <a:fld id="{2DA7BF3E-507B-4F5A-AA65-55D527EBB1BA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0073" y="1529479"/>
            <a:ext cx="7396999" cy="1540469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9FB0-B42C-4D92-A78D-0E1696BEB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93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7386999"/>
            <a:ext cx="21945600" cy="1205890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" b="-2769"/>
          <a:stretch/>
        </p:blipFill>
        <p:spPr>
          <a:xfrm>
            <a:off x="0" y="29450995"/>
            <a:ext cx="21945600" cy="356616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4380" y="3861698"/>
            <a:ext cx="15003127" cy="5036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380" y="9675521"/>
            <a:ext cx="15003127" cy="1656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83605" y="1585778"/>
            <a:ext cx="5683901" cy="14841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7BF3E-507B-4F5A-AA65-55D527EBB1BA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64380" y="1580681"/>
            <a:ext cx="8926279" cy="14841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0540" y="3835071"/>
            <a:ext cx="1909790" cy="241717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6720">
                <a:solidFill>
                  <a:schemeClr val="accent1"/>
                </a:solidFill>
              </a:defRPr>
            </a:lvl1pPr>
          </a:lstStyle>
          <a:p>
            <a:fld id="{11759FB0-B42C-4D92-A78D-0E1696BEBC1D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29494886"/>
            <a:ext cx="219456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251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7" r:id="rId1"/>
    <p:sldLayoutId id="2147484068" r:id="rId2"/>
    <p:sldLayoutId id="2147484069" r:id="rId3"/>
    <p:sldLayoutId id="2147484070" r:id="rId4"/>
    <p:sldLayoutId id="2147484071" r:id="rId5"/>
    <p:sldLayoutId id="2147484072" r:id="rId6"/>
    <p:sldLayoutId id="2147484073" r:id="rId7"/>
    <p:sldLayoutId id="2147484074" r:id="rId8"/>
    <p:sldLayoutId id="2147484075" r:id="rId9"/>
    <p:sldLayoutId id="2147484076" r:id="rId10"/>
    <p:sldLayoutId id="2147484077" r:id="rId11"/>
  </p:sldLayoutIdLst>
  <p:txStyles>
    <p:titleStyle>
      <a:lvl1pPr algn="ctr" defTabSz="1645920" rtl="0" eaLnBrk="1" latinLnBrk="0" hangingPunct="1">
        <a:lnSpc>
          <a:spcPct val="90000"/>
        </a:lnSpc>
        <a:spcBef>
          <a:spcPct val="0"/>
        </a:spcBef>
        <a:buNone/>
        <a:defRPr sz="768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548640" indent="-548640" algn="l" defTabSz="1645920" rtl="0" eaLnBrk="1" latinLnBrk="0" hangingPunct="1">
        <a:lnSpc>
          <a:spcPct val="120000"/>
        </a:lnSpc>
        <a:spcBef>
          <a:spcPts val="24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4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645920" indent="-548640" algn="l" defTabSz="1645920" rtl="0" eaLnBrk="1" latinLnBrk="0" hangingPunct="1">
        <a:lnSpc>
          <a:spcPct val="120000"/>
        </a:lnSpc>
        <a:spcBef>
          <a:spcPts val="12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384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2743200" indent="-548640" algn="l" defTabSz="1645920" rtl="0" eaLnBrk="1" latinLnBrk="0" hangingPunct="1">
        <a:lnSpc>
          <a:spcPct val="120000"/>
        </a:lnSpc>
        <a:spcBef>
          <a:spcPts val="12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38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3840480" indent="-548640" algn="l" defTabSz="1645920" rtl="0" eaLnBrk="1" latinLnBrk="0" hangingPunct="1">
        <a:lnSpc>
          <a:spcPct val="120000"/>
        </a:lnSpc>
        <a:spcBef>
          <a:spcPts val="12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336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4937760" indent="-548640" algn="l" defTabSz="1645920" rtl="0" eaLnBrk="1" latinLnBrk="0" hangingPunct="1">
        <a:lnSpc>
          <a:spcPct val="120000"/>
        </a:lnSpc>
        <a:spcBef>
          <a:spcPts val="12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88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120000"/>
        </a:lnSpc>
        <a:spcBef>
          <a:spcPts val="12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88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120000"/>
        </a:lnSpc>
        <a:spcBef>
          <a:spcPts val="12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88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120000"/>
        </a:lnSpc>
        <a:spcBef>
          <a:spcPts val="12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88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120000"/>
        </a:lnSpc>
        <a:spcBef>
          <a:spcPts val="12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88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3pPr>
      <a:lvl4pPr marL="24688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11480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49377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57607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5836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CAE11-E822-46E0-9269-9AC70C4F8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60573" y="1"/>
            <a:ext cx="13484436" cy="794765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HOME AUTOMATION and INTERNET OF THINGS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9D20D-060B-4324-B00C-37ABBB658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077" y="20522849"/>
            <a:ext cx="7452682" cy="7947658"/>
          </a:xfrm>
        </p:spPr>
        <p:txBody>
          <a:bodyPr>
            <a:normAutofit/>
          </a:bodyPr>
          <a:lstStyle/>
          <a:p>
            <a:pPr marL="685800" indent="-6858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5400" dirty="0">
                <a:latin typeface="Gill Sans MT" panose="020B0502020104020203" pitchFamily="34" charset="0"/>
              </a:rPr>
              <a:t>NDUBUISI IWUALA</a:t>
            </a:r>
          </a:p>
          <a:p>
            <a:pPr marL="685800" indent="-6858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5400" dirty="0">
                <a:latin typeface="Gill Sans MT" panose="020B0502020104020203" pitchFamily="34" charset="0"/>
              </a:rPr>
              <a:t>KINGSLEY ASONYE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7538A9E-D00F-4EA8-9125-3D1D6A45EE71}"/>
              </a:ext>
            </a:extLst>
          </p:cNvPr>
          <p:cNvSpPr txBox="1">
            <a:spLocks/>
          </p:cNvSpPr>
          <p:nvPr/>
        </p:nvSpPr>
        <p:spPr>
          <a:xfrm>
            <a:off x="8699859" y="20436529"/>
            <a:ext cx="6033118" cy="7947658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1645920" rtl="0" eaLnBrk="1" latinLnBrk="0" hangingPunct="1">
              <a:lnSpc>
                <a:spcPct val="120000"/>
              </a:lnSpc>
              <a:spcBef>
                <a:spcPts val="24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384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822960" indent="0" algn="ctr" defTabSz="164592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3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645920" indent="0" algn="ctr" defTabSz="164592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324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2468880" indent="0" algn="ctr" defTabSz="164592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88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3291840" indent="0" algn="ctr" defTabSz="164592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88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4114800" indent="0" algn="ctr" defTabSz="219456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88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937760" indent="0" algn="ctr" defTabSz="219456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88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5760720" indent="0" algn="ctr" defTabSz="219456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88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6583680" indent="0" algn="ctr" defTabSz="219456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88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685800" indent="-6858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5400" dirty="0">
                <a:latin typeface="Gill Sans MT" panose="020B0502020104020203" pitchFamily="34" charset="0"/>
              </a:rPr>
              <a:t>Room 1088</a:t>
            </a:r>
          </a:p>
          <a:p>
            <a:pPr marL="685800" indent="-6858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5400" dirty="0" err="1">
                <a:latin typeface="Gill Sans MT" panose="020B0502020104020203" pitchFamily="34" charset="0"/>
              </a:rPr>
              <a:t>Easc</a:t>
            </a:r>
            <a:r>
              <a:rPr lang="en-US" sz="5400" dirty="0">
                <a:latin typeface="Gill Sans MT" panose="020B0502020104020203" pitchFamily="34" charset="0"/>
              </a:rPr>
              <a:t> building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7A11260-AFC3-457D-995F-C5F9A49CC269}"/>
              </a:ext>
            </a:extLst>
          </p:cNvPr>
          <p:cNvSpPr txBox="1">
            <a:spLocks/>
          </p:cNvSpPr>
          <p:nvPr/>
        </p:nvSpPr>
        <p:spPr>
          <a:xfrm>
            <a:off x="13664843" y="20436529"/>
            <a:ext cx="8280758" cy="7947658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1645920" rtl="0" eaLnBrk="1" latinLnBrk="0" hangingPunct="1">
              <a:lnSpc>
                <a:spcPct val="120000"/>
              </a:lnSpc>
              <a:spcBef>
                <a:spcPts val="24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384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822960" indent="0" algn="ctr" defTabSz="164592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3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645920" indent="0" algn="ctr" defTabSz="164592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324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2468880" indent="0" algn="ctr" defTabSz="164592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88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3291840" indent="0" algn="ctr" defTabSz="164592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88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4114800" indent="0" algn="ctr" defTabSz="219456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88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937760" indent="0" algn="ctr" defTabSz="219456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88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5760720" indent="0" algn="ctr" defTabSz="219456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88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6583680" indent="0" algn="ctr" defTabSz="219456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88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685800" indent="-6858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5400" dirty="0">
                <a:latin typeface="Gill Sans MT" panose="020B0502020104020203" pitchFamily="34" charset="0"/>
              </a:rPr>
              <a:t>December 5</a:t>
            </a:r>
            <a:r>
              <a:rPr lang="en-US" sz="5400" baseline="30000" dirty="0">
                <a:latin typeface="Gill Sans MT" panose="020B0502020104020203" pitchFamily="34" charset="0"/>
              </a:rPr>
              <a:t>th</a:t>
            </a:r>
            <a:r>
              <a:rPr lang="en-US" sz="5400" dirty="0">
                <a:latin typeface="Gill Sans MT" panose="020B0502020104020203" pitchFamily="34" charset="0"/>
              </a:rPr>
              <a:t> , 2018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30997349-3270-43D3-9182-3AA72D65C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838" y="8421722"/>
            <a:ext cx="10840960" cy="794765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2499436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43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</TotalTime>
  <Words>18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Gill Sans MT</vt:lpstr>
      <vt:lpstr>Rockwell</vt:lpstr>
      <vt:lpstr>Gallery</vt:lpstr>
      <vt:lpstr>HOME AUTOMATION and INTERNET OF THINGS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AUTOMATION and INTERNET OF THINGS</dc:title>
  <dc:creator>Iwuala, Ndubuisi D</dc:creator>
  <cp:lastModifiedBy>Iwuala, Ndubuisi D</cp:lastModifiedBy>
  <cp:revision>5</cp:revision>
  <dcterms:created xsi:type="dcterms:W3CDTF">2018-11-26T07:15:09Z</dcterms:created>
  <dcterms:modified xsi:type="dcterms:W3CDTF">2018-11-26T07:38:10Z</dcterms:modified>
</cp:coreProperties>
</file>