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15" d="100"/>
          <a:sy n="15" d="100"/>
        </p:scale>
        <p:origin x="241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378" y="3823829"/>
            <a:ext cx="15003130" cy="12963389"/>
          </a:xfrm>
        </p:spPr>
        <p:txBody>
          <a:bodyPr bIns="0" anchor="b">
            <a:normAutofit/>
          </a:bodyPr>
          <a:lstStyle>
            <a:lvl1pPr algn="ctr">
              <a:defRPr sz="1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4378" y="16787220"/>
            <a:ext cx="15003130" cy="4855147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3840" b="0">
                <a:solidFill>
                  <a:schemeClr val="tx1"/>
                </a:solidFill>
              </a:defRPr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64377" y="1580681"/>
            <a:ext cx="8926279" cy="14841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625" y="3835071"/>
            <a:ext cx="1924812" cy="2417174"/>
          </a:xfrm>
        </p:spPr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2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21696" y="3835078"/>
            <a:ext cx="2647265" cy="223674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381" y="3835078"/>
            <a:ext cx="11965829" cy="22367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1" y="8429424"/>
            <a:ext cx="15003125" cy="9370896"/>
          </a:xfrm>
        </p:spPr>
        <p:txBody>
          <a:bodyPr anchor="b">
            <a:normAutofit/>
          </a:bodyPr>
          <a:lstStyle>
            <a:lvl1pPr algn="ctr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2363" y="17800322"/>
            <a:ext cx="15003125" cy="5331480"/>
          </a:xfrm>
        </p:spPr>
        <p:txBody>
          <a:bodyPr tIns="91440">
            <a:normAutofit/>
          </a:bodyPr>
          <a:lstStyle>
            <a:lvl1pPr marL="0" indent="0" algn="ctr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0" y="3863474"/>
            <a:ext cx="15003127" cy="5084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378" y="9666893"/>
            <a:ext cx="7117517" cy="16500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9989" y="9666895"/>
            <a:ext cx="7117018" cy="16500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0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0" y="3859990"/>
            <a:ext cx="15003127" cy="5070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380" y="9693843"/>
            <a:ext cx="7117514" cy="38493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280" b="0" cap="all" baseline="0">
                <a:solidFill>
                  <a:schemeClr val="accent1"/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380" y="13556498"/>
            <a:ext cx="7117514" cy="126933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0249" y="9710421"/>
            <a:ext cx="7117255" cy="385073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280" b="0" cap="all" baseline="0">
                <a:solidFill>
                  <a:schemeClr val="accent1"/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50249" y="13543159"/>
            <a:ext cx="7117255" cy="12659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03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4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701" y="3835073"/>
            <a:ext cx="5822280" cy="11551291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7975" y="3835075"/>
            <a:ext cx="8416126" cy="223623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3702" y="15386364"/>
            <a:ext cx="5811602" cy="10791269"/>
          </a:xfrm>
        </p:spPr>
        <p:txBody>
          <a:bodyPr>
            <a:normAutofit/>
          </a:bodyPr>
          <a:lstStyle>
            <a:lvl1pPr marL="0" indent="0" algn="l">
              <a:buNone/>
              <a:defRPr sz="384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5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991604" y="2314423"/>
            <a:ext cx="8427329" cy="24715685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58" y="5421663"/>
            <a:ext cx="7393176" cy="8786803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36307" y="5388209"/>
            <a:ext cx="5363995" cy="18558370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680" dirty="0"/>
            </a:lvl1pPr>
          </a:lstStyle>
          <a:p>
            <a:pPr lvl="0" algn="ctr" defTabSz="2194560">
              <a:spcBef>
                <a:spcPts val="432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382" y="15100761"/>
            <a:ext cx="7382585" cy="9617962"/>
          </a:xfrm>
        </p:spPr>
        <p:txBody>
          <a:bodyPr>
            <a:normAutofit/>
          </a:bodyPr>
          <a:lstStyle>
            <a:lvl1pPr marL="0" indent="0" algn="l">
              <a:buNone/>
              <a:defRPr sz="432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47995" y="26255316"/>
            <a:ext cx="7398972" cy="1536590"/>
          </a:xfrm>
        </p:spPr>
        <p:txBody>
          <a:bodyPr/>
          <a:lstStyle>
            <a:lvl1pPr algn="l">
              <a:defRPr/>
            </a:lvl1pPr>
          </a:lstStyle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0073" y="1529479"/>
            <a:ext cx="7396999" cy="154046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7386999"/>
            <a:ext cx="21945600" cy="120589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29450995"/>
            <a:ext cx="21945600" cy="35661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380" y="3861698"/>
            <a:ext cx="15003127" cy="5036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380" y="9675521"/>
            <a:ext cx="15003127" cy="1656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605" y="1585778"/>
            <a:ext cx="5683901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4380" y="1580681"/>
            <a:ext cx="8926279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540" y="3835071"/>
            <a:ext cx="1909790" cy="24171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6720">
                <a:solidFill>
                  <a:schemeClr val="accent1"/>
                </a:solidFill>
              </a:defRPr>
            </a:lvl1pPr>
          </a:lstStyle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9494886"/>
            <a:ext cx="219456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5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ctr" defTabSz="1645920" rtl="0" eaLnBrk="1" latinLnBrk="0" hangingPunct="1">
        <a:lnSpc>
          <a:spcPct val="90000"/>
        </a:lnSpc>
        <a:spcBef>
          <a:spcPct val="0"/>
        </a:spcBef>
        <a:buNone/>
        <a:defRPr sz="768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548640" indent="-548640" algn="l" defTabSz="16459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4592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74320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84048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3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93776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CAE11-E822-46E0-9269-9AC70C4F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0573" y="1"/>
            <a:ext cx="13484436" cy="794765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HOME AUTOMATION and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A9D20D-060B-4324-B00C-37ABBB658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2" y="25427941"/>
            <a:ext cx="7452682" cy="7947658"/>
          </a:xfrm>
        </p:spPr>
        <p:txBody>
          <a:bodyPr>
            <a:normAutofit/>
          </a:bodyPr>
          <a:lstStyle/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latin typeface="Gill Sans MT" panose="020B0502020104020203" pitchFamily="34" charset="0"/>
              </a:rPr>
              <a:t>NDUBUISI IWUALA</a:t>
            </a:r>
          </a:p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latin typeface="Gill Sans MT" panose="020B0502020104020203" pitchFamily="34" charset="0"/>
              </a:rPr>
              <a:t>KINGSLEY ASONYE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47538A9E-D00F-4EA8-9125-3D1D6A45EE71}"/>
              </a:ext>
            </a:extLst>
          </p:cNvPr>
          <p:cNvSpPr txBox="1">
            <a:spLocks/>
          </p:cNvSpPr>
          <p:nvPr/>
        </p:nvSpPr>
        <p:spPr>
          <a:xfrm>
            <a:off x="8286232" y="25427941"/>
            <a:ext cx="6033118" cy="794765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164592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84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4592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2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6888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9184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411480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93776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76072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58368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latin typeface="Gill Sans MT" panose="020B0502020104020203" pitchFamily="34" charset="0"/>
              </a:rPr>
              <a:t>Room 1088</a:t>
            </a:r>
          </a:p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5400" dirty="0" err="1">
                <a:latin typeface="Gill Sans MT" panose="020B0502020104020203" pitchFamily="34" charset="0"/>
              </a:rPr>
              <a:t>Easc</a:t>
            </a:r>
            <a:r>
              <a:rPr lang="en-US" sz="5400" dirty="0">
                <a:latin typeface="Gill Sans MT" panose="020B0502020104020203" pitchFamily="34" charset="0"/>
              </a:rPr>
              <a:t> building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67A11260-AFC3-457D-995F-C5F9A49CC269}"/>
              </a:ext>
            </a:extLst>
          </p:cNvPr>
          <p:cNvSpPr txBox="1">
            <a:spLocks/>
          </p:cNvSpPr>
          <p:nvPr/>
        </p:nvSpPr>
        <p:spPr>
          <a:xfrm>
            <a:off x="13904630" y="25427941"/>
            <a:ext cx="8280758" cy="794765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164592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84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4592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2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6888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9184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411480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93776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76072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58368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latin typeface="Gill Sans MT" panose="020B0502020104020203" pitchFamily="34" charset="0"/>
              </a:rPr>
              <a:t>December 5</a:t>
            </a:r>
            <a:r>
              <a:rPr lang="en-US" sz="5400" baseline="30000" dirty="0">
                <a:latin typeface="Gill Sans MT" panose="020B0502020104020203" pitchFamily="34" charset="0"/>
              </a:rPr>
              <a:t>th</a:t>
            </a:r>
            <a:r>
              <a:rPr lang="en-US" sz="5400" dirty="0">
                <a:latin typeface="Gill Sans MT" panose="020B0502020104020203" pitchFamily="34" charset="0"/>
              </a:rPr>
              <a:t> , 2018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30997349-3270-43D3-9182-3AA72D65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94" y="9205494"/>
            <a:ext cx="8647097" cy="63393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Image result for smart thermost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391" y="8488947"/>
            <a:ext cx="7772400" cy="7772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mart remo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41" y="17114253"/>
            <a:ext cx="8826815" cy="66201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43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Rockwell</vt:lpstr>
      <vt:lpstr>Gallery</vt:lpstr>
      <vt:lpstr>HOME AUTOMATION and INTERNET OF THINGS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and INTERNET OF THINGS</dc:title>
  <dc:creator>Iwuala, Ndubuisi D</dc:creator>
  <cp:lastModifiedBy>Asonye, Kingsley N</cp:lastModifiedBy>
  <cp:revision>8</cp:revision>
  <dcterms:created xsi:type="dcterms:W3CDTF">2018-11-26T07:15:09Z</dcterms:created>
  <dcterms:modified xsi:type="dcterms:W3CDTF">2018-11-26T17:45:04Z</dcterms:modified>
</cp:coreProperties>
</file>