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5386B6-CA2E-48D5-96DD-9616DB4E65DC}" v="7" dt="2018-05-10T11:38:00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D6D4AF69-4E90-49C5-A17E-E6735FE619F6}"/>
              </a:ext>
            </a:extLst>
          </p:cNvPr>
          <p:cNvSpPr txBox="1"/>
          <p:nvPr/>
        </p:nvSpPr>
        <p:spPr>
          <a:xfrm>
            <a:off x="3162887" y="2800350"/>
            <a:ext cx="6319837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9600" dirty="0">
                <a:solidFill>
                  <a:srgbClr val="FFC000"/>
                </a:solidFill>
              </a:rPr>
              <a:t>Cook'It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1F075A5-5D4B-4839-A621-7C693EB37DD6}"/>
              </a:ext>
            </a:extLst>
          </p:cNvPr>
          <p:cNvSpPr txBox="1"/>
          <p:nvPr/>
        </p:nvSpPr>
        <p:spPr>
          <a:xfrm>
            <a:off x="39688" y="82550"/>
            <a:ext cx="12028804" cy="55092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200" dirty="0" err="1">
                <a:solidFill>
                  <a:srgbClr val="ED7D31"/>
                </a:solidFill>
              </a:rPr>
              <a:t>History</a:t>
            </a:r>
            <a:r>
              <a:rPr lang="fr-FR" sz="3200">
                <a:solidFill>
                  <a:srgbClr val="ED7D31"/>
                </a:solidFill>
              </a:rPr>
              <a:t> of </a:t>
            </a:r>
            <a:r>
              <a:rPr lang="fr-FR" sz="3200" err="1">
                <a:solidFill>
                  <a:srgbClr val="ED7D31"/>
                </a:solidFill>
              </a:rPr>
              <a:t>Cook'It</a:t>
            </a:r>
          </a:p>
          <a:p>
            <a:pPr algn="ctr"/>
            <a:endParaRPr lang="fr-FR" sz="3200">
              <a:solidFill>
                <a:srgbClr val="ED7D31"/>
              </a:solidFill>
            </a:endParaRPr>
          </a:p>
          <a:p>
            <a:r>
              <a:rPr lang="fr-FR" sz="1600" u="sng" err="1">
                <a:solidFill>
                  <a:srgbClr val="000000"/>
                </a:solidFill>
              </a:rPr>
              <a:t>October</a:t>
            </a:r>
            <a:r>
              <a:rPr lang="fr-FR" sz="1600" u="sng">
                <a:solidFill>
                  <a:srgbClr val="000000"/>
                </a:solidFill>
              </a:rPr>
              <a:t> 2015</a:t>
            </a:r>
          </a:p>
          <a:p>
            <a:endParaRPr lang="fr-FR" sz="1600">
              <a:solidFill>
                <a:srgbClr val="000000"/>
              </a:solidFill>
            </a:endParaRPr>
          </a:p>
          <a:p>
            <a:r>
              <a:rPr lang="fr-FR" sz="1600" err="1">
                <a:solidFill>
                  <a:srgbClr val="000000"/>
                </a:solidFill>
              </a:rPr>
              <a:t>From</a:t>
            </a:r>
            <a:r>
              <a:rPr lang="fr-FR" sz="1600">
                <a:solidFill>
                  <a:srgbClr val="000000"/>
                </a:solidFill>
              </a:rPr>
              <a:t> </a:t>
            </a:r>
            <a:r>
              <a:rPr lang="fr-FR" sz="1600" err="1">
                <a:solidFill>
                  <a:srgbClr val="000000"/>
                </a:solidFill>
              </a:rPr>
              <a:t>idea</a:t>
            </a:r>
            <a:r>
              <a:rPr lang="fr-FR" sz="1600">
                <a:solidFill>
                  <a:srgbClr val="000000"/>
                </a:solidFill>
              </a:rPr>
              <a:t> to concept</a:t>
            </a:r>
          </a:p>
          <a:p>
            <a:endParaRPr lang="fr-FR" sz="1600">
              <a:solidFill>
                <a:srgbClr val="000000"/>
              </a:solidFill>
            </a:endParaRPr>
          </a:p>
          <a:p>
            <a:endParaRPr lang="fr-FR" sz="1600">
              <a:solidFill>
                <a:srgbClr val="000000"/>
              </a:solidFill>
            </a:endParaRPr>
          </a:p>
          <a:p>
            <a:r>
              <a:rPr lang="fr-FR" sz="1600" u="sng">
                <a:solidFill>
                  <a:srgbClr val="000000"/>
                </a:solidFill>
              </a:rPr>
              <a:t>April 2016</a:t>
            </a:r>
            <a:endParaRPr lang="fr-FR"/>
          </a:p>
          <a:p>
            <a:endParaRPr lang="fr-FR" sz="1600" u="sng">
              <a:solidFill>
                <a:srgbClr val="000000"/>
              </a:solidFill>
            </a:endParaRPr>
          </a:p>
          <a:p>
            <a:r>
              <a:rPr lang="fr-FR" sz="1600">
                <a:solidFill>
                  <a:srgbClr val="000000"/>
                </a:solidFill>
              </a:rPr>
              <a:t>"Stand up and </a:t>
            </a:r>
            <a:r>
              <a:rPr lang="fr-FR" sz="1600" err="1">
                <a:solidFill>
                  <a:srgbClr val="000000"/>
                </a:solidFill>
              </a:rPr>
              <a:t>create</a:t>
            </a:r>
            <a:r>
              <a:rPr lang="fr-FR" sz="1600">
                <a:solidFill>
                  <a:srgbClr val="000000"/>
                </a:solidFill>
              </a:rPr>
              <a:t> </a:t>
            </a:r>
            <a:r>
              <a:rPr lang="fr-FR" sz="1600" err="1">
                <a:solidFill>
                  <a:srgbClr val="000000"/>
                </a:solidFill>
              </a:rPr>
              <a:t>your</a:t>
            </a:r>
            <a:r>
              <a:rPr lang="fr-FR" sz="1600">
                <a:solidFill>
                  <a:srgbClr val="000000"/>
                </a:solidFill>
              </a:rPr>
              <a:t> </a:t>
            </a:r>
            <a:r>
              <a:rPr lang="fr-FR" sz="1600" err="1">
                <a:solidFill>
                  <a:srgbClr val="000000"/>
                </a:solidFill>
              </a:rPr>
              <a:t>thing</a:t>
            </a:r>
            <a:r>
              <a:rPr lang="fr-FR" sz="1600">
                <a:solidFill>
                  <a:srgbClr val="000000"/>
                </a:solidFill>
              </a:rPr>
              <a:t>" by Carrefour</a:t>
            </a:r>
          </a:p>
          <a:p>
            <a:endParaRPr lang="fr-FR" sz="1600">
              <a:solidFill>
                <a:srgbClr val="000000"/>
              </a:solidFill>
            </a:endParaRPr>
          </a:p>
          <a:p>
            <a:endParaRPr lang="fr-FR" sz="1600" u="sng">
              <a:solidFill>
                <a:srgbClr val="000000"/>
              </a:solidFill>
            </a:endParaRPr>
          </a:p>
          <a:p>
            <a:r>
              <a:rPr lang="fr-FR" sz="1600" u="sng">
                <a:solidFill>
                  <a:srgbClr val="000000"/>
                </a:solidFill>
              </a:rPr>
              <a:t>May 2016</a:t>
            </a:r>
            <a:endParaRPr lang="fr-FR"/>
          </a:p>
          <a:p>
            <a:endParaRPr lang="fr-FR" sz="1600" u="sng">
              <a:solidFill>
                <a:srgbClr val="000000"/>
              </a:solidFill>
            </a:endParaRPr>
          </a:p>
          <a:p>
            <a:r>
              <a:rPr lang="fr-FR" sz="1600" err="1">
                <a:solidFill>
                  <a:srgbClr val="000000"/>
                </a:solidFill>
              </a:rPr>
              <a:t>Coddity</a:t>
            </a:r>
            <a:r>
              <a:rPr lang="fr-FR" sz="1600">
                <a:solidFill>
                  <a:srgbClr val="000000"/>
                </a:solidFill>
              </a:rPr>
              <a:t> </a:t>
            </a:r>
            <a:r>
              <a:rPr lang="fr-FR" sz="1600" err="1">
                <a:solidFill>
                  <a:srgbClr val="000000"/>
                </a:solidFill>
              </a:rPr>
              <a:t>contest</a:t>
            </a:r>
          </a:p>
          <a:p>
            <a:endParaRPr lang="fr-FR" sz="1600">
              <a:solidFill>
                <a:srgbClr val="000000"/>
              </a:solidFill>
            </a:endParaRPr>
          </a:p>
          <a:p>
            <a:endParaRPr lang="fr-FR" sz="1600">
              <a:solidFill>
                <a:srgbClr val="000000"/>
              </a:solidFill>
            </a:endParaRPr>
          </a:p>
          <a:p>
            <a:r>
              <a:rPr lang="fr-FR" sz="1600" u="sng" err="1">
                <a:solidFill>
                  <a:srgbClr val="000000"/>
                </a:solidFill>
              </a:rPr>
              <a:t>December</a:t>
            </a:r>
            <a:r>
              <a:rPr lang="fr-FR" sz="1600" u="sng">
                <a:solidFill>
                  <a:srgbClr val="000000"/>
                </a:solidFill>
              </a:rPr>
              <a:t> 2017</a:t>
            </a:r>
            <a:endParaRPr lang="fr-FR" sz="1600">
              <a:solidFill>
                <a:srgbClr val="000000"/>
              </a:solidFill>
            </a:endParaRPr>
          </a:p>
          <a:p>
            <a:endParaRPr lang="fr-FR" sz="1600" u="sng">
              <a:solidFill>
                <a:srgbClr val="000000"/>
              </a:solidFill>
            </a:endParaRPr>
          </a:p>
          <a:p>
            <a:r>
              <a:rPr lang="fr-FR" sz="1600">
                <a:solidFill>
                  <a:srgbClr val="000000"/>
                </a:solidFill>
              </a:rPr>
              <a:t>Innovation Hub Barcelona</a:t>
            </a:r>
          </a:p>
        </p:txBody>
      </p:sp>
      <p:pic>
        <p:nvPicPr>
          <p:cNvPr id="3" name="Image 3" descr="lancetoi.png">
            <a:extLst>
              <a:ext uri="{FF2B5EF4-FFF2-40B4-BE49-F238E27FC236}">
                <a16:creationId xmlns:a16="http://schemas.microsoft.com/office/drawing/2014/main" id="{52EA827D-AAB8-4034-A3DC-C983EC50B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469" y="1028700"/>
            <a:ext cx="1564641" cy="1564859"/>
          </a:xfrm>
          <a:prstGeom prst="rect">
            <a:avLst/>
          </a:prstGeom>
        </p:spPr>
      </p:pic>
      <p:pic>
        <p:nvPicPr>
          <p:cNvPr id="5" name="Image 5" descr="Coddity.jpg">
            <a:extLst>
              <a:ext uri="{FF2B5EF4-FFF2-40B4-BE49-F238E27FC236}">
                <a16:creationId xmlns:a16="http://schemas.microsoft.com/office/drawing/2014/main" id="{5F5878D1-BC50-4836-8080-5575BE302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48" y="3011109"/>
            <a:ext cx="1554480" cy="1554701"/>
          </a:xfrm>
          <a:prstGeom prst="rect">
            <a:avLst/>
          </a:prstGeom>
        </p:spPr>
      </p:pic>
      <p:pic>
        <p:nvPicPr>
          <p:cNvPr id="7" name="Image 7" descr="logo epitech.jpg">
            <a:extLst>
              <a:ext uri="{FF2B5EF4-FFF2-40B4-BE49-F238E27FC236}">
                <a16:creationId xmlns:a16="http://schemas.microsoft.com/office/drawing/2014/main" id="{4C0E54FC-478E-4193-BF2B-75D0A554A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210" y="4568184"/>
            <a:ext cx="2286424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6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3" descr="MainActivity (Components choice).png">
            <a:extLst>
              <a:ext uri="{FF2B5EF4-FFF2-40B4-BE49-F238E27FC236}">
                <a16:creationId xmlns:a16="http://schemas.microsoft.com/office/drawing/2014/main" id="{1CAA5F0E-8E90-4174-992F-DA05F7BB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577" y="307731"/>
            <a:ext cx="1958842" cy="3997637"/>
          </a:xfrm>
          <a:prstGeom prst="rect">
            <a:avLst/>
          </a:prstGeom>
        </p:spPr>
      </p:pic>
      <p:pic>
        <p:nvPicPr>
          <p:cNvPr id="5" name="Image 5" descr="SchedulePage.PNG">
            <a:extLst>
              <a:ext uri="{FF2B5EF4-FFF2-40B4-BE49-F238E27FC236}">
                <a16:creationId xmlns:a16="http://schemas.microsoft.com/office/drawing/2014/main" id="{F98B5200-DD42-4211-9636-0228E940D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583" y="307731"/>
            <a:ext cx="1968836" cy="399763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838C655-CD89-441A-9E58-32822959D3D3}"/>
              </a:ext>
            </a:extLst>
          </p:cNvPr>
          <p:cNvSpPr txBox="1"/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does it works ?</a:t>
            </a:r>
          </a:p>
        </p:txBody>
      </p:sp>
    </p:spTree>
    <p:extLst>
      <p:ext uri="{BB962C8B-B14F-4D97-AF65-F5344CB8AC3E}">
        <p14:creationId xmlns:p14="http://schemas.microsoft.com/office/powerpoint/2010/main" val="160243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C36663D-6000-4185-917C-C5C8E8E2AE1E}"/>
              </a:ext>
            </a:extLst>
          </p:cNvPr>
          <p:cNvSpPr txBox="1"/>
          <p:nvPr/>
        </p:nvSpPr>
        <p:spPr>
          <a:xfrm>
            <a:off x="34925" y="3175"/>
            <a:ext cx="1213104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400" err="1">
                <a:solidFill>
                  <a:srgbClr val="ED7D31"/>
                </a:solidFill>
              </a:rPr>
              <a:t>Why</a:t>
            </a:r>
            <a:r>
              <a:rPr lang="fr-FR" sz="2400">
                <a:solidFill>
                  <a:srgbClr val="ED7D31"/>
                </a:solidFill>
              </a:rPr>
              <a:t> </a:t>
            </a:r>
            <a:r>
              <a:rPr lang="fr-FR" sz="2400" err="1">
                <a:solidFill>
                  <a:srgbClr val="ED7D31"/>
                </a:solidFill>
              </a:rPr>
              <a:t>you</a:t>
            </a:r>
            <a:r>
              <a:rPr lang="fr-FR" sz="2400">
                <a:solidFill>
                  <a:srgbClr val="ED7D31"/>
                </a:solidFill>
              </a:rPr>
              <a:t> </a:t>
            </a:r>
            <a:r>
              <a:rPr lang="fr-FR" sz="2400" err="1">
                <a:solidFill>
                  <a:srgbClr val="ED7D31"/>
                </a:solidFill>
              </a:rPr>
              <a:t>should</a:t>
            </a:r>
            <a:r>
              <a:rPr lang="fr-FR" sz="2400">
                <a:solidFill>
                  <a:srgbClr val="ED7D31"/>
                </a:solidFill>
              </a:rPr>
              <a:t> use </a:t>
            </a:r>
            <a:r>
              <a:rPr lang="fr-FR" sz="2400" err="1">
                <a:solidFill>
                  <a:srgbClr val="ED7D31"/>
                </a:solidFill>
              </a:rPr>
              <a:t>it</a:t>
            </a:r>
            <a:r>
              <a:rPr lang="fr-FR" sz="2400">
                <a:solidFill>
                  <a:srgbClr val="ED7D31"/>
                </a:solidFill>
              </a:rPr>
              <a:t> ?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DF42B18F-8DFE-4DAE-9911-45769F0ADF6E}"/>
              </a:ext>
            </a:extLst>
          </p:cNvPr>
          <p:cNvCxnSpPr/>
          <p:nvPr/>
        </p:nvCxnSpPr>
        <p:spPr>
          <a:xfrm>
            <a:off x="6075680" y="457200"/>
            <a:ext cx="50800" cy="636016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F163B701-592E-4BC4-913D-9BAE7F55BC23}"/>
              </a:ext>
            </a:extLst>
          </p:cNvPr>
          <p:cNvCxnSpPr>
            <a:cxnSpLocks/>
          </p:cNvCxnSpPr>
          <p:nvPr/>
        </p:nvCxnSpPr>
        <p:spPr>
          <a:xfrm>
            <a:off x="-56937" y="3314700"/>
            <a:ext cx="12232640" cy="10160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Image 5" descr="gain-time.png">
            <a:extLst>
              <a:ext uri="{FF2B5EF4-FFF2-40B4-BE49-F238E27FC236}">
                <a16:creationId xmlns:a16="http://schemas.microsoft.com/office/drawing/2014/main" id="{22F535FB-B2A2-408B-8594-7A5579F3D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050" y="490220"/>
            <a:ext cx="2743200" cy="2743200"/>
          </a:xfrm>
          <a:prstGeom prst="rect">
            <a:avLst/>
          </a:prstGeom>
        </p:spPr>
      </p:pic>
      <p:pic>
        <p:nvPicPr>
          <p:cNvPr id="7" name="Image 7" descr="lesson-books.jpg">
            <a:extLst>
              <a:ext uri="{FF2B5EF4-FFF2-40B4-BE49-F238E27FC236}">
                <a16:creationId xmlns:a16="http://schemas.microsoft.com/office/drawing/2014/main" id="{802328A9-4A0B-4239-8DD0-D7BF062DE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490220"/>
            <a:ext cx="2743200" cy="2743200"/>
          </a:xfrm>
          <a:prstGeom prst="rect">
            <a:avLst/>
          </a:prstGeom>
        </p:spPr>
      </p:pic>
      <p:pic>
        <p:nvPicPr>
          <p:cNvPr id="9" name="Image 9" descr="38993948-economy-wallpapers.jpg">
            <a:extLst>
              <a:ext uri="{FF2B5EF4-FFF2-40B4-BE49-F238E27FC236}">
                <a16:creationId xmlns:a16="http://schemas.microsoft.com/office/drawing/2014/main" id="{328F6EB3-D1E5-4D42-8B35-DAC53D691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450" y="3781425"/>
            <a:ext cx="4349714" cy="2915285"/>
          </a:xfrm>
          <a:prstGeom prst="rect">
            <a:avLst/>
          </a:prstGeom>
        </p:spPr>
      </p:pic>
      <p:pic>
        <p:nvPicPr>
          <p:cNvPr id="6" name="Image 7" descr="satisfaction-guarantee.jpg">
            <a:extLst>
              <a:ext uri="{FF2B5EF4-FFF2-40B4-BE49-F238E27FC236}">
                <a16:creationId xmlns:a16="http://schemas.microsoft.com/office/drawing/2014/main" id="{BABDFE3C-563C-4B25-B97A-8D75B2FDD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3075" y="3743325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4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3">
            <a:extLst>
              <a:ext uri="{FF2B5EF4-FFF2-40B4-BE49-F238E27FC236}">
                <a16:creationId xmlns:a16="http://schemas.microsoft.com/office/drawing/2014/main" id="{4CEAF602-346E-4A18-BDCE-F489E035CFF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4">
            <a:extLst>
              <a:ext uri="{FF2B5EF4-FFF2-40B4-BE49-F238E27FC236}">
                <a16:creationId xmlns:a16="http://schemas.microsoft.com/office/drawing/2014/main" id="{F74A1337-596D-453E-B873-BCF1760EE8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 3" descr="Xamarin.png">
            <a:extLst>
              <a:ext uri="{FF2B5EF4-FFF2-40B4-BE49-F238E27FC236}">
                <a16:creationId xmlns:a16="http://schemas.microsoft.com/office/drawing/2014/main" id="{27C0B86A-1DF0-4954-9585-8CCE8570B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954" y="3419454"/>
            <a:ext cx="1388013" cy="1388013"/>
          </a:xfrm>
          <a:prstGeom prst="rect">
            <a:avLst/>
          </a:prstGeom>
        </p:spPr>
      </p:pic>
      <p:pic>
        <p:nvPicPr>
          <p:cNvPr id="9" name="Image 9" descr="1200px-Postgresql_elephant.svg.png">
            <a:extLst>
              <a:ext uri="{FF2B5EF4-FFF2-40B4-BE49-F238E27FC236}">
                <a16:creationId xmlns:a16="http://schemas.microsoft.com/office/drawing/2014/main" id="{054D3154-EF55-4F79-89D1-40F0FE24F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407" y="4968316"/>
            <a:ext cx="1346363" cy="1388004"/>
          </a:xfrm>
          <a:prstGeom prst="rect">
            <a:avLst/>
          </a:prstGeom>
        </p:spPr>
      </p:pic>
      <p:pic>
        <p:nvPicPr>
          <p:cNvPr id="7" name="Image 7" descr="rest.png">
            <a:extLst>
              <a:ext uri="{FF2B5EF4-FFF2-40B4-BE49-F238E27FC236}">
                <a16:creationId xmlns:a16="http://schemas.microsoft.com/office/drawing/2014/main" id="{13BAA609-2274-4177-AB24-10F80ADBE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121" y="321721"/>
            <a:ext cx="3136737" cy="1388006"/>
          </a:xfrm>
          <a:prstGeom prst="rect">
            <a:avLst/>
          </a:prstGeom>
        </p:spPr>
      </p:pic>
      <p:pic>
        <p:nvPicPr>
          <p:cNvPr id="5" name="Image 5" descr="web-scraping.jpg">
            <a:extLst>
              <a:ext uri="{FF2B5EF4-FFF2-40B4-BE49-F238E27FC236}">
                <a16:creationId xmlns:a16="http://schemas.microsoft.com/office/drawing/2014/main" id="{B9578A68-5C73-4FED-9616-0B3A42AF71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4677" y="1870584"/>
            <a:ext cx="1388013" cy="138801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07E2F64-B82D-49CD-B780-DF242D46524E}"/>
              </a:ext>
            </a:extLst>
          </p:cNvPr>
          <p:cNvSpPr txBox="1"/>
          <p:nvPr/>
        </p:nvSpPr>
        <p:spPr>
          <a:xfrm>
            <a:off x="804672" y="2600325"/>
            <a:ext cx="4948428" cy="2651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is it powered ?</a:t>
            </a:r>
          </a:p>
        </p:txBody>
      </p:sp>
    </p:spTree>
    <p:extLst>
      <p:ext uri="{BB962C8B-B14F-4D97-AF65-F5344CB8AC3E}">
        <p14:creationId xmlns:p14="http://schemas.microsoft.com/office/powerpoint/2010/main" val="399548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2AD28A5-0893-41C6-8892-F2F07A316D15}"/>
              </a:ext>
            </a:extLst>
          </p:cNvPr>
          <p:cNvSpPr txBox="1"/>
          <p:nvPr/>
        </p:nvSpPr>
        <p:spPr>
          <a:xfrm>
            <a:off x="3164448" y="2798145"/>
            <a:ext cx="6319837" cy="212365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6600" dirty="0" err="1">
                <a:solidFill>
                  <a:srgbClr val="FFC000"/>
                </a:solidFill>
              </a:rPr>
              <a:t>Thanks</a:t>
            </a:r>
            <a:r>
              <a:rPr lang="fr-FR" sz="6600" dirty="0">
                <a:solidFill>
                  <a:srgbClr val="FFC000"/>
                </a:solidFill>
              </a:rPr>
              <a:t> for </a:t>
            </a:r>
            <a:r>
              <a:rPr lang="fr-FR" sz="6600" dirty="0" err="1">
                <a:solidFill>
                  <a:srgbClr val="FFC000"/>
                </a:solidFill>
              </a:rPr>
              <a:t>your</a:t>
            </a:r>
            <a:r>
              <a:rPr lang="fr-FR" sz="6600" dirty="0">
                <a:solidFill>
                  <a:srgbClr val="FFC000"/>
                </a:solidFill>
              </a:rPr>
              <a:t> attention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22285959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Grand écran</PresentationFormat>
  <Paragraphs>25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aurelien lebray</cp:lastModifiedBy>
  <cp:revision>2</cp:revision>
  <dcterms:modified xsi:type="dcterms:W3CDTF">2018-09-27T23:22:17Z</dcterms:modified>
</cp:coreProperties>
</file>