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70" r:id="rId2"/>
    <p:sldId id="279" r:id="rId3"/>
    <p:sldId id="280" r:id="rId4"/>
    <p:sldId id="281" r:id="rId5"/>
    <p:sldId id="271" r:id="rId6"/>
    <p:sldId id="276" r:id="rId7"/>
    <p:sldId id="277" r:id="rId8"/>
    <p:sldId id="273" r:id="rId9"/>
    <p:sldId id="274" r:id="rId10"/>
    <p:sldId id="275" r:id="rId11"/>
    <p:sldId id="278" r:id="rId12"/>
    <p:sldId id="272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BA0"/>
    <a:srgbClr val="F6B16A"/>
    <a:srgbClr val="529DA5"/>
    <a:srgbClr val="434343"/>
    <a:srgbClr val="CEAABC"/>
    <a:srgbClr val="CECFCE"/>
    <a:srgbClr val="C5C6C6"/>
    <a:srgbClr val="007F41"/>
    <a:srgbClr val="00717D"/>
    <a:srgbClr val="D9E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/>
    <p:restoredTop sz="94774"/>
  </p:normalViewPr>
  <p:slideViewPr>
    <p:cSldViewPr snapToGrid="0">
      <p:cViewPr>
        <p:scale>
          <a:sx n="104" d="100"/>
          <a:sy n="104" d="100"/>
        </p:scale>
        <p:origin x="1080" y="10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3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43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94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58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1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239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4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01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FFF2CC">
              <a:alpha val="7911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90025"/>
            <a:ext cx="2125200" cy="1942508"/>
          </a:xfrm>
          <a:prstGeom prst="roundRect">
            <a:avLst>
              <a:gd name="adj" fmla="val 5996"/>
            </a:avLst>
          </a:prstGeom>
          <a:solidFill>
            <a:srgbClr val="D9D2E9">
              <a:alpha val="6456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72500"/>
            <a:ext cx="4133400" cy="2046065"/>
          </a:xfrm>
          <a:prstGeom prst="roundRect">
            <a:avLst>
              <a:gd name="adj" fmla="val 5996"/>
            </a:avLst>
          </a:prstGeom>
          <a:solidFill>
            <a:srgbClr val="D9EAD3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884047" y="198487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332056" y="555675"/>
            <a:ext cx="8793445" cy="3562881"/>
          </a:xfrm>
          <a:prstGeom prst="roundRect">
            <a:avLst>
              <a:gd name="adj" fmla="val 5996"/>
            </a:avLst>
          </a:prstGeom>
          <a:solidFill>
            <a:srgbClr val="FFF5D7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190349" y="615320"/>
            <a:ext cx="1869826" cy="1425206"/>
          </a:xfrm>
          <a:prstGeom prst="roundRect">
            <a:avLst>
              <a:gd name="adj" fmla="val 8303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2">
                <a:lumMod val="50000"/>
              </a:schemeClr>
            </a:solidFill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676912" y="2147039"/>
            <a:ext cx="2209176" cy="1803462"/>
          </a:xfrm>
          <a:prstGeom prst="roundRect">
            <a:avLst>
              <a:gd name="adj" fmla="val 5996"/>
            </a:avLst>
          </a:prstGeom>
          <a:pattFill prst="wdUpDiag">
            <a:fgClr>
              <a:srgbClr val="E6E2F1"/>
            </a:fgClr>
            <a:bgClr>
              <a:schemeClr val="bg1"/>
            </a:bgClr>
          </a:pattFill>
          <a:ln w="12700">
            <a:solidFill>
              <a:schemeClr val="tx2">
                <a:lumMod val="50000"/>
              </a:schemeClr>
            </a:solidFill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63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834017" y="2064926"/>
            <a:ext cx="3728943" cy="1885574"/>
          </a:xfrm>
          <a:prstGeom prst="roundRect">
            <a:avLst>
              <a:gd name="adj" fmla="val 5996"/>
            </a:avLst>
          </a:prstGeom>
          <a:pattFill prst="wdUpDiag">
            <a:fgClr>
              <a:srgbClr val="FFF5D7"/>
            </a:fgClr>
            <a:bgClr>
              <a:schemeClr val="bg1"/>
            </a:bgClr>
          </a:pattFill>
          <a:ln w="127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30882" y="2180191"/>
            <a:ext cx="3147573" cy="1379038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noFill/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892320" y="183807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622127" y="1995391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3694321" y="2296963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-227698" y="2215975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isibility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60334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C5ED6D-294D-344F-9BD8-46F5C095B81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461944" y="1728275"/>
            <a:ext cx="0" cy="709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AF12FB-1693-454D-B907-02176C8C4792}"/>
              </a:ext>
            </a:extLst>
          </p:cNvPr>
          <p:cNvCxnSpPr>
            <a:cxnSpLocks/>
          </p:cNvCxnSpPr>
          <p:nvPr/>
        </p:nvCxnSpPr>
        <p:spPr>
          <a:xfrm flipV="1">
            <a:off x="5568295" y="2745604"/>
            <a:ext cx="0" cy="737976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5175025" y="3852568"/>
            <a:ext cx="2601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coffee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 …  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Answer </a:t>
            </a:r>
            <a:r>
              <a:rPr lang="en-US" sz="4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: 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D19D9EF-BC32-1948-819E-94B8AF25C708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680363" y="2745604"/>
            <a:ext cx="1781581" cy="871700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A44062C-383E-F440-84E1-6386530F172F}"/>
              </a:ext>
            </a:extLst>
          </p:cNvPr>
          <p:cNvGrpSpPr/>
          <p:nvPr/>
        </p:nvGrpSpPr>
        <p:grpSpPr>
          <a:xfrm>
            <a:off x="5466545" y="1914951"/>
            <a:ext cx="305928" cy="1876406"/>
            <a:chOff x="1496237" y="1914951"/>
            <a:chExt cx="305928" cy="1876406"/>
          </a:xfrm>
        </p:grpSpPr>
        <p:sp>
          <p:nvSpPr>
            <p:cNvPr id="119" name="Google Shape;1076;p27">
              <a:extLst>
                <a:ext uri="{FF2B5EF4-FFF2-40B4-BE49-F238E27FC236}">
                  <a16:creationId xmlns:a16="http://schemas.microsoft.com/office/drawing/2014/main" id="{68ECDCAF-2CF3-2F4E-A87C-F687D19B3C6A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076;p27">
              <a:extLst>
                <a:ext uri="{FF2B5EF4-FFF2-40B4-BE49-F238E27FC236}">
                  <a16:creationId xmlns:a16="http://schemas.microsoft.com/office/drawing/2014/main" id="{88CCA6FD-BE3B-3046-AC0C-BA7569FE4742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50196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076;p27">
              <a:extLst>
                <a:ext uri="{FF2B5EF4-FFF2-40B4-BE49-F238E27FC236}">
                  <a16:creationId xmlns:a16="http://schemas.microsoft.com/office/drawing/2014/main" id="{E1811E21-1AEC-1B4B-B82A-01A53F5D3239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076;p27">
              <a:extLst>
                <a:ext uri="{FF2B5EF4-FFF2-40B4-BE49-F238E27FC236}">
                  <a16:creationId xmlns:a16="http://schemas.microsoft.com/office/drawing/2014/main" id="{3794FE60-2D5F-EF46-AF8B-AD52A5E1FA76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3F7B42-850B-6B41-8D04-237679BDBE42}"/>
              </a:ext>
            </a:extLst>
          </p:cNvPr>
          <p:cNvGrpSpPr/>
          <p:nvPr/>
        </p:nvGrpSpPr>
        <p:grpSpPr>
          <a:xfrm>
            <a:off x="6092240" y="1914951"/>
            <a:ext cx="305928" cy="1876406"/>
            <a:chOff x="1496237" y="1914951"/>
            <a:chExt cx="305928" cy="1876406"/>
          </a:xfrm>
        </p:grpSpPr>
        <p:sp>
          <p:nvSpPr>
            <p:cNvPr id="124" name="Google Shape;1076;p27">
              <a:extLst>
                <a:ext uri="{FF2B5EF4-FFF2-40B4-BE49-F238E27FC236}">
                  <a16:creationId xmlns:a16="http://schemas.microsoft.com/office/drawing/2014/main" id="{74B1953C-B398-6E4D-9FEF-27475FE08520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076;p27">
              <a:extLst>
                <a:ext uri="{FF2B5EF4-FFF2-40B4-BE49-F238E27FC236}">
                  <a16:creationId xmlns:a16="http://schemas.microsoft.com/office/drawing/2014/main" id="{3578A820-6626-6B4C-9BDF-813448B7E36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076;p27">
              <a:extLst>
                <a:ext uri="{FF2B5EF4-FFF2-40B4-BE49-F238E27FC236}">
                  <a16:creationId xmlns:a16="http://schemas.microsoft.com/office/drawing/2014/main" id="{618859B4-E3E3-FB41-9FC7-E77482B151F3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076;p27">
              <a:extLst>
                <a:ext uri="{FF2B5EF4-FFF2-40B4-BE49-F238E27FC236}">
                  <a16:creationId xmlns:a16="http://schemas.microsoft.com/office/drawing/2014/main" id="{23B58695-5A5F-BF49-8AF2-775BC4126431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D1E603-67EE-D44F-85B5-8FA7179A5DD8}"/>
              </a:ext>
            </a:extLst>
          </p:cNvPr>
          <p:cNvGrpSpPr/>
          <p:nvPr/>
        </p:nvGrpSpPr>
        <p:grpSpPr>
          <a:xfrm>
            <a:off x="6709412" y="1914951"/>
            <a:ext cx="305928" cy="1876406"/>
            <a:chOff x="1496237" y="1914951"/>
            <a:chExt cx="305928" cy="1876406"/>
          </a:xfrm>
        </p:grpSpPr>
        <p:sp>
          <p:nvSpPr>
            <p:cNvPr id="129" name="Google Shape;1076;p27">
              <a:extLst>
                <a:ext uri="{FF2B5EF4-FFF2-40B4-BE49-F238E27FC236}">
                  <a16:creationId xmlns:a16="http://schemas.microsoft.com/office/drawing/2014/main" id="{270BD5E8-2028-164E-A276-0DDD50AFF544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076;p27">
              <a:extLst>
                <a:ext uri="{FF2B5EF4-FFF2-40B4-BE49-F238E27FC236}">
                  <a16:creationId xmlns:a16="http://schemas.microsoft.com/office/drawing/2014/main" id="{9F787DEF-4070-BB4F-8F8D-90AC5C12626B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076;p27">
              <a:extLst>
                <a:ext uri="{FF2B5EF4-FFF2-40B4-BE49-F238E27FC236}">
                  <a16:creationId xmlns:a16="http://schemas.microsoft.com/office/drawing/2014/main" id="{493A3FDC-8DF0-7341-B92C-0A9C3D6EC0B4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  <a:alpha val="49412"/>
              </a:scheme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076;p27">
              <a:extLst>
                <a:ext uri="{FF2B5EF4-FFF2-40B4-BE49-F238E27FC236}">
                  <a16:creationId xmlns:a16="http://schemas.microsoft.com/office/drawing/2014/main" id="{51C77902-E81D-D24E-9CF4-A25194922A20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C717A9-0B1C-FB42-ABBD-7905CF5F1C58}"/>
              </a:ext>
            </a:extLst>
          </p:cNvPr>
          <p:cNvGrpSpPr/>
          <p:nvPr/>
        </p:nvGrpSpPr>
        <p:grpSpPr>
          <a:xfrm>
            <a:off x="7308980" y="1914951"/>
            <a:ext cx="305928" cy="1876406"/>
            <a:chOff x="1496237" y="1914951"/>
            <a:chExt cx="305928" cy="1876406"/>
          </a:xfrm>
        </p:grpSpPr>
        <p:sp>
          <p:nvSpPr>
            <p:cNvPr id="134" name="Google Shape;1076;p27">
              <a:extLst>
                <a:ext uri="{FF2B5EF4-FFF2-40B4-BE49-F238E27FC236}">
                  <a16:creationId xmlns:a16="http://schemas.microsoft.com/office/drawing/2014/main" id="{431371C6-3721-1B42-8149-E957F7340F0D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076;p27">
              <a:extLst>
                <a:ext uri="{FF2B5EF4-FFF2-40B4-BE49-F238E27FC236}">
                  <a16:creationId xmlns:a16="http://schemas.microsoft.com/office/drawing/2014/main" id="{8B418B65-58A0-4F4C-AFE3-0BEBABEC640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4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076;p27">
              <a:extLst>
                <a:ext uri="{FF2B5EF4-FFF2-40B4-BE49-F238E27FC236}">
                  <a16:creationId xmlns:a16="http://schemas.microsoft.com/office/drawing/2014/main" id="{876FFFDD-995D-204E-8358-E4B088ECFCA8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076;p27">
              <a:extLst>
                <a:ext uri="{FF2B5EF4-FFF2-40B4-BE49-F238E27FC236}">
                  <a16:creationId xmlns:a16="http://schemas.microsoft.com/office/drawing/2014/main" id="{783FB89B-1C59-AC4C-9172-89C3677EE89F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5C84B-45A6-A442-A4E9-083F86823B2C}"/>
              </a:ext>
            </a:extLst>
          </p:cNvPr>
          <p:cNvSpPr txBox="1"/>
          <p:nvPr/>
        </p:nvSpPr>
        <p:spPr>
          <a:xfrm>
            <a:off x="5357075" y="4171974"/>
            <a:ext cx="640080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Recalled Token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13A270-C54C-2945-BD8E-C35EF9911438}"/>
              </a:ext>
            </a:extLst>
          </p:cNvPr>
          <p:cNvCxnSpPr>
            <a:cxnSpLocks/>
          </p:cNvCxnSpPr>
          <p:nvPr/>
        </p:nvCxnSpPr>
        <p:spPr>
          <a:xfrm>
            <a:off x="5357075" y="4131613"/>
            <a:ext cx="640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0CDB6D5-FBE2-2648-B23B-ADD4C498B6C3}"/>
              </a:ext>
            </a:extLst>
          </p:cNvPr>
          <p:cNvSpPr txBox="1"/>
          <p:nvPr/>
        </p:nvSpPr>
        <p:spPr>
          <a:xfrm>
            <a:off x="7162034" y="4168039"/>
            <a:ext cx="62708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latin typeface="Avenir"/>
                <a:ea typeface="Avenir"/>
                <a:cs typeface="Avenir"/>
                <a:sym typeface="Avenir"/>
              </a:rPr>
              <a:t>Lookback Token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4EA39AE-F21C-444D-B5B0-B6303A8C3AFD}"/>
              </a:ext>
            </a:extLst>
          </p:cNvPr>
          <p:cNvCxnSpPr>
            <a:cxnSpLocks/>
          </p:cNvCxnSpPr>
          <p:nvPr/>
        </p:nvCxnSpPr>
        <p:spPr>
          <a:xfrm>
            <a:off x="7352817" y="4131613"/>
            <a:ext cx="2455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DC89B60-5979-CC45-8FCE-9C61040E3EC3}"/>
              </a:ext>
            </a:extLst>
          </p:cNvPr>
          <p:cNvSpPr/>
          <p:nvPr/>
        </p:nvSpPr>
        <p:spPr>
          <a:xfrm>
            <a:off x="5522372" y="359740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96F10C-923D-CD42-9E5C-5B5761636743}"/>
              </a:ext>
            </a:extLst>
          </p:cNvPr>
          <p:cNvSpPr/>
          <p:nvPr/>
        </p:nvSpPr>
        <p:spPr>
          <a:xfrm>
            <a:off x="5517319" y="259228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F3CE6F7-8615-3A48-A458-456F60E9533A}"/>
              </a:ext>
            </a:extLst>
          </p:cNvPr>
          <p:cNvSpPr/>
          <p:nvPr/>
        </p:nvSpPr>
        <p:spPr>
          <a:xfrm>
            <a:off x="7443591" y="2606620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6822AD63-53BE-994F-B23F-55857B1FBBE3}"/>
              </a:ext>
            </a:extLst>
          </p:cNvPr>
          <p:cNvSpPr/>
          <p:nvPr/>
        </p:nvSpPr>
        <p:spPr>
          <a:xfrm>
            <a:off x="5628129" y="24779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riangle 173">
            <a:extLst>
              <a:ext uri="{FF2B5EF4-FFF2-40B4-BE49-F238E27FC236}">
                <a16:creationId xmlns:a16="http://schemas.microsoft.com/office/drawing/2014/main" id="{9ADE01BB-D494-8548-B119-42A938C5BE5C}"/>
              </a:ext>
            </a:extLst>
          </p:cNvPr>
          <p:cNvSpPr/>
          <p:nvPr/>
        </p:nvSpPr>
        <p:spPr>
          <a:xfrm>
            <a:off x="7359870" y="2465439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386E0816-3F8B-A64B-8CE1-AB2D306156A3}"/>
              </a:ext>
            </a:extLst>
          </p:cNvPr>
          <p:cNvSpPr/>
          <p:nvPr/>
        </p:nvSpPr>
        <p:spPr>
          <a:xfrm rot="5400000">
            <a:off x="6256767" y="1486580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7814F7A1-72ED-1E44-8464-4A3AAF504F60}"/>
              </a:ext>
            </a:extLst>
          </p:cNvPr>
          <p:cNvSpPr/>
          <p:nvPr/>
        </p:nvSpPr>
        <p:spPr>
          <a:xfrm rot="16200000">
            <a:off x="6222971" y="1703221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6E29EC-50DB-3F45-A7B7-7990FE034834}"/>
              </a:ext>
            </a:extLst>
          </p:cNvPr>
          <p:cNvSpPr txBox="1"/>
          <p:nvPr/>
        </p:nvSpPr>
        <p:spPr>
          <a:xfrm rot="16200000">
            <a:off x="5125819" y="2546769"/>
            <a:ext cx="525256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Address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BA32B63A-F1F9-2042-AFE9-3875854ECDBD}"/>
              </a:ext>
            </a:extLst>
          </p:cNvPr>
          <p:cNvSpPr/>
          <p:nvPr/>
        </p:nvSpPr>
        <p:spPr>
          <a:xfrm>
            <a:off x="7404091" y="15987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915374-56D7-604A-8C0B-D780CC0C7125}"/>
              </a:ext>
            </a:extLst>
          </p:cNvPr>
          <p:cNvSpPr txBox="1"/>
          <p:nvPr/>
        </p:nvSpPr>
        <p:spPr>
          <a:xfrm rot="16200000">
            <a:off x="5180720" y="3536512"/>
            <a:ext cx="42396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Source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9AE0EF-E4AB-3345-8F83-2F23F84CA856}"/>
              </a:ext>
            </a:extLst>
          </p:cNvPr>
          <p:cNvSpPr txBox="1"/>
          <p:nvPr/>
        </p:nvSpPr>
        <p:spPr>
          <a:xfrm rot="16200000">
            <a:off x="7462749" y="2493537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Avenir"/>
                <a:ea typeface="Avenir"/>
                <a:cs typeface="Avenir"/>
                <a:sym typeface="Avenir"/>
              </a:rPr>
              <a:t>Pointer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CC1A5D-9FF3-0C45-91CE-CF24AF9A96FF}"/>
              </a:ext>
            </a:extLst>
          </p:cNvPr>
          <p:cNvCxnSpPr>
            <a:cxnSpLocks/>
          </p:cNvCxnSpPr>
          <p:nvPr/>
        </p:nvCxnSpPr>
        <p:spPr>
          <a:xfrm flipV="1">
            <a:off x="5677115" y="2745604"/>
            <a:ext cx="0" cy="1143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997C847-27AC-1D4B-8A68-52E66264FA82}"/>
              </a:ext>
            </a:extLst>
          </p:cNvPr>
          <p:cNvSpPr txBox="1"/>
          <p:nvPr/>
        </p:nvSpPr>
        <p:spPr>
          <a:xfrm>
            <a:off x="6316348" y="2140898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717D"/>
                </a:solidFill>
                <a:latin typeface="Avenir"/>
                <a:ea typeface="Avenir"/>
                <a:cs typeface="Avenir"/>
                <a:sym typeface="Avenir"/>
              </a:rPr>
              <a:t>OV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D4FA5-9157-3C4F-885C-59A622EA257C}"/>
              </a:ext>
            </a:extLst>
          </p:cNvPr>
          <p:cNvSpPr txBox="1"/>
          <p:nvPr/>
        </p:nvSpPr>
        <p:spPr>
          <a:xfrm>
            <a:off x="6329114" y="2878912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Avenir"/>
                <a:ea typeface="Avenir"/>
                <a:cs typeface="Avenir"/>
                <a:sym typeface="Avenir"/>
              </a:rPr>
              <a:t>KQ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B68B947-5129-1647-95B0-E9393924608F}"/>
              </a:ext>
            </a:extLst>
          </p:cNvPr>
          <p:cNvSpPr/>
          <p:nvPr/>
        </p:nvSpPr>
        <p:spPr>
          <a:xfrm rot="5400000">
            <a:off x="6245236" y="2534085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360CA8-3E5C-A74F-AD11-5AA7E3B539B5}"/>
              </a:ext>
            </a:extLst>
          </p:cNvPr>
          <p:cNvSpPr/>
          <p:nvPr/>
        </p:nvSpPr>
        <p:spPr>
          <a:xfrm>
            <a:off x="7415627" y="3628065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77B6BAC-D3FB-9C40-8EE4-AB324B95A7EC}"/>
              </a:ext>
            </a:extLst>
          </p:cNvPr>
          <p:cNvSpPr/>
          <p:nvPr/>
        </p:nvSpPr>
        <p:spPr>
          <a:xfrm rot="16200000">
            <a:off x="6220294" y="2800012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6186F5-14BB-D04A-8754-CE6FA812EE51}"/>
              </a:ext>
            </a:extLst>
          </p:cNvPr>
          <p:cNvSpPr/>
          <p:nvPr/>
        </p:nvSpPr>
        <p:spPr>
          <a:xfrm>
            <a:off x="7489374" y="3513082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1406273" y="4027404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</a:t>
            </a:r>
            <a:r>
              <a:rPr lang="en-US" dirty="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cs typeface="Courier New"/>
              </a:rPr>
              <a:t>bottle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and fills it with beer. The bottle contains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739FB4-F79A-DD40-8565-CB9E7666BD38}"/>
              </a:ext>
            </a:extLst>
          </p:cNvPr>
          <p:cNvSpPr txBox="1"/>
          <p:nvPr/>
        </p:nvSpPr>
        <p:spPr>
          <a:xfrm>
            <a:off x="1406273" y="3292037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bottle and fills it with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beer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. The bottle contains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6A16EF-774C-D743-999D-B0C4C7949ECD}"/>
              </a:ext>
            </a:extLst>
          </p:cNvPr>
          <p:cNvSpPr txBox="1"/>
          <p:nvPr/>
        </p:nvSpPr>
        <p:spPr>
          <a:xfrm>
            <a:off x="1406273" y="2556670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bottle and fills it with beer. The bottle contains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385E559-8825-9244-84DE-F34474285E0A}"/>
              </a:ext>
            </a:extLst>
          </p:cNvPr>
          <p:cNvCxnSpPr>
            <a:cxnSpLocks/>
          </p:cNvCxnSpPr>
          <p:nvPr/>
        </p:nvCxnSpPr>
        <p:spPr>
          <a:xfrm flipV="1">
            <a:off x="3089429" y="3599814"/>
            <a:ext cx="2536376" cy="427590"/>
          </a:xfrm>
          <a:prstGeom prst="bentConnector3">
            <a:avLst>
              <a:gd name="adj1" fmla="val 1000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44;p27">
            <a:extLst>
              <a:ext uri="{FF2B5EF4-FFF2-40B4-BE49-F238E27FC236}">
                <a16:creationId xmlns:a16="http://schemas.microsoft.com/office/drawing/2014/main" id="{17489EBB-6777-D044-B484-2599940A57D5}"/>
              </a:ext>
            </a:extLst>
          </p:cNvPr>
          <p:cNvSpPr/>
          <p:nvPr/>
        </p:nvSpPr>
        <p:spPr>
          <a:xfrm>
            <a:off x="332056" y="337565"/>
            <a:ext cx="8720616" cy="3807509"/>
          </a:xfrm>
          <a:prstGeom prst="roundRect">
            <a:avLst>
              <a:gd name="adj" fmla="val 5996"/>
            </a:avLst>
          </a:prstGeom>
          <a:solidFill>
            <a:srgbClr val="80F8FF">
              <a:alpha val="1568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4259954" y="359975"/>
            <a:ext cx="4800221" cy="1908483"/>
          </a:xfrm>
          <a:prstGeom prst="roundRect">
            <a:avLst>
              <a:gd name="adj" fmla="val 8303"/>
            </a:avLst>
          </a:prstGeom>
          <a:solidFill>
            <a:srgbClr val="FFF2CC">
              <a:alpha val="80126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4" name="Google Shape;1044;p27"/>
          <p:cNvSpPr/>
          <p:nvPr/>
        </p:nvSpPr>
        <p:spPr>
          <a:xfrm>
            <a:off x="2744945" y="1575113"/>
            <a:ext cx="6310128" cy="2543452"/>
          </a:xfrm>
          <a:prstGeom prst="roundRect">
            <a:avLst>
              <a:gd name="adj" fmla="val 5996"/>
            </a:avLst>
          </a:prstGeom>
          <a:solidFill>
            <a:srgbClr val="D9EAD3">
              <a:alpha val="49753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4" name="Google Shape;1114;p27"/>
          <p:cNvSpPr txBox="1"/>
          <p:nvPr/>
        </p:nvSpPr>
        <p:spPr>
          <a:xfrm>
            <a:off x="2795021" y="157511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5365997" y="1996839"/>
            <a:ext cx="2992717" cy="1572500"/>
          </a:xfrm>
          <a:prstGeom prst="roundRect">
            <a:avLst>
              <a:gd name="adj" fmla="val 5996"/>
            </a:avLst>
          </a:prstGeom>
          <a:solidFill>
            <a:srgbClr val="D9D2E9">
              <a:alpha val="902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5" name="Google Shape;1115;p27"/>
          <p:cNvSpPr txBox="1"/>
          <p:nvPr/>
        </p:nvSpPr>
        <p:spPr>
          <a:xfrm>
            <a:off x="5378476" y="2034939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4345109" y="430060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3744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44;p27">
            <a:extLst>
              <a:ext uri="{FF2B5EF4-FFF2-40B4-BE49-F238E27FC236}">
                <a16:creationId xmlns:a16="http://schemas.microsoft.com/office/drawing/2014/main" id="{17489EBB-6777-D044-B484-2599940A57D5}"/>
              </a:ext>
            </a:extLst>
          </p:cNvPr>
          <p:cNvSpPr/>
          <p:nvPr/>
        </p:nvSpPr>
        <p:spPr>
          <a:xfrm>
            <a:off x="332056" y="243017"/>
            <a:ext cx="6469711" cy="3886200"/>
          </a:xfrm>
          <a:prstGeom prst="roundRect">
            <a:avLst>
              <a:gd name="adj" fmla="val 5996"/>
            </a:avLst>
          </a:prstGeom>
          <a:solidFill>
            <a:srgbClr val="80F8FF">
              <a:alpha val="9973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4" name="Google Shape;1044;p27"/>
          <p:cNvSpPr/>
          <p:nvPr/>
        </p:nvSpPr>
        <p:spPr>
          <a:xfrm>
            <a:off x="2744945" y="1607039"/>
            <a:ext cx="3462211" cy="2325906"/>
          </a:xfrm>
          <a:prstGeom prst="roundRect">
            <a:avLst>
              <a:gd name="adj" fmla="val 5996"/>
            </a:avLst>
          </a:prstGeom>
          <a:solidFill>
            <a:srgbClr val="D9EAD3">
              <a:alpha val="8187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43017"/>
            <a:ext cx="0" cy="388275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  <a:alpha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V="1">
            <a:off x="1799325" y="243017"/>
            <a:ext cx="0" cy="387536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  <a:alpha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48391" y="2850003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10938" y="243017"/>
            <a:ext cx="0" cy="388275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  <a:alpha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27"/>
          <p:cNvCxnSpPr>
            <a:cxnSpLocks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p27"/>
          <p:cNvSpPr/>
          <p:nvPr/>
        </p:nvSpPr>
        <p:spPr>
          <a:xfrm>
            <a:off x="4127081" y="336300"/>
            <a:ext cx="2235294" cy="1634698"/>
          </a:xfrm>
          <a:prstGeom prst="roundRect">
            <a:avLst>
              <a:gd name="adj" fmla="val 8303"/>
            </a:avLst>
          </a:prstGeom>
          <a:solidFill>
            <a:srgbClr val="FFF2CC">
              <a:alpha val="6996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V="1">
            <a:off x="3061719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1" name="Google Shape;1071;p27"/>
          <p:cNvCxnSpPr>
            <a:cxnSpLocks/>
            <a:stCxn id="1072" idx="0"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5658008" y="-1761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9" name="Google Shape;1079;p27"/>
          <p:cNvCxnSpPr>
            <a:cxnSpLocks/>
          </p:cNvCxnSpPr>
          <p:nvPr/>
        </p:nvCxnSpPr>
        <p:spPr>
          <a:xfrm flipH="1" flipV="1">
            <a:off x="6070286" y="243017"/>
            <a:ext cx="1" cy="3886119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  <a:endCxn id="115" idx="2"/>
          </p:cNvCxnSpPr>
          <p:nvPr/>
        </p:nvCxnSpPr>
        <p:spPr>
          <a:xfrm flipH="1" flipV="1">
            <a:off x="4404015" y="1075624"/>
            <a:ext cx="0" cy="3058346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5529687" y="642724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9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7" name="Google Shape;1084;p27">
            <a:extLst>
              <a:ext uri="{FF2B5EF4-FFF2-40B4-BE49-F238E27FC236}">
                <a16:creationId xmlns:a16="http://schemas.microsoft.com/office/drawing/2014/main" id="{F3F979C6-10B8-2644-B2BB-7DFF91BCA933}"/>
              </a:ext>
            </a:extLst>
          </p:cNvPr>
          <p:cNvCxnSpPr>
            <a:cxnSpLocks/>
          </p:cNvCxnSpPr>
          <p:nvPr/>
        </p:nvCxnSpPr>
        <p:spPr>
          <a:xfrm flipH="1" flipV="1">
            <a:off x="5482820" y="159618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2" name="Google Shape;1072;p27"/>
          <p:cNvSpPr/>
          <p:nvPr/>
        </p:nvSpPr>
        <p:spPr>
          <a:xfrm>
            <a:off x="5529685" y="1503472"/>
            <a:ext cx="1081201" cy="4829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State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3" name="Google Shape;1083;p27"/>
          <p:cNvCxnSpPr>
            <a:cxnSpLocks/>
            <a:endCxn id="1072" idx="2"/>
          </p:cNvCxnSpPr>
          <p:nvPr/>
        </p:nvCxnSpPr>
        <p:spPr>
          <a:xfrm flipV="1">
            <a:off x="5464270" y="1986421"/>
            <a:ext cx="606016" cy="405956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4996113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8" name="Google Shape;1088;p27"/>
          <p:cNvCxnSpPr>
            <a:cxnSpLocks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cxnSpLocks/>
          </p:cNvCxnSpPr>
          <p:nvPr/>
        </p:nvCxnSpPr>
        <p:spPr>
          <a:xfrm>
            <a:off x="1805888" y="2167788"/>
            <a:ext cx="762988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</p:cNvCxnSpPr>
          <p:nvPr/>
        </p:nvCxnSpPr>
        <p:spPr>
          <a:xfrm flipV="1">
            <a:off x="6070287" y="275068"/>
            <a:ext cx="0" cy="36576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0" name="Google Shape;1110;p27"/>
          <p:cNvCxnSpPr>
            <a:cxnSpLocks/>
          </p:cNvCxnSpPr>
          <p:nvPr/>
        </p:nvCxnSpPr>
        <p:spPr>
          <a:xfrm flipV="1">
            <a:off x="3714212" y="2453827"/>
            <a:ext cx="1754167" cy="985250"/>
          </a:xfrm>
          <a:prstGeom prst="bentConnector3">
            <a:avLst>
              <a:gd name="adj1" fmla="val 99444"/>
            </a:avLst>
          </a:prstGeom>
          <a:noFill/>
          <a:ln w="2540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27"/>
          <p:cNvCxnSpPr>
            <a:cxnSpLocks/>
            <a:stCxn id="1069" idx="6"/>
          </p:cNvCxnSpPr>
          <p:nvPr/>
        </p:nvCxnSpPr>
        <p:spPr>
          <a:xfrm flipV="1">
            <a:off x="3113363" y="2453839"/>
            <a:ext cx="1887772" cy="1387449"/>
          </a:xfrm>
          <a:prstGeom prst="bentConnector3">
            <a:avLst>
              <a:gd name="adj1" fmla="val 99863"/>
            </a:avLst>
          </a:prstGeom>
          <a:noFill/>
          <a:ln w="25400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16" name="Google Shape;1116;p27"/>
          <p:cNvSpPr txBox="1"/>
          <p:nvPr/>
        </p:nvSpPr>
        <p:spPr>
          <a:xfrm>
            <a:off x="4202267" y="390291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51782" y="2741365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2924720" y="1585158"/>
            <a:ext cx="718200" cy="58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5" name="Google Shape;1072;p27">
            <a:extLst>
              <a:ext uri="{FF2B5EF4-FFF2-40B4-BE49-F238E27FC236}">
                <a16:creationId xmlns:a16="http://schemas.microsoft.com/office/drawing/2014/main" id="{5D44059D-9395-BC40-975A-C2079BEAE0E6}"/>
              </a:ext>
            </a:extLst>
          </p:cNvPr>
          <p:cNvSpPr/>
          <p:nvPr/>
        </p:nvSpPr>
        <p:spPr>
          <a:xfrm>
            <a:off x="3986449" y="634038"/>
            <a:ext cx="835132" cy="44158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056;p27">
            <a:extLst>
              <a:ext uri="{FF2B5EF4-FFF2-40B4-BE49-F238E27FC236}">
                <a16:creationId xmlns:a16="http://schemas.microsoft.com/office/drawing/2014/main" id="{2DAA1FBF-B472-BF44-AF14-78B63A607B3E}"/>
              </a:ext>
            </a:extLst>
          </p:cNvPr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8" name="Google Shape;1059;p27">
            <a:extLst>
              <a:ext uri="{FF2B5EF4-FFF2-40B4-BE49-F238E27FC236}">
                <a16:creationId xmlns:a16="http://schemas.microsoft.com/office/drawing/2014/main" id="{4AC28C88-929E-6A48-AF26-1E39FFD5C50B}"/>
              </a:ext>
            </a:extLst>
          </p:cNvPr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9" name="Google Shape;1057;p27">
            <a:extLst>
              <a:ext uri="{FF2B5EF4-FFF2-40B4-BE49-F238E27FC236}">
                <a16:creationId xmlns:a16="http://schemas.microsoft.com/office/drawing/2014/main" id="{91682F7C-0E6D-3043-AF43-49265A664995}"/>
              </a:ext>
            </a:extLst>
          </p:cNvPr>
          <p:cNvSpPr/>
          <p:nvPr/>
        </p:nvSpPr>
        <p:spPr>
          <a:xfrm>
            <a:off x="2504068" y="310941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95" name="Google Shape;1107;p27">
            <a:extLst>
              <a:ext uri="{FF2B5EF4-FFF2-40B4-BE49-F238E27FC236}">
                <a16:creationId xmlns:a16="http://schemas.microsoft.com/office/drawing/2014/main" id="{848CC848-1035-4548-ACB1-AF17FFC9C703}"/>
              </a:ext>
            </a:extLst>
          </p:cNvPr>
          <p:cNvCxnSpPr>
            <a:cxnSpLocks/>
          </p:cNvCxnSpPr>
          <p:nvPr/>
        </p:nvCxnSpPr>
        <p:spPr>
          <a:xfrm flipV="1">
            <a:off x="4490813" y="1079281"/>
            <a:ext cx="0" cy="64008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35" name="Google Shape;1107;p27">
            <a:extLst>
              <a:ext uri="{FF2B5EF4-FFF2-40B4-BE49-F238E27FC236}">
                <a16:creationId xmlns:a16="http://schemas.microsoft.com/office/drawing/2014/main" id="{0E4D7D6A-0A4E-3140-88C1-F3927A20FEB8}"/>
              </a:ext>
            </a:extLst>
          </p:cNvPr>
          <p:cNvCxnSpPr>
            <a:cxnSpLocks/>
          </p:cNvCxnSpPr>
          <p:nvPr/>
        </p:nvCxnSpPr>
        <p:spPr>
          <a:xfrm flipV="1">
            <a:off x="4400997" y="1086537"/>
            <a:ext cx="0" cy="3047433"/>
          </a:xfrm>
          <a:prstGeom prst="straightConnector1">
            <a:avLst/>
          </a:prstGeom>
          <a:noFill/>
          <a:ln w="508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1095;p27">
            <a:extLst>
              <a:ext uri="{FF2B5EF4-FFF2-40B4-BE49-F238E27FC236}">
                <a16:creationId xmlns:a16="http://schemas.microsoft.com/office/drawing/2014/main" id="{05706D15-A841-994C-8569-36D06BD7BCF0}"/>
              </a:ext>
            </a:extLst>
          </p:cNvPr>
          <p:cNvCxnSpPr>
            <a:cxnSpLocks/>
            <a:stCxn id="1069" idx="0"/>
          </p:cNvCxnSpPr>
          <p:nvPr/>
        </p:nvCxnSpPr>
        <p:spPr>
          <a:xfrm rot="5400000" flipH="1" flipV="1">
            <a:off x="2863164" y="2233043"/>
            <a:ext cx="1717745" cy="1359546"/>
          </a:xfrm>
          <a:prstGeom prst="bentConnector3">
            <a:avLst>
              <a:gd name="adj1" fmla="val 94193"/>
            </a:avLst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</p:cNvCxnSpPr>
          <p:nvPr/>
        </p:nvCxnSpPr>
        <p:spPr>
          <a:xfrm rot="5400000" flipH="1" flipV="1">
            <a:off x="3361382" y="2338947"/>
            <a:ext cx="1313214" cy="756872"/>
          </a:xfrm>
          <a:prstGeom prst="bentConnector3">
            <a:avLst>
              <a:gd name="adj1" fmla="val 91713"/>
            </a:avLst>
          </a:prstGeom>
          <a:noFill/>
          <a:ln w="2540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1072;p27">
            <a:extLst>
              <a:ext uri="{FF2B5EF4-FFF2-40B4-BE49-F238E27FC236}">
                <a16:creationId xmlns:a16="http://schemas.microsoft.com/office/drawing/2014/main" id="{5DB9B5F2-7C1C-4A4D-B362-F704D35E1836}"/>
              </a:ext>
            </a:extLst>
          </p:cNvPr>
          <p:cNvSpPr/>
          <p:nvPr/>
        </p:nvSpPr>
        <p:spPr>
          <a:xfrm>
            <a:off x="4033513" y="1503472"/>
            <a:ext cx="736592" cy="4891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4" name="Google Shape;1114;p27"/>
          <p:cNvSpPr txBox="1"/>
          <p:nvPr/>
        </p:nvSpPr>
        <p:spPr>
          <a:xfrm>
            <a:off x="2795657" y="1637839"/>
            <a:ext cx="8662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Binding </a:t>
            </a:r>
            <a:endParaRPr lang="en-US"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lookback</a:t>
            </a:r>
          </a:p>
        </p:txBody>
      </p:sp>
      <p:sp>
        <p:nvSpPr>
          <p:cNvPr id="296" name="Google Shape;1069;p27">
            <a:extLst>
              <a:ext uri="{FF2B5EF4-FFF2-40B4-BE49-F238E27FC236}">
                <a16:creationId xmlns:a16="http://schemas.microsoft.com/office/drawing/2014/main" id="{E3EAA08B-E27E-0348-A1DD-383260D2C676}"/>
              </a:ext>
            </a:extLst>
          </p:cNvPr>
          <p:cNvSpPr/>
          <p:nvPr/>
        </p:nvSpPr>
        <p:spPr>
          <a:xfrm>
            <a:off x="5912725" y="1800004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7" name="Google Shape;1061;p27">
            <a:extLst>
              <a:ext uri="{FF2B5EF4-FFF2-40B4-BE49-F238E27FC236}">
                <a16:creationId xmlns:a16="http://schemas.microsoft.com/office/drawing/2014/main" id="{77FBD3DE-D761-1741-8968-CF75C6ED4F39}"/>
              </a:ext>
            </a:extLst>
          </p:cNvPr>
          <p:cNvSpPr/>
          <p:nvPr/>
        </p:nvSpPr>
        <p:spPr>
          <a:xfrm>
            <a:off x="6079039" y="179859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8" name="Google Shape;1069;p27">
            <a:extLst>
              <a:ext uri="{FF2B5EF4-FFF2-40B4-BE49-F238E27FC236}">
                <a16:creationId xmlns:a16="http://schemas.microsoft.com/office/drawing/2014/main" id="{AAD6ACB5-8695-4344-A20C-38BF1D7BE1CC}"/>
              </a:ext>
            </a:extLst>
          </p:cNvPr>
          <p:cNvSpPr/>
          <p:nvPr/>
        </p:nvSpPr>
        <p:spPr>
          <a:xfrm>
            <a:off x="4240571" y="1787432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9" name="Google Shape;1061;p27">
            <a:extLst>
              <a:ext uri="{FF2B5EF4-FFF2-40B4-BE49-F238E27FC236}">
                <a16:creationId xmlns:a16="http://schemas.microsoft.com/office/drawing/2014/main" id="{B1738893-5EC2-404B-9A38-8388C7675388}"/>
              </a:ext>
            </a:extLst>
          </p:cNvPr>
          <p:cNvSpPr/>
          <p:nvPr/>
        </p:nvSpPr>
        <p:spPr>
          <a:xfrm>
            <a:off x="4407240" y="178927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05" name="Google Shape;1092;p27">
            <a:extLst>
              <a:ext uri="{FF2B5EF4-FFF2-40B4-BE49-F238E27FC236}">
                <a16:creationId xmlns:a16="http://schemas.microsoft.com/office/drawing/2014/main" id="{CBBDDC3F-E28E-2A4B-9D73-C9A7868F0FD1}"/>
              </a:ext>
            </a:extLst>
          </p:cNvPr>
          <p:cNvSpPr/>
          <p:nvPr/>
        </p:nvSpPr>
        <p:spPr>
          <a:xfrm>
            <a:off x="4330709" y="86469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BD517A-0B48-744E-8948-3BF3EA26AF4F}"/>
              </a:ext>
            </a:extLst>
          </p:cNvPr>
          <p:cNvGrpSpPr/>
          <p:nvPr/>
        </p:nvGrpSpPr>
        <p:grpSpPr>
          <a:xfrm>
            <a:off x="4306928" y="1541138"/>
            <a:ext cx="182556" cy="185016"/>
            <a:chOff x="5125933" y="1623988"/>
            <a:chExt cx="182556" cy="185016"/>
          </a:xfrm>
        </p:grpSpPr>
        <p:sp>
          <p:nvSpPr>
            <p:cNvPr id="308" name="Google Shape;1092;p27">
              <a:extLst>
                <a:ext uri="{FF2B5EF4-FFF2-40B4-BE49-F238E27FC236}">
                  <a16:creationId xmlns:a16="http://schemas.microsoft.com/office/drawing/2014/main" id="{22E6E8ED-CBDD-7948-ABDA-351A11AC28F7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2;p27">
              <a:extLst>
                <a:ext uri="{FF2B5EF4-FFF2-40B4-BE49-F238E27FC236}">
                  <a16:creationId xmlns:a16="http://schemas.microsoft.com/office/drawing/2014/main" id="{82BD5AAE-47CD-684D-9C2F-E71D9AB68B13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14" name="Google Shape;1092;p27">
            <a:extLst>
              <a:ext uri="{FF2B5EF4-FFF2-40B4-BE49-F238E27FC236}">
                <a16:creationId xmlns:a16="http://schemas.microsoft.com/office/drawing/2014/main" id="{CEE5234A-4100-D142-A0C2-4054C55E9C62}"/>
              </a:ext>
            </a:extLst>
          </p:cNvPr>
          <p:cNvSpPr/>
          <p:nvPr/>
        </p:nvSpPr>
        <p:spPr>
          <a:xfrm>
            <a:off x="5999185" y="898204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17" name="Google Shape;1092;p27">
            <a:extLst>
              <a:ext uri="{FF2B5EF4-FFF2-40B4-BE49-F238E27FC236}">
                <a16:creationId xmlns:a16="http://schemas.microsoft.com/office/drawing/2014/main" id="{8B894D52-0789-1248-A1A5-7DBD5A7CF226}"/>
              </a:ext>
            </a:extLst>
          </p:cNvPr>
          <p:cNvSpPr/>
          <p:nvPr/>
        </p:nvSpPr>
        <p:spPr>
          <a:xfrm>
            <a:off x="5979007" y="680596"/>
            <a:ext cx="179166" cy="163505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6" name="Google Shape;1092;p27">
            <a:extLst>
              <a:ext uri="{FF2B5EF4-FFF2-40B4-BE49-F238E27FC236}">
                <a16:creationId xmlns:a16="http://schemas.microsoft.com/office/drawing/2014/main" id="{44DB01D3-1BCB-4546-933A-795A81BA3F93}"/>
              </a:ext>
            </a:extLst>
          </p:cNvPr>
          <p:cNvSpPr/>
          <p:nvPr/>
        </p:nvSpPr>
        <p:spPr>
          <a:xfrm>
            <a:off x="4314909" y="651617"/>
            <a:ext cx="179166" cy="161520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834EA10-F782-1E4C-88DD-BB5E7C2BA5DA}"/>
              </a:ext>
            </a:extLst>
          </p:cNvPr>
          <p:cNvSpPr txBox="1"/>
          <p:nvPr/>
        </p:nvSpPr>
        <p:spPr>
          <a:xfrm>
            <a:off x="3947685" y="689252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D1DAA1E-08F3-2642-BDAB-8B226123D323}"/>
              </a:ext>
            </a:extLst>
          </p:cNvPr>
          <p:cNvGrpSpPr/>
          <p:nvPr/>
        </p:nvGrpSpPr>
        <p:grpSpPr>
          <a:xfrm>
            <a:off x="5979007" y="1550758"/>
            <a:ext cx="182556" cy="185016"/>
            <a:chOff x="5125933" y="1623988"/>
            <a:chExt cx="182556" cy="185016"/>
          </a:xfrm>
        </p:grpSpPr>
        <p:sp>
          <p:nvSpPr>
            <p:cNvPr id="329" name="Google Shape;1092;p27">
              <a:extLst>
                <a:ext uri="{FF2B5EF4-FFF2-40B4-BE49-F238E27FC236}">
                  <a16:creationId xmlns:a16="http://schemas.microsoft.com/office/drawing/2014/main" id="{71586615-5C2C-CC40-9C82-161D34CD2769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2;p27">
              <a:extLst>
                <a:ext uri="{FF2B5EF4-FFF2-40B4-BE49-F238E27FC236}">
                  <a16:creationId xmlns:a16="http://schemas.microsoft.com/office/drawing/2014/main" id="{FC2ECF3A-A475-7343-828B-127F2CE52255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46" name="Google Shape;1092;p27">
            <a:extLst>
              <a:ext uri="{FF2B5EF4-FFF2-40B4-BE49-F238E27FC236}">
                <a16:creationId xmlns:a16="http://schemas.microsoft.com/office/drawing/2014/main" id="{76645750-B3FD-9E41-81FB-B736B015FD36}"/>
              </a:ext>
            </a:extLst>
          </p:cNvPr>
          <p:cNvSpPr/>
          <p:nvPr/>
        </p:nvSpPr>
        <p:spPr>
          <a:xfrm>
            <a:off x="4328816" y="310941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49" name="Google Shape;1107;p27">
            <a:extLst>
              <a:ext uri="{FF2B5EF4-FFF2-40B4-BE49-F238E27FC236}">
                <a16:creationId xmlns:a16="http://schemas.microsoft.com/office/drawing/2014/main" id="{A65A705C-BD51-3D4C-B0DE-27278898B7B6}"/>
              </a:ext>
            </a:extLst>
          </p:cNvPr>
          <p:cNvCxnSpPr>
            <a:cxnSpLocks/>
            <a:stCxn id="346" idx="0"/>
            <a:endCxn id="360" idx="2"/>
          </p:cNvCxnSpPr>
          <p:nvPr/>
        </p:nvCxnSpPr>
        <p:spPr>
          <a:xfrm flipV="1">
            <a:off x="4399916" y="1992573"/>
            <a:ext cx="1893" cy="1116845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75" name="Arc 374">
            <a:extLst>
              <a:ext uri="{FF2B5EF4-FFF2-40B4-BE49-F238E27FC236}">
                <a16:creationId xmlns:a16="http://schemas.microsoft.com/office/drawing/2014/main" id="{CE928239-AEC8-F648-AB10-2758BFB92638}"/>
              </a:ext>
            </a:extLst>
          </p:cNvPr>
          <p:cNvSpPr/>
          <p:nvPr/>
        </p:nvSpPr>
        <p:spPr>
          <a:xfrm rot="16200000">
            <a:off x="4907511" y="811504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08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Arc 375">
            <a:extLst>
              <a:ext uri="{FF2B5EF4-FFF2-40B4-BE49-F238E27FC236}">
                <a16:creationId xmlns:a16="http://schemas.microsoft.com/office/drawing/2014/main" id="{C7575213-4985-FE4D-B77B-A0DAD21373E8}"/>
              </a:ext>
            </a:extLst>
          </p:cNvPr>
          <p:cNvSpPr/>
          <p:nvPr/>
        </p:nvSpPr>
        <p:spPr>
          <a:xfrm rot="16200000">
            <a:off x="4925079" y="-18342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08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DA2893B2-C971-9445-A842-87A115B4E2C3}"/>
              </a:ext>
            </a:extLst>
          </p:cNvPr>
          <p:cNvSpPr/>
          <p:nvPr/>
        </p:nvSpPr>
        <p:spPr>
          <a:xfrm rot="5400000">
            <a:off x="4963271" y="4653"/>
            <a:ext cx="599503" cy="1652253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C27B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137DEF1D-4D5D-5440-B6BC-E7D458A6E856}"/>
              </a:ext>
            </a:extLst>
          </p:cNvPr>
          <p:cNvSpPr/>
          <p:nvPr/>
        </p:nvSpPr>
        <p:spPr>
          <a:xfrm rot="5400000">
            <a:off x="4917732" y="852006"/>
            <a:ext cx="599503" cy="1900201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529DA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Arc 379">
            <a:extLst>
              <a:ext uri="{FF2B5EF4-FFF2-40B4-BE49-F238E27FC236}">
                <a16:creationId xmlns:a16="http://schemas.microsoft.com/office/drawing/2014/main" id="{BF25745A-A739-704C-8E43-6713E7F9E97B}"/>
              </a:ext>
            </a:extLst>
          </p:cNvPr>
          <p:cNvSpPr/>
          <p:nvPr/>
        </p:nvSpPr>
        <p:spPr>
          <a:xfrm rot="5400000">
            <a:off x="4917732" y="852980"/>
            <a:ext cx="599503" cy="1900203"/>
          </a:xfrm>
          <a:prstGeom prst="arc">
            <a:avLst>
              <a:gd name="adj1" fmla="val 16664990"/>
              <a:gd name="adj2" fmla="val 4867374"/>
            </a:avLst>
          </a:prstGeom>
          <a:ln w="28575">
            <a:solidFill>
              <a:srgbClr val="F6B16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F39A052-74BC-7B46-A864-8E950F3037C3}"/>
              </a:ext>
            </a:extLst>
          </p:cNvPr>
          <p:cNvSpPr txBox="1"/>
          <p:nvPr/>
        </p:nvSpPr>
        <p:spPr>
          <a:xfrm>
            <a:off x="6065557" y="711973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cxnSp>
        <p:nvCxnSpPr>
          <p:cNvPr id="383" name="Google Shape;1107;p27">
            <a:extLst>
              <a:ext uri="{FF2B5EF4-FFF2-40B4-BE49-F238E27FC236}">
                <a16:creationId xmlns:a16="http://schemas.microsoft.com/office/drawing/2014/main" id="{F253BF33-8C2D-7B46-9507-F3436BF8BA8C}"/>
              </a:ext>
            </a:extLst>
          </p:cNvPr>
          <p:cNvCxnSpPr>
            <a:cxnSpLocks/>
          </p:cNvCxnSpPr>
          <p:nvPr/>
        </p:nvCxnSpPr>
        <p:spPr>
          <a:xfrm flipH="1" flipV="1">
            <a:off x="2574851" y="218069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55" name="Google Shape;1055;p27"/>
          <p:cNvCxnSpPr>
            <a:cxnSpLocks/>
          </p:cNvCxnSpPr>
          <p:nvPr/>
        </p:nvCxnSpPr>
        <p:spPr>
          <a:xfrm rot="5400000" flipH="1" flipV="1">
            <a:off x="1599052" y="2388860"/>
            <a:ext cx="1188927" cy="772604"/>
          </a:xfrm>
          <a:prstGeom prst="bentConnector3">
            <a:avLst>
              <a:gd name="adj1" fmla="val 99176"/>
            </a:avLst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cxnSpLocks/>
            <a:endCxn id="1072" idx="2"/>
          </p:cNvCxnSpPr>
          <p:nvPr/>
        </p:nvCxnSpPr>
        <p:spPr>
          <a:xfrm flipV="1">
            <a:off x="4996113" y="1986421"/>
            <a:ext cx="1074173" cy="405956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880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607038"/>
            <a:ext cx="5561528" cy="2404655"/>
          </a:xfrm>
          <a:prstGeom prst="roundRect">
            <a:avLst>
              <a:gd name="adj" fmla="val 5996"/>
            </a:avLst>
          </a:prstGeom>
          <a:solidFill>
            <a:srgbClr val="D9EAD3">
              <a:alpha val="8187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V="1">
            <a:off x="1799325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48391" y="2850003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1093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27"/>
          <p:cNvCxnSpPr>
            <a:cxnSpLocks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p27"/>
          <p:cNvSpPr/>
          <p:nvPr/>
        </p:nvSpPr>
        <p:spPr>
          <a:xfrm>
            <a:off x="4148875" y="275068"/>
            <a:ext cx="2213500" cy="1695930"/>
          </a:xfrm>
          <a:prstGeom prst="roundRect">
            <a:avLst>
              <a:gd name="adj" fmla="val 8303"/>
            </a:avLst>
          </a:prstGeom>
          <a:solidFill>
            <a:srgbClr val="FFF2CC">
              <a:alpha val="6996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V="1">
            <a:off x="3061719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1" name="Google Shape;1071;p27"/>
          <p:cNvCxnSpPr>
            <a:cxnSpLocks/>
            <a:stCxn id="1072" idx="0"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5658008" y="-1761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9" name="Google Shape;1079;p27"/>
          <p:cNvCxnSpPr>
            <a:cxnSpLocks/>
          </p:cNvCxnSpPr>
          <p:nvPr/>
        </p:nvCxnSpPr>
        <p:spPr>
          <a:xfrm flipH="1" flipV="1">
            <a:off x="6070286" y="243017"/>
            <a:ext cx="1" cy="3886119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  <a:endCxn id="115" idx="2"/>
          </p:cNvCxnSpPr>
          <p:nvPr/>
        </p:nvCxnSpPr>
        <p:spPr>
          <a:xfrm flipH="1" flipV="1">
            <a:off x="4404015" y="1075624"/>
            <a:ext cx="0" cy="3058346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5529687" y="642724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9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7" name="Google Shape;1084;p27">
            <a:extLst>
              <a:ext uri="{FF2B5EF4-FFF2-40B4-BE49-F238E27FC236}">
                <a16:creationId xmlns:a16="http://schemas.microsoft.com/office/drawing/2014/main" id="{F3F979C6-10B8-2644-B2BB-7DFF91BCA933}"/>
              </a:ext>
            </a:extLst>
          </p:cNvPr>
          <p:cNvCxnSpPr>
            <a:cxnSpLocks/>
          </p:cNvCxnSpPr>
          <p:nvPr/>
        </p:nvCxnSpPr>
        <p:spPr>
          <a:xfrm flipH="1" flipV="1">
            <a:off x="5482820" y="159618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2" name="Google Shape;1072;p27"/>
          <p:cNvSpPr/>
          <p:nvPr/>
        </p:nvSpPr>
        <p:spPr>
          <a:xfrm>
            <a:off x="5529685" y="1503472"/>
            <a:ext cx="1081201" cy="4829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State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3" name="Google Shape;1083;p27"/>
          <p:cNvCxnSpPr>
            <a:cxnSpLocks/>
            <a:endCxn id="1072" idx="2"/>
          </p:cNvCxnSpPr>
          <p:nvPr/>
        </p:nvCxnSpPr>
        <p:spPr>
          <a:xfrm flipV="1">
            <a:off x="5464270" y="1986421"/>
            <a:ext cx="606016" cy="405956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4996113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8" name="Google Shape;1088;p27"/>
          <p:cNvCxnSpPr>
            <a:cxnSpLocks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cxnSpLocks/>
          </p:cNvCxnSpPr>
          <p:nvPr/>
        </p:nvCxnSpPr>
        <p:spPr>
          <a:xfrm>
            <a:off x="1805888" y="2167788"/>
            <a:ext cx="762988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</p:cNvCxnSpPr>
          <p:nvPr/>
        </p:nvCxnSpPr>
        <p:spPr>
          <a:xfrm flipV="1">
            <a:off x="6070287" y="275068"/>
            <a:ext cx="0" cy="36576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0" name="Google Shape;1110;p27"/>
          <p:cNvCxnSpPr>
            <a:cxnSpLocks/>
          </p:cNvCxnSpPr>
          <p:nvPr/>
        </p:nvCxnSpPr>
        <p:spPr>
          <a:xfrm flipV="1">
            <a:off x="3714212" y="2453827"/>
            <a:ext cx="1754167" cy="985250"/>
          </a:xfrm>
          <a:prstGeom prst="bentConnector3">
            <a:avLst>
              <a:gd name="adj1" fmla="val 99444"/>
            </a:avLst>
          </a:prstGeom>
          <a:noFill/>
          <a:ln w="2540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27"/>
          <p:cNvCxnSpPr>
            <a:cxnSpLocks/>
            <a:stCxn id="1069" idx="6"/>
          </p:cNvCxnSpPr>
          <p:nvPr/>
        </p:nvCxnSpPr>
        <p:spPr>
          <a:xfrm flipV="1">
            <a:off x="3113363" y="2453839"/>
            <a:ext cx="1887772" cy="1387449"/>
          </a:xfrm>
          <a:prstGeom prst="bentConnector3">
            <a:avLst>
              <a:gd name="adj1" fmla="val 99863"/>
            </a:avLst>
          </a:prstGeom>
          <a:noFill/>
          <a:ln w="25400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16" name="Google Shape;1116;p27"/>
          <p:cNvSpPr txBox="1"/>
          <p:nvPr/>
        </p:nvSpPr>
        <p:spPr>
          <a:xfrm>
            <a:off x="4203783" y="343743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51782" y="2741365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2924720" y="1585158"/>
            <a:ext cx="718200" cy="58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5" name="Google Shape;1072;p27">
            <a:extLst>
              <a:ext uri="{FF2B5EF4-FFF2-40B4-BE49-F238E27FC236}">
                <a16:creationId xmlns:a16="http://schemas.microsoft.com/office/drawing/2014/main" id="{5D44059D-9395-BC40-975A-C2079BEAE0E6}"/>
              </a:ext>
            </a:extLst>
          </p:cNvPr>
          <p:cNvSpPr/>
          <p:nvPr/>
        </p:nvSpPr>
        <p:spPr>
          <a:xfrm>
            <a:off x="3986449" y="634038"/>
            <a:ext cx="835132" cy="44158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056;p27">
            <a:extLst>
              <a:ext uri="{FF2B5EF4-FFF2-40B4-BE49-F238E27FC236}">
                <a16:creationId xmlns:a16="http://schemas.microsoft.com/office/drawing/2014/main" id="{2DAA1FBF-B472-BF44-AF14-78B63A607B3E}"/>
              </a:ext>
            </a:extLst>
          </p:cNvPr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8" name="Google Shape;1059;p27">
            <a:extLst>
              <a:ext uri="{FF2B5EF4-FFF2-40B4-BE49-F238E27FC236}">
                <a16:creationId xmlns:a16="http://schemas.microsoft.com/office/drawing/2014/main" id="{4AC28C88-929E-6A48-AF26-1E39FFD5C50B}"/>
              </a:ext>
            </a:extLst>
          </p:cNvPr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9" name="Google Shape;1057;p27">
            <a:extLst>
              <a:ext uri="{FF2B5EF4-FFF2-40B4-BE49-F238E27FC236}">
                <a16:creationId xmlns:a16="http://schemas.microsoft.com/office/drawing/2014/main" id="{91682F7C-0E6D-3043-AF43-49265A664995}"/>
              </a:ext>
            </a:extLst>
          </p:cNvPr>
          <p:cNvSpPr/>
          <p:nvPr/>
        </p:nvSpPr>
        <p:spPr>
          <a:xfrm>
            <a:off x="2504068" y="310941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95" name="Google Shape;1107;p27">
            <a:extLst>
              <a:ext uri="{FF2B5EF4-FFF2-40B4-BE49-F238E27FC236}">
                <a16:creationId xmlns:a16="http://schemas.microsoft.com/office/drawing/2014/main" id="{848CC848-1035-4548-ACB1-AF17FFC9C703}"/>
              </a:ext>
            </a:extLst>
          </p:cNvPr>
          <p:cNvCxnSpPr>
            <a:cxnSpLocks/>
          </p:cNvCxnSpPr>
          <p:nvPr/>
        </p:nvCxnSpPr>
        <p:spPr>
          <a:xfrm flipV="1">
            <a:off x="4490813" y="1079281"/>
            <a:ext cx="0" cy="64008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35" name="Google Shape;1107;p27">
            <a:extLst>
              <a:ext uri="{FF2B5EF4-FFF2-40B4-BE49-F238E27FC236}">
                <a16:creationId xmlns:a16="http://schemas.microsoft.com/office/drawing/2014/main" id="{0E4D7D6A-0A4E-3140-88C1-F3927A20FEB8}"/>
              </a:ext>
            </a:extLst>
          </p:cNvPr>
          <p:cNvCxnSpPr>
            <a:cxnSpLocks/>
          </p:cNvCxnSpPr>
          <p:nvPr/>
        </p:nvCxnSpPr>
        <p:spPr>
          <a:xfrm flipV="1">
            <a:off x="4400997" y="1086537"/>
            <a:ext cx="0" cy="3047433"/>
          </a:xfrm>
          <a:prstGeom prst="straightConnector1">
            <a:avLst/>
          </a:prstGeom>
          <a:noFill/>
          <a:ln w="508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1095;p27">
            <a:extLst>
              <a:ext uri="{FF2B5EF4-FFF2-40B4-BE49-F238E27FC236}">
                <a16:creationId xmlns:a16="http://schemas.microsoft.com/office/drawing/2014/main" id="{05706D15-A841-994C-8569-36D06BD7BCF0}"/>
              </a:ext>
            </a:extLst>
          </p:cNvPr>
          <p:cNvCxnSpPr>
            <a:cxnSpLocks/>
            <a:stCxn id="1069" idx="0"/>
          </p:cNvCxnSpPr>
          <p:nvPr/>
        </p:nvCxnSpPr>
        <p:spPr>
          <a:xfrm rot="5400000" flipH="1" flipV="1">
            <a:off x="2863164" y="2233043"/>
            <a:ext cx="1717745" cy="1359546"/>
          </a:xfrm>
          <a:prstGeom prst="bentConnector3">
            <a:avLst>
              <a:gd name="adj1" fmla="val 94193"/>
            </a:avLst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</p:cNvCxnSpPr>
          <p:nvPr/>
        </p:nvCxnSpPr>
        <p:spPr>
          <a:xfrm rot="5400000" flipH="1" flipV="1">
            <a:off x="3361382" y="2338947"/>
            <a:ext cx="1313214" cy="756872"/>
          </a:xfrm>
          <a:prstGeom prst="bentConnector3">
            <a:avLst>
              <a:gd name="adj1" fmla="val 91713"/>
            </a:avLst>
          </a:prstGeom>
          <a:noFill/>
          <a:ln w="2540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1072;p27">
            <a:extLst>
              <a:ext uri="{FF2B5EF4-FFF2-40B4-BE49-F238E27FC236}">
                <a16:creationId xmlns:a16="http://schemas.microsoft.com/office/drawing/2014/main" id="{5DB9B5F2-7C1C-4A4D-B362-F704D35E1836}"/>
              </a:ext>
            </a:extLst>
          </p:cNvPr>
          <p:cNvSpPr/>
          <p:nvPr/>
        </p:nvSpPr>
        <p:spPr>
          <a:xfrm>
            <a:off x="4033513" y="1503472"/>
            <a:ext cx="736592" cy="4891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4" name="Google Shape;1114;p27"/>
          <p:cNvSpPr txBox="1"/>
          <p:nvPr/>
        </p:nvSpPr>
        <p:spPr>
          <a:xfrm>
            <a:off x="880883" y="1702684"/>
            <a:ext cx="142960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Binding </a:t>
            </a:r>
            <a:r>
              <a:rPr lang="en-US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lookback</a:t>
            </a:r>
          </a:p>
        </p:txBody>
      </p:sp>
      <p:sp>
        <p:nvSpPr>
          <p:cNvPr id="296" name="Google Shape;1069;p27">
            <a:extLst>
              <a:ext uri="{FF2B5EF4-FFF2-40B4-BE49-F238E27FC236}">
                <a16:creationId xmlns:a16="http://schemas.microsoft.com/office/drawing/2014/main" id="{E3EAA08B-E27E-0348-A1DD-383260D2C676}"/>
              </a:ext>
            </a:extLst>
          </p:cNvPr>
          <p:cNvSpPr/>
          <p:nvPr/>
        </p:nvSpPr>
        <p:spPr>
          <a:xfrm>
            <a:off x="5912725" y="1800004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7" name="Google Shape;1061;p27">
            <a:extLst>
              <a:ext uri="{FF2B5EF4-FFF2-40B4-BE49-F238E27FC236}">
                <a16:creationId xmlns:a16="http://schemas.microsoft.com/office/drawing/2014/main" id="{77FBD3DE-D761-1741-8968-CF75C6ED4F39}"/>
              </a:ext>
            </a:extLst>
          </p:cNvPr>
          <p:cNvSpPr/>
          <p:nvPr/>
        </p:nvSpPr>
        <p:spPr>
          <a:xfrm>
            <a:off x="6079039" y="179859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8" name="Google Shape;1069;p27">
            <a:extLst>
              <a:ext uri="{FF2B5EF4-FFF2-40B4-BE49-F238E27FC236}">
                <a16:creationId xmlns:a16="http://schemas.microsoft.com/office/drawing/2014/main" id="{AAD6ACB5-8695-4344-A20C-38BF1D7BE1CC}"/>
              </a:ext>
            </a:extLst>
          </p:cNvPr>
          <p:cNvSpPr/>
          <p:nvPr/>
        </p:nvSpPr>
        <p:spPr>
          <a:xfrm>
            <a:off x="4240571" y="1787432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9" name="Google Shape;1061;p27">
            <a:extLst>
              <a:ext uri="{FF2B5EF4-FFF2-40B4-BE49-F238E27FC236}">
                <a16:creationId xmlns:a16="http://schemas.microsoft.com/office/drawing/2014/main" id="{B1738893-5EC2-404B-9A38-8388C7675388}"/>
              </a:ext>
            </a:extLst>
          </p:cNvPr>
          <p:cNvSpPr/>
          <p:nvPr/>
        </p:nvSpPr>
        <p:spPr>
          <a:xfrm>
            <a:off x="4407240" y="178927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05" name="Google Shape;1092;p27">
            <a:extLst>
              <a:ext uri="{FF2B5EF4-FFF2-40B4-BE49-F238E27FC236}">
                <a16:creationId xmlns:a16="http://schemas.microsoft.com/office/drawing/2014/main" id="{CBBDDC3F-E28E-2A4B-9D73-C9A7868F0FD1}"/>
              </a:ext>
            </a:extLst>
          </p:cNvPr>
          <p:cNvSpPr/>
          <p:nvPr/>
        </p:nvSpPr>
        <p:spPr>
          <a:xfrm>
            <a:off x="4330709" y="86469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BD517A-0B48-744E-8948-3BF3EA26AF4F}"/>
              </a:ext>
            </a:extLst>
          </p:cNvPr>
          <p:cNvGrpSpPr/>
          <p:nvPr/>
        </p:nvGrpSpPr>
        <p:grpSpPr>
          <a:xfrm>
            <a:off x="4306928" y="1541138"/>
            <a:ext cx="182556" cy="185016"/>
            <a:chOff x="5125933" y="1623988"/>
            <a:chExt cx="182556" cy="185016"/>
          </a:xfrm>
        </p:grpSpPr>
        <p:sp>
          <p:nvSpPr>
            <p:cNvPr id="308" name="Google Shape;1092;p27">
              <a:extLst>
                <a:ext uri="{FF2B5EF4-FFF2-40B4-BE49-F238E27FC236}">
                  <a16:creationId xmlns:a16="http://schemas.microsoft.com/office/drawing/2014/main" id="{22E6E8ED-CBDD-7948-ABDA-351A11AC28F7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2;p27">
              <a:extLst>
                <a:ext uri="{FF2B5EF4-FFF2-40B4-BE49-F238E27FC236}">
                  <a16:creationId xmlns:a16="http://schemas.microsoft.com/office/drawing/2014/main" id="{82BD5AAE-47CD-684D-9C2F-E71D9AB68B13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14" name="Google Shape;1092;p27">
            <a:extLst>
              <a:ext uri="{FF2B5EF4-FFF2-40B4-BE49-F238E27FC236}">
                <a16:creationId xmlns:a16="http://schemas.microsoft.com/office/drawing/2014/main" id="{CEE5234A-4100-D142-A0C2-4054C55E9C62}"/>
              </a:ext>
            </a:extLst>
          </p:cNvPr>
          <p:cNvSpPr/>
          <p:nvPr/>
        </p:nvSpPr>
        <p:spPr>
          <a:xfrm>
            <a:off x="5999185" y="898204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17" name="Google Shape;1092;p27">
            <a:extLst>
              <a:ext uri="{FF2B5EF4-FFF2-40B4-BE49-F238E27FC236}">
                <a16:creationId xmlns:a16="http://schemas.microsoft.com/office/drawing/2014/main" id="{8B894D52-0789-1248-A1A5-7DBD5A7CF226}"/>
              </a:ext>
            </a:extLst>
          </p:cNvPr>
          <p:cNvSpPr/>
          <p:nvPr/>
        </p:nvSpPr>
        <p:spPr>
          <a:xfrm>
            <a:off x="5979007" y="680596"/>
            <a:ext cx="179166" cy="163505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6" name="Google Shape;1092;p27">
            <a:extLst>
              <a:ext uri="{FF2B5EF4-FFF2-40B4-BE49-F238E27FC236}">
                <a16:creationId xmlns:a16="http://schemas.microsoft.com/office/drawing/2014/main" id="{44DB01D3-1BCB-4546-933A-795A81BA3F93}"/>
              </a:ext>
            </a:extLst>
          </p:cNvPr>
          <p:cNvSpPr/>
          <p:nvPr/>
        </p:nvSpPr>
        <p:spPr>
          <a:xfrm>
            <a:off x="4314909" y="651617"/>
            <a:ext cx="179166" cy="161520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834EA10-F782-1E4C-88DD-BB5E7C2BA5DA}"/>
              </a:ext>
            </a:extLst>
          </p:cNvPr>
          <p:cNvSpPr txBox="1"/>
          <p:nvPr/>
        </p:nvSpPr>
        <p:spPr>
          <a:xfrm>
            <a:off x="3947685" y="689252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D1DAA1E-08F3-2642-BDAB-8B226123D323}"/>
              </a:ext>
            </a:extLst>
          </p:cNvPr>
          <p:cNvGrpSpPr/>
          <p:nvPr/>
        </p:nvGrpSpPr>
        <p:grpSpPr>
          <a:xfrm>
            <a:off x="5979007" y="1550758"/>
            <a:ext cx="182556" cy="185016"/>
            <a:chOff x="5125933" y="1623988"/>
            <a:chExt cx="182556" cy="185016"/>
          </a:xfrm>
        </p:grpSpPr>
        <p:sp>
          <p:nvSpPr>
            <p:cNvPr id="329" name="Google Shape;1092;p27">
              <a:extLst>
                <a:ext uri="{FF2B5EF4-FFF2-40B4-BE49-F238E27FC236}">
                  <a16:creationId xmlns:a16="http://schemas.microsoft.com/office/drawing/2014/main" id="{71586615-5C2C-CC40-9C82-161D34CD2769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2;p27">
              <a:extLst>
                <a:ext uri="{FF2B5EF4-FFF2-40B4-BE49-F238E27FC236}">
                  <a16:creationId xmlns:a16="http://schemas.microsoft.com/office/drawing/2014/main" id="{FC2ECF3A-A475-7343-828B-127F2CE52255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46" name="Google Shape;1092;p27">
            <a:extLst>
              <a:ext uri="{FF2B5EF4-FFF2-40B4-BE49-F238E27FC236}">
                <a16:creationId xmlns:a16="http://schemas.microsoft.com/office/drawing/2014/main" id="{76645750-B3FD-9E41-81FB-B736B015FD36}"/>
              </a:ext>
            </a:extLst>
          </p:cNvPr>
          <p:cNvSpPr/>
          <p:nvPr/>
        </p:nvSpPr>
        <p:spPr>
          <a:xfrm>
            <a:off x="4328816" y="310941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49" name="Google Shape;1107;p27">
            <a:extLst>
              <a:ext uri="{FF2B5EF4-FFF2-40B4-BE49-F238E27FC236}">
                <a16:creationId xmlns:a16="http://schemas.microsoft.com/office/drawing/2014/main" id="{A65A705C-BD51-3D4C-B0DE-27278898B7B6}"/>
              </a:ext>
            </a:extLst>
          </p:cNvPr>
          <p:cNvCxnSpPr>
            <a:cxnSpLocks/>
            <a:stCxn id="346" idx="0"/>
            <a:endCxn id="360" idx="2"/>
          </p:cNvCxnSpPr>
          <p:nvPr/>
        </p:nvCxnSpPr>
        <p:spPr>
          <a:xfrm flipV="1">
            <a:off x="4399916" y="1992573"/>
            <a:ext cx="1893" cy="1116845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75" name="Arc 374">
            <a:extLst>
              <a:ext uri="{FF2B5EF4-FFF2-40B4-BE49-F238E27FC236}">
                <a16:creationId xmlns:a16="http://schemas.microsoft.com/office/drawing/2014/main" id="{CE928239-AEC8-F648-AB10-2758BFB92638}"/>
              </a:ext>
            </a:extLst>
          </p:cNvPr>
          <p:cNvSpPr/>
          <p:nvPr/>
        </p:nvSpPr>
        <p:spPr>
          <a:xfrm rot="16200000">
            <a:off x="4907511" y="811504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08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Arc 375">
            <a:extLst>
              <a:ext uri="{FF2B5EF4-FFF2-40B4-BE49-F238E27FC236}">
                <a16:creationId xmlns:a16="http://schemas.microsoft.com/office/drawing/2014/main" id="{C7575213-4985-FE4D-B77B-A0DAD21373E8}"/>
              </a:ext>
            </a:extLst>
          </p:cNvPr>
          <p:cNvSpPr/>
          <p:nvPr/>
        </p:nvSpPr>
        <p:spPr>
          <a:xfrm rot="16200000">
            <a:off x="4925079" y="-18342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08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DA2893B2-C971-9445-A842-87A115B4E2C3}"/>
              </a:ext>
            </a:extLst>
          </p:cNvPr>
          <p:cNvSpPr/>
          <p:nvPr/>
        </p:nvSpPr>
        <p:spPr>
          <a:xfrm rot="5400000">
            <a:off x="4963271" y="4653"/>
            <a:ext cx="599503" cy="1652253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C27B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137DEF1D-4D5D-5440-B6BC-E7D458A6E856}"/>
              </a:ext>
            </a:extLst>
          </p:cNvPr>
          <p:cNvSpPr/>
          <p:nvPr/>
        </p:nvSpPr>
        <p:spPr>
          <a:xfrm rot="5400000">
            <a:off x="4917732" y="852006"/>
            <a:ext cx="599503" cy="1900201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529DA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Arc 379">
            <a:extLst>
              <a:ext uri="{FF2B5EF4-FFF2-40B4-BE49-F238E27FC236}">
                <a16:creationId xmlns:a16="http://schemas.microsoft.com/office/drawing/2014/main" id="{BF25745A-A739-704C-8E43-6713E7F9E97B}"/>
              </a:ext>
            </a:extLst>
          </p:cNvPr>
          <p:cNvSpPr/>
          <p:nvPr/>
        </p:nvSpPr>
        <p:spPr>
          <a:xfrm rot="5400000">
            <a:off x="4917732" y="852980"/>
            <a:ext cx="599503" cy="1900203"/>
          </a:xfrm>
          <a:prstGeom prst="arc">
            <a:avLst>
              <a:gd name="adj1" fmla="val 16664990"/>
              <a:gd name="adj2" fmla="val 4867374"/>
            </a:avLst>
          </a:prstGeom>
          <a:ln w="28575">
            <a:solidFill>
              <a:srgbClr val="F6B16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F39A052-74BC-7B46-A864-8E950F3037C3}"/>
              </a:ext>
            </a:extLst>
          </p:cNvPr>
          <p:cNvSpPr txBox="1"/>
          <p:nvPr/>
        </p:nvSpPr>
        <p:spPr>
          <a:xfrm>
            <a:off x="6065557" y="711973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cxnSp>
        <p:nvCxnSpPr>
          <p:cNvPr id="383" name="Google Shape;1107;p27">
            <a:extLst>
              <a:ext uri="{FF2B5EF4-FFF2-40B4-BE49-F238E27FC236}">
                <a16:creationId xmlns:a16="http://schemas.microsoft.com/office/drawing/2014/main" id="{F253BF33-8C2D-7B46-9507-F3436BF8BA8C}"/>
              </a:ext>
            </a:extLst>
          </p:cNvPr>
          <p:cNvCxnSpPr>
            <a:cxnSpLocks/>
          </p:cNvCxnSpPr>
          <p:nvPr/>
        </p:nvCxnSpPr>
        <p:spPr>
          <a:xfrm flipH="1" flipV="1">
            <a:off x="2574851" y="218069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55" name="Google Shape;1055;p27"/>
          <p:cNvCxnSpPr>
            <a:cxnSpLocks/>
          </p:cNvCxnSpPr>
          <p:nvPr/>
        </p:nvCxnSpPr>
        <p:spPr>
          <a:xfrm rot="5400000" flipH="1" flipV="1">
            <a:off x="1599052" y="2388860"/>
            <a:ext cx="1188927" cy="772604"/>
          </a:xfrm>
          <a:prstGeom prst="bentConnector3">
            <a:avLst>
              <a:gd name="adj1" fmla="val 99176"/>
            </a:avLst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cxnSpLocks/>
            <a:endCxn id="1072" idx="2"/>
          </p:cNvCxnSpPr>
          <p:nvPr/>
        </p:nvCxnSpPr>
        <p:spPr>
          <a:xfrm flipV="1">
            <a:off x="4996113" y="1986421"/>
            <a:ext cx="1074173" cy="405956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075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C5ED6D-294D-344F-9BD8-46F5C095B81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461944" y="1728275"/>
            <a:ext cx="0" cy="709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AF12FB-1693-454D-B907-02176C8C4792}"/>
              </a:ext>
            </a:extLst>
          </p:cNvPr>
          <p:cNvCxnSpPr>
            <a:cxnSpLocks/>
          </p:cNvCxnSpPr>
          <p:nvPr/>
        </p:nvCxnSpPr>
        <p:spPr>
          <a:xfrm flipV="1">
            <a:off x="5568295" y="2745604"/>
            <a:ext cx="0" cy="737976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5175025" y="3852568"/>
            <a:ext cx="2601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coffee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 …  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Answer </a:t>
            </a:r>
            <a:r>
              <a:rPr lang="en-US" sz="4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: 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D19D9EF-BC32-1948-819E-94B8AF25C708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680363" y="2745604"/>
            <a:ext cx="1781581" cy="871700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A44062C-383E-F440-84E1-6386530F172F}"/>
              </a:ext>
            </a:extLst>
          </p:cNvPr>
          <p:cNvGrpSpPr/>
          <p:nvPr/>
        </p:nvGrpSpPr>
        <p:grpSpPr>
          <a:xfrm>
            <a:off x="5466545" y="1914951"/>
            <a:ext cx="305928" cy="1876406"/>
            <a:chOff x="1496237" y="1914951"/>
            <a:chExt cx="305928" cy="1876406"/>
          </a:xfrm>
        </p:grpSpPr>
        <p:sp>
          <p:nvSpPr>
            <p:cNvPr id="119" name="Google Shape;1076;p27">
              <a:extLst>
                <a:ext uri="{FF2B5EF4-FFF2-40B4-BE49-F238E27FC236}">
                  <a16:creationId xmlns:a16="http://schemas.microsoft.com/office/drawing/2014/main" id="{68ECDCAF-2CF3-2F4E-A87C-F687D19B3C6A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076;p27">
              <a:extLst>
                <a:ext uri="{FF2B5EF4-FFF2-40B4-BE49-F238E27FC236}">
                  <a16:creationId xmlns:a16="http://schemas.microsoft.com/office/drawing/2014/main" id="{88CCA6FD-BE3B-3046-AC0C-BA7569FE4742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50196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076;p27">
              <a:extLst>
                <a:ext uri="{FF2B5EF4-FFF2-40B4-BE49-F238E27FC236}">
                  <a16:creationId xmlns:a16="http://schemas.microsoft.com/office/drawing/2014/main" id="{E1811E21-1AEC-1B4B-B82A-01A53F5D3239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076;p27">
              <a:extLst>
                <a:ext uri="{FF2B5EF4-FFF2-40B4-BE49-F238E27FC236}">
                  <a16:creationId xmlns:a16="http://schemas.microsoft.com/office/drawing/2014/main" id="{3794FE60-2D5F-EF46-AF8B-AD52A5E1FA76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3F7B42-850B-6B41-8D04-237679BDBE42}"/>
              </a:ext>
            </a:extLst>
          </p:cNvPr>
          <p:cNvGrpSpPr/>
          <p:nvPr/>
        </p:nvGrpSpPr>
        <p:grpSpPr>
          <a:xfrm>
            <a:off x="6092240" y="1914951"/>
            <a:ext cx="305928" cy="1876406"/>
            <a:chOff x="1496237" y="1914951"/>
            <a:chExt cx="305928" cy="1876406"/>
          </a:xfrm>
        </p:grpSpPr>
        <p:sp>
          <p:nvSpPr>
            <p:cNvPr id="124" name="Google Shape;1076;p27">
              <a:extLst>
                <a:ext uri="{FF2B5EF4-FFF2-40B4-BE49-F238E27FC236}">
                  <a16:creationId xmlns:a16="http://schemas.microsoft.com/office/drawing/2014/main" id="{74B1953C-B398-6E4D-9FEF-27475FE08520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076;p27">
              <a:extLst>
                <a:ext uri="{FF2B5EF4-FFF2-40B4-BE49-F238E27FC236}">
                  <a16:creationId xmlns:a16="http://schemas.microsoft.com/office/drawing/2014/main" id="{3578A820-6626-6B4C-9BDF-813448B7E36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076;p27">
              <a:extLst>
                <a:ext uri="{FF2B5EF4-FFF2-40B4-BE49-F238E27FC236}">
                  <a16:creationId xmlns:a16="http://schemas.microsoft.com/office/drawing/2014/main" id="{618859B4-E3E3-FB41-9FC7-E77482B151F3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076;p27">
              <a:extLst>
                <a:ext uri="{FF2B5EF4-FFF2-40B4-BE49-F238E27FC236}">
                  <a16:creationId xmlns:a16="http://schemas.microsoft.com/office/drawing/2014/main" id="{23B58695-5A5F-BF49-8AF2-775BC4126431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D1E603-67EE-D44F-85B5-8FA7179A5DD8}"/>
              </a:ext>
            </a:extLst>
          </p:cNvPr>
          <p:cNvGrpSpPr/>
          <p:nvPr/>
        </p:nvGrpSpPr>
        <p:grpSpPr>
          <a:xfrm>
            <a:off x="6709412" y="1914951"/>
            <a:ext cx="305928" cy="1876406"/>
            <a:chOff x="1496237" y="1914951"/>
            <a:chExt cx="305928" cy="1876406"/>
          </a:xfrm>
        </p:grpSpPr>
        <p:sp>
          <p:nvSpPr>
            <p:cNvPr id="129" name="Google Shape;1076;p27">
              <a:extLst>
                <a:ext uri="{FF2B5EF4-FFF2-40B4-BE49-F238E27FC236}">
                  <a16:creationId xmlns:a16="http://schemas.microsoft.com/office/drawing/2014/main" id="{270BD5E8-2028-164E-A276-0DDD50AFF544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076;p27">
              <a:extLst>
                <a:ext uri="{FF2B5EF4-FFF2-40B4-BE49-F238E27FC236}">
                  <a16:creationId xmlns:a16="http://schemas.microsoft.com/office/drawing/2014/main" id="{9F787DEF-4070-BB4F-8F8D-90AC5C12626B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076;p27">
              <a:extLst>
                <a:ext uri="{FF2B5EF4-FFF2-40B4-BE49-F238E27FC236}">
                  <a16:creationId xmlns:a16="http://schemas.microsoft.com/office/drawing/2014/main" id="{493A3FDC-8DF0-7341-B92C-0A9C3D6EC0B4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  <a:alpha val="49412"/>
              </a:scheme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076;p27">
              <a:extLst>
                <a:ext uri="{FF2B5EF4-FFF2-40B4-BE49-F238E27FC236}">
                  <a16:creationId xmlns:a16="http://schemas.microsoft.com/office/drawing/2014/main" id="{51C77902-E81D-D24E-9CF4-A25194922A20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C717A9-0B1C-FB42-ABBD-7905CF5F1C58}"/>
              </a:ext>
            </a:extLst>
          </p:cNvPr>
          <p:cNvGrpSpPr/>
          <p:nvPr/>
        </p:nvGrpSpPr>
        <p:grpSpPr>
          <a:xfrm>
            <a:off x="7308980" y="1914951"/>
            <a:ext cx="305928" cy="1876406"/>
            <a:chOff x="1496237" y="1914951"/>
            <a:chExt cx="305928" cy="1876406"/>
          </a:xfrm>
        </p:grpSpPr>
        <p:sp>
          <p:nvSpPr>
            <p:cNvPr id="134" name="Google Shape;1076;p27">
              <a:extLst>
                <a:ext uri="{FF2B5EF4-FFF2-40B4-BE49-F238E27FC236}">
                  <a16:creationId xmlns:a16="http://schemas.microsoft.com/office/drawing/2014/main" id="{431371C6-3721-1B42-8149-E957F7340F0D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076;p27">
              <a:extLst>
                <a:ext uri="{FF2B5EF4-FFF2-40B4-BE49-F238E27FC236}">
                  <a16:creationId xmlns:a16="http://schemas.microsoft.com/office/drawing/2014/main" id="{8B418B65-58A0-4F4C-AFE3-0BEBABEC640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4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076;p27">
              <a:extLst>
                <a:ext uri="{FF2B5EF4-FFF2-40B4-BE49-F238E27FC236}">
                  <a16:creationId xmlns:a16="http://schemas.microsoft.com/office/drawing/2014/main" id="{876FFFDD-995D-204E-8358-E4B088ECFCA8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076;p27">
              <a:extLst>
                <a:ext uri="{FF2B5EF4-FFF2-40B4-BE49-F238E27FC236}">
                  <a16:creationId xmlns:a16="http://schemas.microsoft.com/office/drawing/2014/main" id="{783FB89B-1C59-AC4C-9172-89C3677EE89F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5C84B-45A6-A442-A4E9-083F86823B2C}"/>
              </a:ext>
            </a:extLst>
          </p:cNvPr>
          <p:cNvSpPr txBox="1"/>
          <p:nvPr/>
        </p:nvSpPr>
        <p:spPr>
          <a:xfrm>
            <a:off x="5357075" y="4171974"/>
            <a:ext cx="640080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Recalled Token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13A270-C54C-2945-BD8E-C35EF9911438}"/>
              </a:ext>
            </a:extLst>
          </p:cNvPr>
          <p:cNvCxnSpPr>
            <a:cxnSpLocks/>
          </p:cNvCxnSpPr>
          <p:nvPr/>
        </p:nvCxnSpPr>
        <p:spPr>
          <a:xfrm>
            <a:off x="5357075" y="4131613"/>
            <a:ext cx="640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0CDB6D5-FBE2-2648-B23B-ADD4C498B6C3}"/>
              </a:ext>
            </a:extLst>
          </p:cNvPr>
          <p:cNvSpPr txBox="1"/>
          <p:nvPr/>
        </p:nvSpPr>
        <p:spPr>
          <a:xfrm>
            <a:off x="7162034" y="4168039"/>
            <a:ext cx="62708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latin typeface="Avenir"/>
                <a:ea typeface="Avenir"/>
                <a:cs typeface="Avenir"/>
                <a:sym typeface="Avenir"/>
              </a:rPr>
              <a:t>Lookback Token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4EA39AE-F21C-444D-B5B0-B6303A8C3AFD}"/>
              </a:ext>
            </a:extLst>
          </p:cNvPr>
          <p:cNvCxnSpPr>
            <a:cxnSpLocks/>
          </p:cNvCxnSpPr>
          <p:nvPr/>
        </p:nvCxnSpPr>
        <p:spPr>
          <a:xfrm>
            <a:off x="7352817" y="4131613"/>
            <a:ext cx="2455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DC89B60-5979-CC45-8FCE-9C61040E3EC3}"/>
              </a:ext>
            </a:extLst>
          </p:cNvPr>
          <p:cNvSpPr/>
          <p:nvPr/>
        </p:nvSpPr>
        <p:spPr>
          <a:xfrm>
            <a:off x="5522372" y="359740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96F10C-923D-CD42-9E5C-5B5761636743}"/>
              </a:ext>
            </a:extLst>
          </p:cNvPr>
          <p:cNvSpPr/>
          <p:nvPr/>
        </p:nvSpPr>
        <p:spPr>
          <a:xfrm>
            <a:off x="5517319" y="259228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F3CE6F7-8615-3A48-A458-456F60E9533A}"/>
              </a:ext>
            </a:extLst>
          </p:cNvPr>
          <p:cNvSpPr/>
          <p:nvPr/>
        </p:nvSpPr>
        <p:spPr>
          <a:xfrm>
            <a:off x="7443591" y="2606620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6822AD63-53BE-994F-B23F-55857B1FBBE3}"/>
              </a:ext>
            </a:extLst>
          </p:cNvPr>
          <p:cNvSpPr/>
          <p:nvPr/>
        </p:nvSpPr>
        <p:spPr>
          <a:xfrm>
            <a:off x="5628129" y="24779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riangle 173">
            <a:extLst>
              <a:ext uri="{FF2B5EF4-FFF2-40B4-BE49-F238E27FC236}">
                <a16:creationId xmlns:a16="http://schemas.microsoft.com/office/drawing/2014/main" id="{9ADE01BB-D494-8548-B119-42A938C5BE5C}"/>
              </a:ext>
            </a:extLst>
          </p:cNvPr>
          <p:cNvSpPr/>
          <p:nvPr/>
        </p:nvSpPr>
        <p:spPr>
          <a:xfrm>
            <a:off x="7359870" y="2465439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386E0816-3F8B-A64B-8CE1-AB2D306156A3}"/>
              </a:ext>
            </a:extLst>
          </p:cNvPr>
          <p:cNvSpPr/>
          <p:nvPr/>
        </p:nvSpPr>
        <p:spPr>
          <a:xfrm rot="5400000">
            <a:off x="6256767" y="1486580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7814F7A1-72ED-1E44-8464-4A3AAF504F60}"/>
              </a:ext>
            </a:extLst>
          </p:cNvPr>
          <p:cNvSpPr/>
          <p:nvPr/>
        </p:nvSpPr>
        <p:spPr>
          <a:xfrm rot="16200000">
            <a:off x="6222971" y="1703221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6E29EC-50DB-3F45-A7B7-7990FE034834}"/>
              </a:ext>
            </a:extLst>
          </p:cNvPr>
          <p:cNvSpPr txBox="1"/>
          <p:nvPr/>
        </p:nvSpPr>
        <p:spPr>
          <a:xfrm rot="16200000">
            <a:off x="5125819" y="2546769"/>
            <a:ext cx="525256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Address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BA32B63A-F1F9-2042-AFE9-3875854ECDBD}"/>
              </a:ext>
            </a:extLst>
          </p:cNvPr>
          <p:cNvSpPr/>
          <p:nvPr/>
        </p:nvSpPr>
        <p:spPr>
          <a:xfrm>
            <a:off x="7404091" y="15987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915374-56D7-604A-8C0B-D780CC0C7125}"/>
              </a:ext>
            </a:extLst>
          </p:cNvPr>
          <p:cNvSpPr txBox="1"/>
          <p:nvPr/>
        </p:nvSpPr>
        <p:spPr>
          <a:xfrm rot="16200000">
            <a:off x="5180720" y="3536512"/>
            <a:ext cx="42396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Source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9AE0EF-E4AB-3345-8F83-2F23F84CA856}"/>
              </a:ext>
            </a:extLst>
          </p:cNvPr>
          <p:cNvSpPr txBox="1"/>
          <p:nvPr/>
        </p:nvSpPr>
        <p:spPr>
          <a:xfrm rot="16200000">
            <a:off x="7462749" y="2493537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Avenir"/>
                <a:ea typeface="Avenir"/>
                <a:cs typeface="Avenir"/>
                <a:sym typeface="Avenir"/>
              </a:rPr>
              <a:t>Pointer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CC1A5D-9FF3-0C45-91CE-CF24AF9A96FF}"/>
              </a:ext>
            </a:extLst>
          </p:cNvPr>
          <p:cNvCxnSpPr>
            <a:cxnSpLocks/>
          </p:cNvCxnSpPr>
          <p:nvPr/>
        </p:nvCxnSpPr>
        <p:spPr>
          <a:xfrm flipV="1">
            <a:off x="5677115" y="2745604"/>
            <a:ext cx="0" cy="1143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997C847-27AC-1D4B-8A68-52E66264FA82}"/>
              </a:ext>
            </a:extLst>
          </p:cNvPr>
          <p:cNvSpPr txBox="1"/>
          <p:nvPr/>
        </p:nvSpPr>
        <p:spPr>
          <a:xfrm>
            <a:off x="6316348" y="2140898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717D"/>
                </a:solidFill>
                <a:latin typeface="Avenir"/>
                <a:ea typeface="Avenir"/>
                <a:cs typeface="Avenir"/>
                <a:sym typeface="Avenir"/>
              </a:rPr>
              <a:t>OV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D4FA5-9157-3C4F-885C-59A622EA257C}"/>
              </a:ext>
            </a:extLst>
          </p:cNvPr>
          <p:cNvSpPr txBox="1"/>
          <p:nvPr/>
        </p:nvSpPr>
        <p:spPr>
          <a:xfrm>
            <a:off x="6329114" y="2878912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Avenir"/>
                <a:ea typeface="Avenir"/>
                <a:cs typeface="Avenir"/>
                <a:sym typeface="Avenir"/>
              </a:rPr>
              <a:t>KQ</a:t>
            </a:r>
          </a:p>
        </p:txBody>
      </p:sp>
    </p:spTree>
    <p:extLst>
      <p:ext uri="{BB962C8B-B14F-4D97-AF65-F5344CB8AC3E}">
        <p14:creationId xmlns:p14="http://schemas.microsoft.com/office/powerpoint/2010/main" val="46307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778734"/>
            <a:ext cx="7985678" cy="2339831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044;p27">
            <a:extLst>
              <a:ext uri="{FF2B5EF4-FFF2-40B4-BE49-F238E27FC236}">
                <a16:creationId xmlns:a16="http://schemas.microsoft.com/office/drawing/2014/main" id="{BEA77DD2-54EE-3945-9AB7-272E4E6B1A38}"/>
              </a:ext>
            </a:extLst>
          </p:cNvPr>
          <p:cNvSpPr/>
          <p:nvPr/>
        </p:nvSpPr>
        <p:spPr>
          <a:xfrm>
            <a:off x="5354563" y="2006267"/>
            <a:ext cx="2697974" cy="1432658"/>
          </a:xfrm>
          <a:prstGeom prst="roundRect">
            <a:avLst>
              <a:gd name="adj" fmla="val 5996"/>
            </a:avLst>
          </a:prstGeom>
          <a:solidFill>
            <a:schemeClr val="accent1">
              <a:alpha val="30000"/>
            </a:scheme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044;p27">
            <a:extLst>
              <a:ext uri="{FF2B5EF4-FFF2-40B4-BE49-F238E27FC236}">
                <a16:creationId xmlns:a16="http://schemas.microsoft.com/office/drawing/2014/main" id="{B7516A8C-8E8A-E946-A97A-EBA09969CE56}"/>
              </a:ext>
            </a:extLst>
          </p:cNvPr>
          <p:cNvSpPr/>
          <p:nvPr/>
        </p:nvSpPr>
        <p:spPr>
          <a:xfrm>
            <a:off x="4246180" y="555675"/>
            <a:ext cx="4883045" cy="1757202"/>
          </a:xfrm>
          <a:prstGeom prst="roundRect">
            <a:avLst>
              <a:gd name="adj" fmla="val 5996"/>
            </a:avLst>
          </a:prstGeom>
          <a:solidFill>
            <a:srgbClr val="C27BA0">
              <a:alpha val="31924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cxnSpLocks/>
          </p:cNvCxnSpPr>
          <p:nvPr/>
        </p:nvCxnSpPr>
        <p:spPr>
          <a:xfrm rot="-5400000">
            <a:off x="6105793" y="199268"/>
            <a:ext cx="167700" cy="3558000"/>
          </a:xfrm>
          <a:prstGeom prst="bentConnector2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91457" y="2588755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304979" y="3101640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70307F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27"/>
          <p:cNvCxnSpPr>
            <a:cxnSpLocks/>
          </p:cNvCxnSpPr>
          <p:nvPr/>
        </p:nvCxnSpPr>
        <p:spPr>
          <a:xfrm>
            <a:off x="3037963" y="2167725"/>
            <a:ext cx="597837" cy="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44450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  <a:stCxn id="1092" idx="0"/>
          </p:cNvCxnSpPr>
          <p:nvPr/>
        </p:nvCxnSpPr>
        <p:spPr>
          <a:xfrm rot="5400000" flipH="1" flipV="1">
            <a:off x="5560827" y="-308273"/>
            <a:ext cx="1254922" cy="3558001"/>
          </a:xfrm>
          <a:prstGeom prst="bentConnector2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717103"/>
            <a:ext cx="4176300" cy="753600"/>
          </a:xfrm>
          <a:prstGeom prst="bentConnector3">
            <a:avLst>
              <a:gd name="adj1" fmla="val 10010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1119533" y="1790764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0307F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rgbClr val="7030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5417589" y="203811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rgbClr val="4260F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3059980" y="2800811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807058" y="2395113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 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9" name="Google Shape;1093;p27">
            <a:extLst>
              <a:ext uri="{FF2B5EF4-FFF2-40B4-BE49-F238E27FC236}">
                <a16:creationId xmlns:a16="http://schemas.microsoft.com/office/drawing/2014/main" id="{17040F78-0B1B-1642-80C5-6E941638977A}"/>
              </a:ext>
            </a:extLst>
          </p:cNvPr>
          <p:cNvCxnSpPr>
            <a:cxnSpLocks/>
          </p:cNvCxnSpPr>
          <p:nvPr/>
        </p:nvCxnSpPr>
        <p:spPr>
          <a:xfrm flipV="1">
            <a:off x="5773873" y="3371679"/>
            <a:ext cx="0" cy="482515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107;p27">
            <a:extLst>
              <a:ext uri="{FF2B5EF4-FFF2-40B4-BE49-F238E27FC236}">
                <a16:creationId xmlns:a16="http://schemas.microsoft.com/office/drawing/2014/main" id="{9CF82914-281A-1247-803D-7D8C9BFF2ED5}"/>
              </a:ext>
            </a:extLst>
          </p:cNvPr>
          <p:cNvCxnSpPr>
            <a:cxnSpLocks/>
          </p:cNvCxnSpPr>
          <p:nvPr/>
        </p:nvCxnSpPr>
        <p:spPr>
          <a:xfrm flipV="1">
            <a:off x="4367158" y="2240275"/>
            <a:ext cx="0" cy="1878290"/>
          </a:xfrm>
          <a:prstGeom prst="straightConnector1">
            <a:avLst/>
          </a:prstGeom>
          <a:noFill/>
          <a:ln w="158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" name="Google Shape;1092;p27">
            <a:extLst>
              <a:ext uri="{FF2B5EF4-FFF2-40B4-BE49-F238E27FC236}">
                <a16:creationId xmlns:a16="http://schemas.microsoft.com/office/drawing/2014/main" id="{FC90F5A2-9BB6-CF48-869A-00B6E5FF0F46}"/>
              </a:ext>
            </a:extLst>
          </p:cNvPr>
          <p:cNvSpPr/>
          <p:nvPr/>
        </p:nvSpPr>
        <p:spPr>
          <a:xfrm>
            <a:off x="4500069" y="923821"/>
            <a:ext cx="142200" cy="139200"/>
          </a:xfrm>
          <a:prstGeom prst="triangle">
            <a:avLst/>
          </a:prstGeom>
          <a:solidFill>
            <a:srgbClr val="C27BA0">
              <a:alpha val="5000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14;p27">
            <a:extLst>
              <a:ext uri="{FF2B5EF4-FFF2-40B4-BE49-F238E27FC236}">
                <a16:creationId xmlns:a16="http://schemas.microsoft.com/office/drawing/2014/main" id="{54947623-0860-684F-AE9F-EF811CDE3B95}"/>
              </a:ext>
            </a:extLst>
          </p:cNvPr>
          <p:cNvSpPr txBox="1"/>
          <p:nvPr/>
        </p:nvSpPr>
        <p:spPr>
          <a:xfrm>
            <a:off x="4395804" y="61263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69;p27">
            <a:extLst>
              <a:ext uri="{FF2B5EF4-FFF2-40B4-BE49-F238E27FC236}">
                <a16:creationId xmlns:a16="http://schemas.microsoft.com/office/drawing/2014/main" id="{D4CC4E9F-8247-064B-9D65-0997843C8EA6}"/>
              </a:ext>
            </a:extLst>
          </p:cNvPr>
          <p:cNvSpPr/>
          <p:nvPr/>
        </p:nvSpPr>
        <p:spPr>
          <a:xfrm>
            <a:off x="5575075" y="355196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69;p27">
            <a:extLst>
              <a:ext uri="{FF2B5EF4-FFF2-40B4-BE49-F238E27FC236}">
                <a16:creationId xmlns:a16="http://schemas.microsoft.com/office/drawing/2014/main" id="{D9539CD4-D4C7-944D-8ADA-7AD9DECE364E}"/>
              </a:ext>
            </a:extLst>
          </p:cNvPr>
          <p:cNvSpPr/>
          <p:nvPr/>
        </p:nvSpPr>
        <p:spPr>
          <a:xfrm>
            <a:off x="6058741" y="3565403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069;p27">
            <a:extLst>
              <a:ext uri="{FF2B5EF4-FFF2-40B4-BE49-F238E27FC236}">
                <a16:creationId xmlns:a16="http://schemas.microsoft.com/office/drawing/2014/main" id="{E08F4329-0413-5841-8421-EE70E6CCDFFF}"/>
              </a:ext>
            </a:extLst>
          </p:cNvPr>
          <p:cNvSpPr/>
          <p:nvPr/>
        </p:nvSpPr>
        <p:spPr>
          <a:xfrm>
            <a:off x="6310253" y="2758840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069;p27">
            <a:extLst>
              <a:ext uri="{FF2B5EF4-FFF2-40B4-BE49-F238E27FC236}">
                <a16:creationId xmlns:a16="http://schemas.microsoft.com/office/drawing/2014/main" id="{3121EF3E-D13D-6C42-A5A1-B7662FAC0521}"/>
              </a:ext>
            </a:extLst>
          </p:cNvPr>
          <p:cNvSpPr/>
          <p:nvPr/>
        </p:nvSpPr>
        <p:spPr>
          <a:xfrm>
            <a:off x="7470561" y="2778606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3" name="Google Shape;1069;p27">
            <a:extLst>
              <a:ext uri="{FF2B5EF4-FFF2-40B4-BE49-F238E27FC236}">
                <a16:creationId xmlns:a16="http://schemas.microsoft.com/office/drawing/2014/main" id="{B76214D8-9399-8A40-B71A-896316D6EB8C}"/>
              </a:ext>
            </a:extLst>
          </p:cNvPr>
          <p:cNvSpPr/>
          <p:nvPr/>
        </p:nvSpPr>
        <p:spPr>
          <a:xfrm>
            <a:off x="7214386" y="2778606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069;p27">
            <a:extLst>
              <a:ext uri="{FF2B5EF4-FFF2-40B4-BE49-F238E27FC236}">
                <a16:creationId xmlns:a16="http://schemas.microsoft.com/office/drawing/2014/main" id="{C8BE83FF-0C78-814F-AE57-5D5BBE4C1417}"/>
              </a:ext>
            </a:extLst>
          </p:cNvPr>
          <p:cNvSpPr/>
          <p:nvPr/>
        </p:nvSpPr>
        <p:spPr>
          <a:xfrm>
            <a:off x="7726736" y="2778606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5" name="Google Shape;1092;p27">
            <a:extLst>
              <a:ext uri="{FF2B5EF4-FFF2-40B4-BE49-F238E27FC236}">
                <a16:creationId xmlns:a16="http://schemas.microsoft.com/office/drawing/2014/main" id="{EF285ECC-3467-5D48-8592-E72926FF3EAC}"/>
              </a:ext>
            </a:extLst>
          </p:cNvPr>
          <p:cNvSpPr/>
          <p:nvPr/>
        </p:nvSpPr>
        <p:spPr>
          <a:xfrm>
            <a:off x="6932925" y="2221342"/>
            <a:ext cx="142200" cy="139200"/>
          </a:xfrm>
          <a:prstGeom prst="triangl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122" name="Google Shape;1107;p27">
            <a:extLst>
              <a:ext uri="{FF2B5EF4-FFF2-40B4-BE49-F238E27FC236}">
                <a16:creationId xmlns:a16="http://schemas.microsoft.com/office/drawing/2014/main" id="{8EC9AAF7-DCFB-904C-A2A3-2799832D90F3}"/>
              </a:ext>
            </a:extLst>
          </p:cNvPr>
          <p:cNvCxnSpPr>
            <a:cxnSpLocks/>
          </p:cNvCxnSpPr>
          <p:nvPr/>
        </p:nvCxnSpPr>
        <p:spPr>
          <a:xfrm flipV="1">
            <a:off x="4440226" y="2241433"/>
            <a:ext cx="0" cy="1878290"/>
          </a:xfrm>
          <a:prstGeom prst="straightConnector1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17;p27">
            <a:extLst>
              <a:ext uri="{FF2B5EF4-FFF2-40B4-BE49-F238E27FC236}">
                <a16:creationId xmlns:a16="http://schemas.microsoft.com/office/drawing/2014/main" id="{F7413DE7-034F-EA40-BF7E-8D8928EE6754}"/>
              </a:ext>
            </a:extLst>
          </p:cNvPr>
          <p:cNvCxnSpPr>
            <a:cxnSpLocks/>
            <a:stCxn id="1092" idx="0"/>
          </p:cNvCxnSpPr>
          <p:nvPr/>
        </p:nvCxnSpPr>
        <p:spPr>
          <a:xfrm rot="5400000" flipH="1" flipV="1">
            <a:off x="6115099" y="251243"/>
            <a:ext cx="141135" cy="3552757"/>
          </a:xfrm>
          <a:prstGeom prst="bentConnector2">
            <a:avLst/>
          </a:prstGeom>
          <a:noFill/>
          <a:ln w="44450" cap="flat" cmpd="sng">
            <a:solidFill>
              <a:srgbClr val="7030B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402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778734"/>
            <a:ext cx="7985678" cy="2339831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7B1623-5C8A-DB4C-8F15-E8446D2D3DEF}"/>
              </a:ext>
            </a:extLst>
          </p:cNvPr>
          <p:cNvGrpSpPr/>
          <p:nvPr/>
        </p:nvGrpSpPr>
        <p:grpSpPr>
          <a:xfrm>
            <a:off x="1201288" y="1778734"/>
            <a:ext cx="3200400" cy="2347034"/>
            <a:chOff x="1201288" y="2057022"/>
            <a:chExt cx="3203205" cy="2068746"/>
          </a:xfrm>
        </p:grpSpPr>
        <p:cxnSp>
          <p:nvCxnSpPr>
            <p:cNvPr id="1045" name="Google Shape;1045;p27"/>
            <p:cNvCxnSpPr>
              <a:cxnSpLocks/>
            </p:cNvCxnSpPr>
            <p:nvPr/>
          </p:nvCxnSpPr>
          <p:spPr>
            <a:xfrm flipV="1">
              <a:off x="4404493" y="2067426"/>
              <a:ext cx="0" cy="2051139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7"/>
            <p:cNvCxnSpPr>
              <a:cxnSpLocks/>
            </p:cNvCxnSpPr>
            <p:nvPr/>
          </p:nvCxnSpPr>
          <p:spPr>
            <a:xfrm flipV="1">
              <a:off x="3631118" y="2067425"/>
              <a:ext cx="0" cy="20511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7" name="Google Shape;1047;p27"/>
            <p:cNvCxnSpPr>
              <a:cxnSpLocks/>
            </p:cNvCxnSpPr>
            <p:nvPr/>
          </p:nvCxnSpPr>
          <p:spPr>
            <a:xfrm flipV="1">
              <a:off x="2568876" y="2072500"/>
              <a:ext cx="0" cy="2053268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2" name="Google Shape;1052;p27"/>
            <p:cNvCxnSpPr>
              <a:cxnSpLocks/>
            </p:cNvCxnSpPr>
            <p:nvPr/>
          </p:nvCxnSpPr>
          <p:spPr>
            <a:xfrm flipH="1" flipV="1">
              <a:off x="1799325" y="2057022"/>
              <a:ext cx="0" cy="2061543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8" name="Google Shape;1058;p27"/>
            <p:cNvCxnSpPr>
              <a:cxnSpLocks/>
            </p:cNvCxnSpPr>
            <p:nvPr/>
          </p:nvCxnSpPr>
          <p:spPr>
            <a:xfrm flipV="1">
              <a:off x="1201288" y="2064925"/>
              <a:ext cx="0" cy="20536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7"/>
            <p:cNvCxnSpPr>
              <a:cxnSpLocks/>
            </p:cNvCxnSpPr>
            <p:nvPr/>
          </p:nvCxnSpPr>
          <p:spPr>
            <a:xfrm flipV="1">
              <a:off x="3039518" y="2067425"/>
              <a:ext cx="0" cy="20511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9" name="Google Shape;1044;p27">
            <a:extLst>
              <a:ext uri="{FF2B5EF4-FFF2-40B4-BE49-F238E27FC236}">
                <a16:creationId xmlns:a16="http://schemas.microsoft.com/office/drawing/2014/main" id="{BEA77DD2-54EE-3945-9AB7-272E4E6B1A38}"/>
              </a:ext>
            </a:extLst>
          </p:cNvPr>
          <p:cNvSpPr/>
          <p:nvPr/>
        </p:nvSpPr>
        <p:spPr>
          <a:xfrm>
            <a:off x="5354563" y="2006267"/>
            <a:ext cx="2697974" cy="1432658"/>
          </a:xfrm>
          <a:prstGeom prst="roundRect">
            <a:avLst>
              <a:gd name="adj" fmla="val 5996"/>
            </a:avLst>
          </a:prstGeom>
          <a:solidFill>
            <a:schemeClr val="accent1">
              <a:alpha val="30000"/>
            </a:scheme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044;p27">
            <a:extLst>
              <a:ext uri="{FF2B5EF4-FFF2-40B4-BE49-F238E27FC236}">
                <a16:creationId xmlns:a16="http://schemas.microsoft.com/office/drawing/2014/main" id="{B7516A8C-8E8A-E946-A97A-EBA09969CE56}"/>
              </a:ext>
            </a:extLst>
          </p:cNvPr>
          <p:cNvSpPr/>
          <p:nvPr/>
        </p:nvSpPr>
        <p:spPr>
          <a:xfrm>
            <a:off x="4246180" y="555675"/>
            <a:ext cx="4883045" cy="1757202"/>
          </a:xfrm>
          <a:prstGeom prst="roundRect">
            <a:avLst>
              <a:gd name="adj" fmla="val 5996"/>
            </a:avLst>
          </a:prstGeom>
          <a:solidFill>
            <a:srgbClr val="C27BA0">
              <a:alpha val="31924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cxnSpLocks/>
          </p:cNvCxnSpPr>
          <p:nvPr/>
        </p:nvCxnSpPr>
        <p:spPr>
          <a:xfrm rot="-5400000">
            <a:off x="6105793" y="199268"/>
            <a:ext cx="167700" cy="3558000"/>
          </a:xfrm>
          <a:prstGeom prst="bentConnector2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27"/>
          <p:cNvSpPr txBox="1"/>
          <p:nvPr/>
        </p:nvSpPr>
        <p:spPr>
          <a:xfrm rot="-5400000">
            <a:off x="1991457" y="2588755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060" name="Google Shape;1060;p27"/>
          <p:cNvCxnSpPr>
            <a:stCxn id="1059" idx="0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304979" y="3101640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C27BA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7030B8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State 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05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27"/>
          <p:cNvCxnSpPr>
            <a:cxnSpLocks/>
          </p:cNvCxnSpPr>
          <p:nvPr/>
        </p:nvCxnSpPr>
        <p:spPr>
          <a:xfrm>
            <a:off x="3037963" y="2167725"/>
            <a:ext cx="597837" cy="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44450" cap="flat" cmpd="sng">
            <a:solidFill>
              <a:srgbClr val="00717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  <a:stCxn id="1092" idx="0"/>
          </p:cNvCxnSpPr>
          <p:nvPr/>
        </p:nvCxnSpPr>
        <p:spPr>
          <a:xfrm rot="5400000" flipH="1" flipV="1">
            <a:off x="5560827" y="-308273"/>
            <a:ext cx="1254922" cy="3558001"/>
          </a:xfrm>
          <a:prstGeom prst="bentConnector2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717103"/>
            <a:ext cx="4176300" cy="753600"/>
          </a:xfrm>
          <a:prstGeom prst="bentConnector3">
            <a:avLst>
              <a:gd name="adj1" fmla="val 10010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1119533" y="1790764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0307F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rgbClr val="7030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5417589" y="203811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rgbClr val="4260F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3059980" y="2800811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807058" y="2395113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 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9" name="Google Shape;1093;p27">
            <a:extLst>
              <a:ext uri="{FF2B5EF4-FFF2-40B4-BE49-F238E27FC236}">
                <a16:creationId xmlns:a16="http://schemas.microsoft.com/office/drawing/2014/main" id="{17040F78-0B1B-1642-80C5-6E941638977A}"/>
              </a:ext>
            </a:extLst>
          </p:cNvPr>
          <p:cNvCxnSpPr>
            <a:cxnSpLocks/>
          </p:cNvCxnSpPr>
          <p:nvPr/>
        </p:nvCxnSpPr>
        <p:spPr>
          <a:xfrm flipV="1">
            <a:off x="5773873" y="3371679"/>
            <a:ext cx="0" cy="482515"/>
          </a:xfrm>
          <a:prstGeom prst="straightConnector1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107;p27">
            <a:extLst>
              <a:ext uri="{FF2B5EF4-FFF2-40B4-BE49-F238E27FC236}">
                <a16:creationId xmlns:a16="http://schemas.microsoft.com/office/drawing/2014/main" id="{9CF82914-281A-1247-803D-7D8C9BFF2ED5}"/>
              </a:ext>
            </a:extLst>
          </p:cNvPr>
          <p:cNvCxnSpPr>
            <a:cxnSpLocks/>
          </p:cNvCxnSpPr>
          <p:nvPr/>
        </p:nvCxnSpPr>
        <p:spPr>
          <a:xfrm flipV="1">
            <a:off x="4367158" y="2240275"/>
            <a:ext cx="0" cy="1878290"/>
          </a:xfrm>
          <a:prstGeom prst="straightConnector1">
            <a:avLst/>
          </a:prstGeom>
          <a:noFill/>
          <a:ln w="158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" name="Google Shape;1092;p27">
            <a:extLst>
              <a:ext uri="{FF2B5EF4-FFF2-40B4-BE49-F238E27FC236}">
                <a16:creationId xmlns:a16="http://schemas.microsoft.com/office/drawing/2014/main" id="{FC90F5A2-9BB6-CF48-869A-00B6E5FF0F46}"/>
              </a:ext>
            </a:extLst>
          </p:cNvPr>
          <p:cNvSpPr/>
          <p:nvPr/>
        </p:nvSpPr>
        <p:spPr>
          <a:xfrm>
            <a:off x="8802289" y="773666"/>
            <a:ext cx="142200" cy="139200"/>
          </a:xfrm>
          <a:prstGeom prst="triangle">
            <a:avLst/>
          </a:prstGeom>
          <a:solidFill>
            <a:srgbClr val="C27BA0">
              <a:alpha val="5000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14;p27">
            <a:extLst>
              <a:ext uri="{FF2B5EF4-FFF2-40B4-BE49-F238E27FC236}">
                <a16:creationId xmlns:a16="http://schemas.microsoft.com/office/drawing/2014/main" id="{54947623-0860-684F-AE9F-EF811CDE3B95}"/>
              </a:ext>
            </a:extLst>
          </p:cNvPr>
          <p:cNvSpPr txBox="1"/>
          <p:nvPr/>
        </p:nvSpPr>
        <p:spPr>
          <a:xfrm>
            <a:off x="4395804" y="61263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69;p27">
            <a:extLst>
              <a:ext uri="{FF2B5EF4-FFF2-40B4-BE49-F238E27FC236}">
                <a16:creationId xmlns:a16="http://schemas.microsoft.com/office/drawing/2014/main" id="{D4CC4E9F-8247-064B-9D65-0997843C8EA6}"/>
              </a:ext>
            </a:extLst>
          </p:cNvPr>
          <p:cNvSpPr/>
          <p:nvPr/>
        </p:nvSpPr>
        <p:spPr>
          <a:xfrm>
            <a:off x="5730568" y="317493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sp>
        <p:nvSpPr>
          <p:cNvPr id="109" name="Google Shape;1069;p27">
            <a:extLst>
              <a:ext uri="{FF2B5EF4-FFF2-40B4-BE49-F238E27FC236}">
                <a16:creationId xmlns:a16="http://schemas.microsoft.com/office/drawing/2014/main" id="{D9539CD4-D4C7-944D-8ADA-7AD9DECE364E}"/>
              </a:ext>
            </a:extLst>
          </p:cNvPr>
          <p:cNvSpPr/>
          <p:nvPr/>
        </p:nvSpPr>
        <p:spPr>
          <a:xfrm>
            <a:off x="6181226" y="316756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11" name="Google Shape;1069;p27">
            <a:extLst>
              <a:ext uri="{FF2B5EF4-FFF2-40B4-BE49-F238E27FC236}">
                <a16:creationId xmlns:a16="http://schemas.microsoft.com/office/drawing/2014/main" id="{E08F4329-0413-5841-8421-EE70E6CCDFFF}"/>
              </a:ext>
            </a:extLst>
          </p:cNvPr>
          <p:cNvSpPr/>
          <p:nvPr/>
        </p:nvSpPr>
        <p:spPr>
          <a:xfrm>
            <a:off x="6173547" y="2493639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069;p27">
            <a:extLst>
              <a:ext uri="{FF2B5EF4-FFF2-40B4-BE49-F238E27FC236}">
                <a16:creationId xmlns:a16="http://schemas.microsoft.com/office/drawing/2014/main" id="{3121EF3E-D13D-6C42-A5A1-B7662FAC0521}"/>
              </a:ext>
            </a:extLst>
          </p:cNvPr>
          <p:cNvSpPr/>
          <p:nvPr/>
        </p:nvSpPr>
        <p:spPr>
          <a:xfrm>
            <a:off x="7599134" y="2487665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3" name="Google Shape;1069;p27">
            <a:extLst>
              <a:ext uri="{FF2B5EF4-FFF2-40B4-BE49-F238E27FC236}">
                <a16:creationId xmlns:a16="http://schemas.microsoft.com/office/drawing/2014/main" id="{B76214D8-9399-8A40-B71A-896316D6EB8C}"/>
              </a:ext>
            </a:extLst>
          </p:cNvPr>
          <p:cNvSpPr/>
          <p:nvPr/>
        </p:nvSpPr>
        <p:spPr>
          <a:xfrm>
            <a:off x="7342959" y="248766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14" name="Google Shape;1069;p27">
            <a:extLst>
              <a:ext uri="{FF2B5EF4-FFF2-40B4-BE49-F238E27FC236}">
                <a16:creationId xmlns:a16="http://schemas.microsoft.com/office/drawing/2014/main" id="{C8BE83FF-0C78-814F-AE57-5D5BBE4C1417}"/>
              </a:ext>
            </a:extLst>
          </p:cNvPr>
          <p:cNvSpPr/>
          <p:nvPr/>
        </p:nvSpPr>
        <p:spPr>
          <a:xfrm>
            <a:off x="7855309" y="248766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15" name="Google Shape;1092;p27">
            <a:extLst>
              <a:ext uri="{FF2B5EF4-FFF2-40B4-BE49-F238E27FC236}">
                <a16:creationId xmlns:a16="http://schemas.microsoft.com/office/drawing/2014/main" id="{EF285ECC-3467-5D48-8592-E72926FF3EAC}"/>
              </a:ext>
            </a:extLst>
          </p:cNvPr>
          <p:cNvSpPr/>
          <p:nvPr/>
        </p:nvSpPr>
        <p:spPr>
          <a:xfrm>
            <a:off x="6932925" y="2221342"/>
            <a:ext cx="142200" cy="139200"/>
          </a:xfrm>
          <a:prstGeom prst="triangl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122" name="Google Shape;1107;p27">
            <a:extLst>
              <a:ext uri="{FF2B5EF4-FFF2-40B4-BE49-F238E27FC236}">
                <a16:creationId xmlns:a16="http://schemas.microsoft.com/office/drawing/2014/main" id="{8EC9AAF7-DCFB-904C-A2A3-2799832D90F3}"/>
              </a:ext>
            </a:extLst>
          </p:cNvPr>
          <p:cNvCxnSpPr>
            <a:cxnSpLocks/>
          </p:cNvCxnSpPr>
          <p:nvPr/>
        </p:nvCxnSpPr>
        <p:spPr>
          <a:xfrm flipV="1">
            <a:off x="4440226" y="2241433"/>
            <a:ext cx="0" cy="1878290"/>
          </a:xfrm>
          <a:prstGeom prst="straightConnector1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17;p27">
            <a:extLst>
              <a:ext uri="{FF2B5EF4-FFF2-40B4-BE49-F238E27FC236}">
                <a16:creationId xmlns:a16="http://schemas.microsoft.com/office/drawing/2014/main" id="{F7413DE7-034F-EA40-BF7E-8D8928EE6754}"/>
              </a:ext>
            </a:extLst>
          </p:cNvPr>
          <p:cNvCxnSpPr>
            <a:cxnSpLocks/>
            <a:stCxn id="1092" idx="0"/>
          </p:cNvCxnSpPr>
          <p:nvPr/>
        </p:nvCxnSpPr>
        <p:spPr>
          <a:xfrm rot="5400000" flipH="1" flipV="1">
            <a:off x="6115099" y="251243"/>
            <a:ext cx="141135" cy="3552757"/>
          </a:xfrm>
          <a:prstGeom prst="bentConnector2">
            <a:avLst/>
          </a:prstGeom>
          <a:noFill/>
          <a:ln w="44450" cap="flat" cmpd="sng">
            <a:solidFill>
              <a:srgbClr val="7030B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096;p27">
            <a:extLst>
              <a:ext uri="{FF2B5EF4-FFF2-40B4-BE49-F238E27FC236}">
                <a16:creationId xmlns:a16="http://schemas.microsoft.com/office/drawing/2014/main" id="{B0FE914F-2018-F04E-ADB8-F2754614BADE}"/>
              </a:ext>
            </a:extLst>
          </p:cNvPr>
          <p:cNvCxnSpPr>
            <a:cxnSpLocks/>
            <a:stCxn id="1069" idx="0"/>
          </p:cNvCxnSpPr>
          <p:nvPr/>
        </p:nvCxnSpPr>
        <p:spPr>
          <a:xfrm flipH="1" flipV="1">
            <a:off x="3037909" y="2466326"/>
            <a:ext cx="4354" cy="1305362"/>
          </a:xfrm>
          <a:prstGeom prst="straightConnector1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" name="Google Shape;1069;p27">
            <a:extLst>
              <a:ext uri="{FF2B5EF4-FFF2-40B4-BE49-F238E27FC236}">
                <a16:creationId xmlns:a16="http://schemas.microsoft.com/office/drawing/2014/main" id="{27A46204-09E9-B04E-982B-CC00B109D6BE}"/>
              </a:ext>
            </a:extLst>
          </p:cNvPr>
          <p:cNvSpPr/>
          <p:nvPr/>
        </p:nvSpPr>
        <p:spPr>
          <a:xfrm>
            <a:off x="8570244" y="1943031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21" name="Google Shape;1069;p27">
            <a:extLst>
              <a:ext uri="{FF2B5EF4-FFF2-40B4-BE49-F238E27FC236}">
                <a16:creationId xmlns:a16="http://schemas.microsoft.com/office/drawing/2014/main" id="{607305A2-0E44-404D-BFF3-25C67221FA72}"/>
              </a:ext>
            </a:extLst>
          </p:cNvPr>
          <p:cNvSpPr/>
          <p:nvPr/>
        </p:nvSpPr>
        <p:spPr>
          <a:xfrm>
            <a:off x="8311710" y="194842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4051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4098361" y="555676"/>
            <a:ext cx="4961278" cy="1426512"/>
          </a:xfrm>
          <a:prstGeom prst="roundRect">
            <a:avLst>
              <a:gd name="adj" fmla="val 5996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FFF2CC">
              <a:alpha val="4044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90025"/>
            <a:ext cx="2125200" cy="1942508"/>
          </a:xfrm>
          <a:prstGeom prst="roundRect">
            <a:avLst>
              <a:gd name="adj" fmla="val 5996"/>
            </a:avLst>
          </a:prstGeom>
          <a:solidFill>
            <a:srgbClr val="D9D2E9">
              <a:alpha val="6456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72500"/>
            <a:ext cx="4092248" cy="2046065"/>
          </a:xfrm>
          <a:prstGeom prst="roundRect">
            <a:avLst>
              <a:gd name="adj" fmla="val 5996"/>
            </a:avLst>
          </a:prstGeom>
          <a:solidFill>
            <a:srgbClr val="D9EAD3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51347" y="2212075"/>
            <a:ext cx="3127108" cy="1309776"/>
          </a:xfrm>
          <a:prstGeom prst="roundRect">
            <a:avLst>
              <a:gd name="adj" fmla="val 5996"/>
            </a:avLst>
          </a:prstGeom>
          <a:pattFill prst="wdUpDiag">
            <a:fgClr>
              <a:srgbClr val="E6E2F1"/>
            </a:fgClr>
            <a:bgClr>
              <a:schemeClr val="bg1"/>
            </a:bgClr>
          </a:patt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884047" y="198487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35765" y="2286076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3536002" y="1150682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LB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visibility LB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85862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4098361" y="555676"/>
            <a:ext cx="4961278" cy="1426512"/>
          </a:xfrm>
          <a:prstGeom prst="roundRect">
            <a:avLst>
              <a:gd name="adj" fmla="val 5996"/>
            </a:avLst>
          </a:prstGeom>
          <a:solidFill>
            <a:srgbClr val="FFF5D7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D9EAD3">
              <a:alpha val="37309"/>
            </a:srgbClr>
          </a:solidFill>
          <a:ln w="6350">
            <a:noFill/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47038"/>
            <a:ext cx="2125200" cy="1985495"/>
          </a:xfrm>
          <a:prstGeom prst="roundRect">
            <a:avLst>
              <a:gd name="adj" fmla="val 5996"/>
            </a:avLst>
          </a:prstGeom>
          <a:solidFill>
            <a:srgbClr val="D9EAD3">
              <a:alpha val="37309"/>
            </a:srgbClr>
          </a:solidFill>
          <a:ln w="6350">
            <a:noFill/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63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64926"/>
            <a:ext cx="4092248" cy="2053640"/>
          </a:xfrm>
          <a:prstGeom prst="roundRect">
            <a:avLst>
              <a:gd name="adj" fmla="val 5996"/>
            </a:avLst>
          </a:prstGeom>
          <a:solidFill>
            <a:srgbClr val="D9EAD3">
              <a:alpha val="37309"/>
            </a:srgbClr>
          </a:solidFill>
          <a:ln w="63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30882" y="2180191"/>
            <a:ext cx="3147573" cy="1379038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noFill/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622127" y="1995391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35765" y="2286076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3536002" y="1150682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isibility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12134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Words>1015</Words>
  <Application>Microsoft Macintosh PowerPoint</Application>
  <PresentationFormat>On-screen Show (16:9)</PresentationFormat>
  <Paragraphs>759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</vt:lpstr>
      <vt:lpstr>Avenir Book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Tamar Rott Shaham</cp:lastModifiedBy>
  <cp:revision>25</cp:revision>
  <dcterms:modified xsi:type="dcterms:W3CDTF">2025-03-26T18:19:46Z</dcterms:modified>
</cp:coreProperties>
</file>