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70" r:id="rId2"/>
    <p:sldId id="273" r:id="rId3"/>
    <p:sldId id="274" r:id="rId4"/>
    <p:sldId id="275" r:id="rId5"/>
    <p:sldId id="271" r:id="rId6"/>
    <p:sldId id="27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2F1"/>
    <a:srgbClr val="FFF5D7"/>
    <a:srgbClr val="D9EAD3"/>
    <a:srgbClr val="D9D97F"/>
    <a:srgbClr val="A6A6A6"/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4"/>
    <p:restoredTop sz="94750"/>
  </p:normalViewPr>
  <p:slideViewPr>
    <p:cSldViewPr snapToGrid="0">
      <p:cViewPr>
        <p:scale>
          <a:sx n="184" d="100"/>
          <a:sy n="184" d="100"/>
        </p:scale>
        <p:origin x="39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23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34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00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27"/>
          <p:cNvSpPr/>
          <p:nvPr/>
        </p:nvSpPr>
        <p:spPr>
          <a:xfrm>
            <a:off x="7008175" y="359975"/>
            <a:ext cx="2052000" cy="3758590"/>
          </a:xfrm>
          <a:prstGeom prst="roundRect">
            <a:avLst>
              <a:gd name="adj" fmla="val 8303"/>
            </a:avLst>
          </a:prstGeom>
          <a:solidFill>
            <a:srgbClr val="FFF2CC">
              <a:alpha val="7911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4801700" y="2190025"/>
            <a:ext cx="2125200" cy="1942508"/>
          </a:xfrm>
          <a:prstGeom prst="roundRect">
            <a:avLst>
              <a:gd name="adj" fmla="val 5996"/>
            </a:avLst>
          </a:prstGeom>
          <a:solidFill>
            <a:srgbClr val="D9D2E9">
              <a:alpha val="6456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4" name="Google Shape;1044;p27"/>
          <p:cNvSpPr/>
          <p:nvPr/>
        </p:nvSpPr>
        <p:spPr>
          <a:xfrm>
            <a:off x="470713" y="2072500"/>
            <a:ext cx="4133400" cy="2046065"/>
          </a:xfrm>
          <a:prstGeom prst="roundRect">
            <a:avLst>
              <a:gd name="adj" fmla="val 5996"/>
            </a:avLst>
          </a:prstGeom>
          <a:solidFill>
            <a:srgbClr val="D9EAD3"/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545458" y="1866643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OID Binding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4884047" y="1984875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Binding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89742" y="2530400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 OIDs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44;p27">
            <a:extLst>
              <a:ext uri="{FF2B5EF4-FFF2-40B4-BE49-F238E27FC236}">
                <a16:creationId xmlns:a16="http://schemas.microsoft.com/office/drawing/2014/main" id="{3387A670-87A5-5440-8BC3-0834F4E00E80}"/>
              </a:ext>
            </a:extLst>
          </p:cNvPr>
          <p:cNvSpPr/>
          <p:nvPr/>
        </p:nvSpPr>
        <p:spPr>
          <a:xfrm>
            <a:off x="4098361" y="555676"/>
            <a:ext cx="4961278" cy="1426512"/>
          </a:xfrm>
          <a:prstGeom prst="roundRect">
            <a:avLst>
              <a:gd name="adj" fmla="val 5996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5" name="Google Shape;1035;p27"/>
          <p:cNvSpPr/>
          <p:nvPr/>
        </p:nvSpPr>
        <p:spPr>
          <a:xfrm>
            <a:off x="7008175" y="359975"/>
            <a:ext cx="2052000" cy="3758590"/>
          </a:xfrm>
          <a:prstGeom prst="roundRect">
            <a:avLst>
              <a:gd name="adj" fmla="val 8303"/>
            </a:avLst>
          </a:prstGeom>
          <a:solidFill>
            <a:srgbClr val="FFF2CC">
              <a:alpha val="4044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4801700" y="2190025"/>
            <a:ext cx="2125200" cy="1942508"/>
          </a:xfrm>
          <a:prstGeom prst="roundRect">
            <a:avLst>
              <a:gd name="adj" fmla="val 5996"/>
            </a:avLst>
          </a:prstGeom>
          <a:solidFill>
            <a:srgbClr val="D9D2E9">
              <a:alpha val="6456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4" name="Google Shape;1044;p27"/>
          <p:cNvSpPr/>
          <p:nvPr/>
        </p:nvSpPr>
        <p:spPr>
          <a:xfrm>
            <a:off x="470713" y="2072500"/>
            <a:ext cx="4092248" cy="2046065"/>
          </a:xfrm>
          <a:prstGeom prst="roundRect">
            <a:avLst>
              <a:gd name="adj" fmla="val 5996"/>
            </a:avLst>
          </a:prstGeom>
          <a:solidFill>
            <a:srgbClr val="D9EAD3"/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4;p27">
            <a:extLst>
              <a:ext uri="{FF2B5EF4-FFF2-40B4-BE49-F238E27FC236}">
                <a16:creationId xmlns:a16="http://schemas.microsoft.com/office/drawing/2014/main" id="{FA2B62B0-04E0-C349-9429-5CB43E1760E4}"/>
              </a:ext>
            </a:extLst>
          </p:cNvPr>
          <p:cNvSpPr/>
          <p:nvPr/>
        </p:nvSpPr>
        <p:spPr>
          <a:xfrm>
            <a:off x="5151347" y="2212075"/>
            <a:ext cx="3127108" cy="1309776"/>
          </a:xfrm>
          <a:prstGeom prst="roundRect">
            <a:avLst>
              <a:gd name="adj" fmla="val 5996"/>
            </a:avLst>
          </a:prstGeom>
          <a:pattFill prst="wdUpDiag">
            <a:fgClr>
              <a:srgbClr val="E6E2F1"/>
            </a:fgClr>
            <a:bgClr>
              <a:schemeClr val="bg1"/>
            </a:bgClr>
          </a:patt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545458" y="1866643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OID Binding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4884047" y="1984875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Binding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35765" y="2286076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115;p27">
            <a:extLst>
              <a:ext uri="{FF2B5EF4-FFF2-40B4-BE49-F238E27FC236}">
                <a16:creationId xmlns:a16="http://schemas.microsoft.com/office/drawing/2014/main" id="{AFAE889C-D9AE-854B-92F9-AD7F46DFEE0D}"/>
              </a:ext>
            </a:extLst>
          </p:cNvPr>
          <p:cNvSpPr txBox="1"/>
          <p:nvPr/>
        </p:nvSpPr>
        <p:spPr>
          <a:xfrm rot="16200000">
            <a:off x="3536002" y="1150682"/>
            <a:ext cx="1374812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Event LB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115;p27">
            <a:extLst>
              <a:ext uri="{FF2B5EF4-FFF2-40B4-BE49-F238E27FC236}">
                <a16:creationId xmlns:a16="http://schemas.microsoft.com/office/drawing/2014/main" id="{C2C90E76-B820-114F-AC09-60442622B67F}"/>
              </a:ext>
            </a:extLst>
          </p:cNvPr>
          <p:cNvSpPr txBox="1"/>
          <p:nvPr/>
        </p:nvSpPr>
        <p:spPr>
          <a:xfrm rot="16200000">
            <a:off x="4608113" y="2752055"/>
            <a:ext cx="13097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</a:t>
            </a: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visibility LB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68586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44;p27">
            <a:extLst>
              <a:ext uri="{FF2B5EF4-FFF2-40B4-BE49-F238E27FC236}">
                <a16:creationId xmlns:a16="http://schemas.microsoft.com/office/drawing/2014/main" id="{3387A670-87A5-5440-8BC3-0834F4E00E80}"/>
              </a:ext>
            </a:extLst>
          </p:cNvPr>
          <p:cNvSpPr/>
          <p:nvPr/>
        </p:nvSpPr>
        <p:spPr>
          <a:xfrm>
            <a:off x="4098361" y="555676"/>
            <a:ext cx="4961278" cy="1426512"/>
          </a:xfrm>
          <a:prstGeom prst="roundRect">
            <a:avLst>
              <a:gd name="adj" fmla="val 5996"/>
            </a:avLst>
          </a:prstGeom>
          <a:solidFill>
            <a:srgbClr val="FFF5D7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5" name="Google Shape;1035;p27"/>
          <p:cNvSpPr/>
          <p:nvPr/>
        </p:nvSpPr>
        <p:spPr>
          <a:xfrm>
            <a:off x="7008175" y="359975"/>
            <a:ext cx="2052000" cy="3758590"/>
          </a:xfrm>
          <a:prstGeom prst="roundRect">
            <a:avLst>
              <a:gd name="adj" fmla="val 8303"/>
            </a:avLst>
          </a:prstGeom>
          <a:solidFill>
            <a:srgbClr val="D9EAD3">
              <a:alpha val="37309"/>
            </a:srgbClr>
          </a:solidFill>
          <a:ln w="6350">
            <a:noFill/>
            <a:prstDash val="solid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4801700" y="2147038"/>
            <a:ext cx="2125200" cy="1985495"/>
          </a:xfrm>
          <a:prstGeom prst="roundRect">
            <a:avLst>
              <a:gd name="adj" fmla="val 5996"/>
            </a:avLst>
          </a:prstGeom>
          <a:solidFill>
            <a:srgbClr val="D9EAD3">
              <a:alpha val="37309"/>
            </a:srgbClr>
          </a:solidFill>
          <a:ln w="6350">
            <a:noFill/>
            <a:prstDash val="solid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63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4" name="Google Shape;1044;p27"/>
          <p:cNvSpPr/>
          <p:nvPr/>
        </p:nvSpPr>
        <p:spPr>
          <a:xfrm>
            <a:off x="470713" y="2064926"/>
            <a:ext cx="4092248" cy="2053640"/>
          </a:xfrm>
          <a:prstGeom prst="roundRect">
            <a:avLst>
              <a:gd name="adj" fmla="val 5996"/>
            </a:avLst>
          </a:prstGeom>
          <a:solidFill>
            <a:srgbClr val="D9EAD3">
              <a:alpha val="37309"/>
            </a:srgbClr>
          </a:solidFill>
          <a:ln w="63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4;p27">
            <a:extLst>
              <a:ext uri="{FF2B5EF4-FFF2-40B4-BE49-F238E27FC236}">
                <a16:creationId xmlns:a16="http://schemas.microsoft.com/office/drawing/2014/main" id="{FA2B62B0-04E0-C349-9429-5CB43E1760E4}"/>
              </a:ext>
            </a:extLst>
          </p:cNvPr>
          <p:cNvSpPr/>
          <p:nvPr/>
        </p:nvSpPr>
        <p:spPr>
          <a:xfrm>
            <a:off x="5130882" y="2180191"/>
            <a:ext cx="3147573" cy="1379038"/>
          </a:xfrm>
          <a:prstGeom prst="roundRect">
            <a:avLst>
              <a:gd name="adj" fmla="val 5996"/>
            </a:avLst>
          </a:prstGeom>
          <a:solidFill>
            <a:srgbClr val="E6E2F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noFill/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545458" y="1866643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OID Binding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4622127" y="1995391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Binding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35765" y="2286076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115;p27">
            <a:extLst>
              <a:ext uri="{FF2B5EF4-FFF2-40B4-BE49-F238E27FC236}">
                <a16:creationId xmlns:a16="http://schemas.microsoft.com/office/drawing/2014/main" id="{AFAE889C-D9AE-854B-92F9-AD7F46DFEE0D}"/>
              </a:ext>
            </a:extLst>
          </p:cNvPr>
          <p:cNvSpPr txBox="1"/>
          <p:nvPr/>
        </p:nvSpPr>
        <p:spPr>
          <a:xfrm rot="16200000">
            <a:off x="3536002" y="1150682"/>
            <a:ext cx="1374812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Event lookback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115;p27">
            <a:extLst>
              <a:ext uri="{FF2B5EF4-FFF2-40B4-BE49-F238E27FC236}">
                <a16:creationId xmlns:a16="http://schemas.microsoft.com/office/drawing/2014/main" id="{C2C90E76-B820-114F-AC09-60442622B67F}"/>
              </a:ext>
            </a:extLst>
          </p:cNvPr>
          <p:cNvSpPr txBox="1"/>
          <p:nvPr/>
        </p:nvSpPr>
        <p:spPr>
          <a:xfrm rot="16200000">
            <a:off x="4608113" y="2752055"/>
            <a:ext cx="13097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</a:t>
            </a:r>
            <a:r>
              <a:rPr lang="en" sz="1200" b="1" i="1" dirty="0" err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isibility</a:t>
            </a: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 lookback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5121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44;p27">
            <a:extLst>
              <a:ext uri="{FF2B5EF4-FFF2-40B4-BE49-F238E27FC236}">
                <a16:creationId xmlns:a16="http://schemas.microsoft.com/office/drawing/2014/main" id="{3387A670-87A5-5440-8BC3-0834F4E00E80}"/>
              </a:ext>
            </a:extLst>
          </p:cNvPr>
          <p:cNvSpPr/>
          <p:nvPr/>
        </p:nvSpPr>
        <p:spPr>
          <a:xfrm>
            <a:off x="332056" y="555675"/>
            <a:ext cx="8793445" cy="3562881"/>
          </a:xfrm>
          <a:prstGeom prst="roundRect">
            <a:avLst>
              <a:gd name="adj" fmla="val 5996"/>
            </a:avLst>
          </a:prstGeom>
          <a:solidFill>
            <a:srgbClr val="FFF5D7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5" name="Google Shape;1035;p27"/>
          <p:cNvSpPr/>
          <p:nvPr/>
        </p:nvSpPr>
        <p:spPr>
          <a:xfrm>
            <a:off x="7190349" y="615319"/>
            <a:ext cx="1869826" cy="3335181"/>
          </a:xfrm>
          <a:prstGeom prst="roundRect">
            <a:avLst>
              <a:gd name="adj" fmla="val 8303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2">
                <a:lumMod val="50000"/>
              </a:schemeClr>
            </a:solidFill>
            <a:prstDash val="solid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4676912" y="2147039"/>
            <a:ext cx="2209176" cy="1803462"/>
          </a:xfrm>
          <a:prstGeom prst="roundRect">
            <a:avLst>
              <a:gd name="adj" fmla="val 5996"/>
            </a:avLst>
          </a:prstGeom>
          <a:pattFill prst="wdUpDiag">
            <a:fgClr>
              <a:srgbClr val="E6E2F1"/>
            </a:fgClr>
            <a:bgClr>
              <a:schemeClr val="bg1"/>
            </a:bgClr>
          </a:pattFill>
          <a:ln w="12700">
            <a:solidFill>
              <a:schemeClr val="tx2">
                <a:lumMod val="50000"/>
              </a:schemeClr>
            </a:solidFill>
            <a:prstDash val="solid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63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4" name="Google Shape;1044;p27"/>
          <p:cNvSpPr/>
          <p:nvPr/>
        </p:nvSpPr>
        <p:spPr>
          <a:xfrm>
            <a:off x="834017" y="2064926"/>
            <a:ext cx="3728943" cy="1885574"/>
          </a:xfrm>
          <a:prstGeom prst="roundRect">
            <a:avLst>
              <a:gd name="adj" fmla="val 5996"/>
            </a:avLst>
          </a:prstGeom>
          <a:pattFill prst="wdUpDiag">
            <a:fgClr>
              <a:srgbClr val="FFF5D7"/>
            </a:fgClr>
            <a:bgClr>
              <a:schemeClr val="bg1"/>
            </a:bgClr>
          </a:pattFill>
          <a:ln w="127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4;p27">
            <a:extLst>
              <a:ext uri="{FF2B5EF4-FFF2-40B4-BE49-F238E27FC236}">
                <a16:creationId xmlns:a16="http://schemas.microsoft.com/office/drawing/2014/main" id="{FA2B62B0-04E0-C349-9429-5CB43E1760E4}"/>
              </a:ext>
            </a:extLst>
          </p:cNvPr>
          <p:cNvSpPr/>
          <p:nvPr/>
        </p:nvSpPr>
        <p:spPr>
          <a:xfrm>
            <a:off x="5130882" y="2180191"/>
            <a:ext cx="3147573" cy="1379038"/>
          </a:xfrm>
          <a:prstGeom prst="roundRect">
            <a:avLst>
              <a:gd name="adj" fmla="val 5996"/>
            </a:avLst>
          </a:prstGeom>
          <a:solidFill>
            <a:srgbClr val="E6E2F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noFill/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892320" y="1838078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OID Binding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4622127" y="1995391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Binding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3694321" y="2296963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115;p27">
            <a:extLst>
              <a:ext uri="{FF2B5EF4-FFF2-40B4-BE49-F238E27FC236}">
                <a16:creationId xmlns:a16="http://schemas.microsoft.com/office/drawing/2014/main" id="{AFAE889C-D9AE-854B-92F9-AD7F46DFEE0D}"/>
              </a:ext>
            </a:extLst>
          </p:cNvPr>
          <p:cNvSpPr txBox="1"/>
          <p:nvPr/>
        </p:nvSpPr>
        <p:spPr>
          <a:xfrm rot="16200000">
            <a:off x="-227698" y="2215975"/>
            <a:ext cx="1374812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Event lookback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115;p27">
            <a:extLst>
              <a:ext uri="{FF2B5EF4-FFF2-40B4-BE49-F238E27FC236}">
                <a16:creationId xmlns:a16="http://schemas.microsoft.com/office/drawing/2014/main" id="{C2C90E76-B820-114F-AC09-60442622B67F}"/>
              </a:ext>
            </a:extLst>
          </p:cNvPr>
          <p:cNvSpPr txBox="1"/>
          <p:nvPr/>
        </p:nvSpPr>
        <p:spPr>
          <a:xfrm rot="16200000">
            <a:off x="4608113" y="2752055"/>
            <a:ext cx="13097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</a:t>
            </a:r>
            <a:r>
              <a:rPr lang="en" sz="1200" b="1" i="1" dirty="0" err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isibility</a:t>
            </a: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 lookback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60334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4C5ED6D-294D-344F-9BD8-46F5C095B818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7461944" y="1728275"/>
            <a:ext cx="0" cy="70955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EAF12FB-1693-454D-B907-02176C8C4792}"/>
              </a:ext>
            </a:extLst>
          </p:cNvPr>
          <p:cNvCxnSpPr>
            <a:cxnSpLocks/>
          </p:cNvCxnSpPr>
          <p:nvPr/>
        </p:nvCxnSpPr>
        <p:spPr>
          <a:xfrm flipV="1">
            <a:off x="5568295" y="2745604"/>
            <a:ext cx="0" cy="737976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709A1E-23E2-904D-AAFE-90E6D5D69B5C}"/>
              </a:ext>
            </a:extLst>
          </p:cNvPr>
          <p:cNvSpPr txBox="1"/>
          <p:nvPr/>
        </p:nvSpPr>
        <p:spPr>
          <a:xfrm>
            <a:off x="1389683" y="3852568"/>
            <a:ext cx="6823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				 coffee   …   Answer  : 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D19D9EF-BC32-1948-819E-94B8AF25C708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680363" y="2745604"/>
            <a:ext cx="1781581" cy="871700"/>
          </a:xfrm>
          <a:prstGeom prst="bentConnector2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A44062C-383E-F440-84E1-6386530F172F}"/>
              </a:ext>
            </a:extLst>
          </p:cNvPr>
          <p:cNvGrpSpPr/>
          <p:nvPr/>
        </p:nvGrpSpPr>
        <p:grpSpPr>
          <a:xfrm>
            <a:off x="5466545" y="1914951"/>
            <a:ext cx="305928" cy="1876406"/>
            <a:chOff x="1496237" y="1914951"/>
            <a:chExt cx="305928" cy="1876406"/>
          </a:xfrm>
        </p:grpSpPr>
        <p:sp>
          <p:nvSpPr>
            <p:cNvPr id="119" name="Google Shape;1076;p27">
              <a:extLst>
                <a:ext uri="{FF2B5EF4-FFF2-40B4-BE49-F238E27FC236}">
                  <a16:creationId xmlns:a16="http://schemas.microsoft.com/office/drawing/2014/main" id="{68ECDCAF-2CF3-2F4E-A87C-F687D19B3C6A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076;p27">
              <a:extLst>
                <a:ext uri="{FF2B5EF4-FFF2-40B4-BE49-F238E27FC236}">
                  <a16:creationId xmlns:a16="http://schemas.microsoft.com/office/drawing/2014/main" id="{88CCA6FD-BE3B-3046-AC0C-BA7569FE4742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rgbClr val="CD0000">
                <a:alpha val="50196"/>
              </a:srgb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076;p27">
              <a:extLst>
                <a:ext uri="{FF2B5EF4-FFF2-40B4-BE49-F238E27FC236}">
                  <a16:creationId xmlns:a16="http://schemas.microsoft.com/office/drawing/2014/main" id="{E1811E21-1AEC-1B4B-B82A-01A53F5D3239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076;p27">
              <a:extLst>
                <a:ext uri="{FF2B5EF4-FFF2-40B4-BE49-F238E27FC236}">
                  <a16:creationId xmlns:a16="http://schemas.microsoft.com/office/drawing/2014/main" id="{3794FE60-2D5F-EF46-AF8B-AD52A5E1FA76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C3F7B42-850B-6B41-8D04-237679BDBE42}"/>
              </a:ext>
            </a:extLst>
          </p:cNvPr>
          <p:cNvGrpSpPr/>
          <p:nvPr/>
        </p:nvGrpSpPr>
        <p:grpSpPr>
          <a:xfrm>
            <a:off x="6092240" y="1914951"/>
            <a:ext cx="305928" cy="1876406"/>
            <a:chOff x="1496237" y="1914951"/>
            <a:chExt cx="305928" cy="1876406"/>
          </a:xfrm>
        </p:grpSpPr>
        <p:sp>
          <p:nvSpPr>
            <p:cNvPr id="124" name="Google Shape;1076;p27">
              <a:extLst>
                <a:ext uri="{FF2B5EF4-FFF2-40B4-BE49-F238E27FC236}">
                  <a16:creationId xmlns:a16="http://schemas.microsoft.com/office/drawing/2014/main" id="{74B1953C-B398-6E4D-9FEF-27475FE08520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076;p27">
              <a:extLst>
                <a:ext uri="{FF2B5EF4-FFF2-40B4-BE49-F238E27FC236}">
                  <a16:creationId xmlns:a16="http://schemas.microsoft.com/office/drawing/2014/main" id="{3578A820-6626-6B4C-9BDF-813448B7E363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076;p27">
              <a:extLst>
                <a:ext uri="{FF2B5EF4-FFF2-40B4-BE49-F238E27FC236}">
                  <a16:creationId xmlns:a16="http://schemas.microsoft.com/office/drawing/2014/main" id="{618859B4-E3E3-FB41-9FC7-E77482B151F3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076;p27">
              <a:extLst>
                <a:ext uri="{FF2B5EF4-FFF2-40B4-BE49-F238E27FC236}">
                  <a16:creationId xmlns:a16="http://schemas.microsoft.com/office/drawing/2014/main" id="{23B58695-5A5F-BF49-8AF2-775BC4126431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ED1E603-67EE-D44F-85B5-8FA7179A5DD8}"/>
              </a:ext>
            </a:extLst>
          </p:cNvPr>
          <p:cNvGrpSpPr/>
          <p:nvPr/>
        </p:nvGrpSpPr>
        <p:grpSpPr>
          <a:xfrm>
            <a:off x="6709412" y="1914951"/>
            <a:ext cx="305928" cy="1876406"/>
            <a:chOff x="1496237" y="1914951"/>
            <a:chExt cx="305928" cy="1876406"/>
          </a:xfrm>
        </p:grpSpPr>
        <p:sp>
          <p:nvSpPr>
            <p:cNvPr id="129" name="Google Shape;1076;p27">
              <a:extLst>
                <a:ext uri="{FF2B5EF4-FFF2-40B4-BE49-F238E27FC236}">
                  <a16:creationId xmlns:a16="http://schemas.microsoft.com/office/drawing/2014/main" id="{270BD5E8-2028-164E-A276-0DDD50AFF544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076;p27">
              <a:extLst>
                <a:ext uri="{FF2B5EF4-FFF2-40B4-BE49-F238E27FC236}">
                  <a16:creationId xmlns:a16="http://schemas.microsoft.com/office/drawing/2014/main" id="{9F787DEF-4070-BB4F-8F8D-90AC5C12626B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076;p27">
              <a:extLst>
                <a:ext uri="{FF2B5EF4-FFF2-40B4-BE49-F238E27FC236}">
                  <a16:creationId xmlns:a16="http://schemas.microsoft.com/office/drawing/2014/main" id="{493A3FDC-8DF0-7341-B92C-0A9C3D6EC0B4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20000"/>
                <a:lumOff val="80000"/>
                <a:alpha val="49412"/>
              </a:scheme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6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076;p27">
              <a:extLst>
                <a:ext uri="{FF2B5EF4-FFF2-40B4-BE49-F238E27FC236}">
                  <a16:creationId xmlns:a16="http://schemas.microsoft.com/office/drawing/2014/main" id="{51C77902-E81D-D24E-9CF4-A25194922A20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CC717A9-0B1C-FB42-ABBD-7905CF5F1C58}"/>
              </a:ext>
            </a:extLst>
          </p:cNvPr>
          <p:cNvGrpSpPr/>
          <p:nvPr/>
        </p:nvGrpSpPr>
        <p:grpSpPr>
          <a:xfrm>
            <a:off x="7308980" y="1914951"/>
            <a:ext cx="305928" cy="1876406"/>
            <a:chOff x="1496237" y="1914951"/>
            <a:chExt cx="305928" cy="1876406"/>
          </a:xfrm>
        </p:grpSpPr>
        <p:sp>
          <p:nvSpPr>
            <p:cNvPr id="134" name="Google Shape;1076;p27">
              <a:extLst>
                <a:ext uri="{FF2B5EF4-FFF2-40B4-BE49-F238E27FC236}">
                  <a16:creationId xmlns:a16="http://schemas.microsoft.com/office/drawing/2014/main" id="{431371C6-3721-1B42-8149-E957F7340F0D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076;p27">
              <a:extLst>
                <a:ext uri="{FF2B5EF4-FFF2-40B4-BE49-F238E27FC236}">
                  <a16:creationId xmlns:a16="http://schemas.microsoft.com/office/drawing/2014/main" id="{8B418B65-58A0-4F4C-AFE3-0BEBABEC6403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rgbClr val="CD0000">
                <a:alpha val="49804"/>
              </a:srgb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076;p27">
              <a:extLst>
                <a:ext uri="{FF2B5EF4-FFF2-40B4-BE49-F238E27FC236}">
                  <a16:creationId xmlns:a16="http://schemas.microsoft.com/office/drawing/2014/main" id="{876FFFDD-995D-204E-8358-E4B088ECFCA8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076;p27">
              <a:extLst>
                <a:ext uri="{FF2B5EF4-FFF2-40B4-BE49-F238E27FC236}">
                  <a16:creationId xmlns:a16="http://schemas.microsoft.com/office/drawing/2014/main" id="{783FB89B-1C59-AC4C-9172-89C3677EE89F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4275C84B-45A6-A442-A4E9-083F86823B2C}"/>
              </a:ext>
            </a:extLst>
          </p:cNvPr>
          <p:cNvSpPr txBox="1"/>
          <p:nvPr/>
        </p:nvSpPr>
        <p:spPr>
          <a:xfrm>
            <a:off x="5072087" y="4098930"/>
            <a:ext cx="9873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>
                <a:latin typeface="Avenir"/>
                <a:ea typeface="Avenir"/>
                <a:cs typeface="Avenir"/>
                <a:sym typeface="Avenir"/>
              </a:rPr>
              <a:t>Recalled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>
                <a:latin typeface="Avenir"/>
                <a:ea typeface="Avenir"/>
                <a:cs typeface="Avenir"/>
                <a:sym typeface="Avenir"/>
              </a:rPr>
              <a:t>Token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E13A270-C54C-2945-BD8E-C35EF9911438}"/>
              </a:ext>
            </a:extLst>
          </p:cNvPr>
          <p:cNvCxnSpPr>
            <a:cxnSpLocks/>
          </p:cNvCxnSpPr>
          <p:nvPr/>
        </p:nvCxnSpPr>
        <p:spPr>
          <a:xfrm flipV="1">
            <a:off x="5175026" y="4131613"/>
            <a:ext cx="804408" cy="313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0CDB6D5-FBE2-2648-B23B-ADD4C498B6C3}"/>
              </a:ext>
            </a:extLst>
          </p:cNvPr>
          <p:cNvSpPr txBox="1"/>
          <p:nvPr/>
        </p:nvSpPr>
        <p:spPr>
          <a:xfrm>
            <a:off x="7126813" y="4129638"/>
            <a:ext cx="82733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>
                <a:latin typeface="Avenir"/>
                <a:ea typeface="Avenir"/>
                <a:cs typeface="Avenir"/>
                <a:sym typeface="Avenir"/>
              </a:rPr>
              <a:t>Look back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>
                <a:latin typeface="Avenir"/>
                <a:ea typeface="Avenir"/>
                <a:cs typeface="Avenir"/>
                <a:sym typeface="Avenir"/>
              </a:rPr>
              <a:t>Token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4EA39AE-F21C-444D-B5B0-B6303A8C3AFD}"/>
              </a:ext>
            </a:extLst>
          </p:cNvPr>
          <p:cNvCxnSpPr>
            <a:cxnSpLocks/>
          </p:cNvCxnSpPr>
          <p:nvPr/>
        </p:nvCxnSpPr>
        <p:spPr>
          <a:xfrm>
            <a:off x="7417723" y="4123569"/>
            <a:ext cx="2455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riangle 169">
            <a:extLst>
              <a:ext uri="{FF2B5EF4-FFF2-40B4-BE49-F238E27FC236}">
                <a16:creationId xmlns:a16="http://schemas.microsoft.com/office/drawing/2014/main" id="{5DC89B60-5979-CC45-8FCE-9C61040E3EC3}"/>
              </a:ext>
            </a:extLst>
          </p:cNvPr>
          <p:cNvSpPr/>
          <p:nvPr/>
        </p:nvSpPr>
        <p:spPr>
          <a:xfrm>
            <a:off x="5522372" y="3597406"/>
            <a:ext cx="96890" cy="85482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riangle 170">
            <a:extLst>
              <a:ext uri="{FF2B5EF4-FFF2-40B4-BE49-F238E27FC236}">
                <a16:creationId xmlns:a16="http://schemas.microsoft.com/office/drawing/2014/main" id="{A896F10C-923D-CD42-9E5C-5B5761636743}"/>
              </a:ext>
            </a:extLst>
          </p:cNvPr>
          <p:cNvSpPr/>
          <p:nvPr/>
        </p:nvSpPr>
        <p:spPr>
          <a:xfrm>
            <a:off x="5517319" y="2592286"/>
            <a:ext cx="96890" cy="85482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riangle 171">
            <a:extLst>
              <a:ext uri="{FF2B5EF4-FFF2-40B4-BE49-F238E27FC236}">
                <a16:creationId xmlns:a16="http://schemas.microsoft.com/office/drawing/2014/main" id="{AF3CE6F7-8615-3A48-A458-456F60E9533A}"/>
              </a:ext>
            </a:extLst>
          </p:cNvPr>
          <p:cNvSpPr/>
          <p:nvPr/>
        </p:nvSpPr>
        <p:spPr>
          <a:xfrm>
            <a:off x="7443591" y="2606620"/>
            <a:ext cx="96890" cy="85482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822AD63-53BE-994F-B23F-55857B1FBBE3}"/>
              </a:ext>
            </a:extLst>
          </p:cNvPr>
          <p:cNvSpPr/>
          <p:nvPr/>
        </p:nvSpPr>
        <p:spPr>
          <a:xfrm>
            <a:off x="5619262" y="2477647"/>
            <a:ext cx="115706" cy="1105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ADE01BB-D494-8548-B119-42A938C5BE5C}"/>
              </a:ext>
            </a:extLst>
          </p:cNvPr>
          <p:cNvSpPr/>
          <p:nvPr/>
        </p:nvSpPr>
        <p:spPr>
          <a:xfrm>
            <a:off x="7359870" y="2465439"/>
            <a:ext cx="115706" cy="1105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386E0816-3F8B-A64B-8CE1-AB2D306156A3}"/>
              </a:ext>
            </a:extLst>
          </p:cNvPr>
          <p:cNvSpPr/>
          <p:nvPr/>
        </p:nvSpPr>
        <p:spPr>
          <a:xfrm rot="5400000">
            <a:off x="6251714" y="1520275"/>
            <a:ext cx="599503" cy="2068293"/>
          </a:xfrm>
          <a:prstGeom prst="arc">
            <a:avLst>
              <a:gd name="adj1" fmla="val 16844160"/>
              <a:gd name="adj2" fmla="val 4867374"/>
            </a:avLst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rc 188">
            <a:extLst>
              <a:ext uri="{FF2B5EF4-FFF2-40B4-BE49-F238E27FC236}">
                <a16:creationId xmlns:a16="http://schemas.microsoft.com/office/drawing/2014/main" id="{7814F7A1-72ED-1E44-8464-4A3AAF504F60}"/>
              </a:ext>
            </a:extLst>
          </p:cNvPr>
          <p:cNvSpPr/>
          <p:nvPr/>
        </p:nvSpPr>
        <p:spPr>
          <a:xfrm rot="16200000">
            <a:off x="6222971" y="1703221"/>
            <a:ext cx="599503" cy="1828800"/>
          </a:xfrm>
          <a:prstGeom prst="arc">
            <a:avLst>
              <a:gd name="adj1" fmla="val 16844160"/>
              <a:gd name="adj2" fmla="val 4867374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6E29EC-50DB-3F45-A7B7-7990FE034834}"/>
              </a:ext>
            </a:extLst>
          </p:cNvPr>
          <p:cNvSpPr txBox="1"/>
          <p:nvPr/>
        </p:nvSpPr>
        <p:spPr>
          <a:xfrm rot="16200000">
            <a:off x="5125819" y="2546769"/>
            <a:ext cx="525256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Avenir"/>
                <a:ea typeface="Avenir"/>
                <a:cs typeface="Avenir"/>
                <a:sym typeface="Avenir"/>
              </a:rPr>
              <a:t>Address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BA32B63A-F1F9-2042-AFE9-3875854ECDBD}"/>
              </a:ext>
            </a:extLst>
          </p:cNvPr>
          <p:cNvSpPr/>
          <p:nvPr/>
        </p:nvSpPr>
        <p:spPr>
          <a:xfrm>
            <a:off x="7404091" y="1589124"/>
            <a:ext cx="115706" cy="1105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915374-56D7-604A-8C0B-D780CC0C7125}"/>
              </a:ext>
            </a:extLst>
          </p:cNvPr>
          <p:cNvSpPr txBox="1"/>
          <p:nvPr/>
        </p:nvSpPr>
        <p:spPr>
          <a:xfrm rot="16200000">
            <a:off x="5180720" y="3536512"/>
            <a:ext cx="423961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Avenir"/>
                <a:ea typeface="Avenir"/>
                <a:cs typeface="Avenir"/>
                <a:sym typeface="Avenir"/>
              </a:rPr>
              <a:t>Source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9AE0EF-E4AB-3345-8F83-2F23F84CA856}"/>
              </a:ext>
            </a:extLst>
          </p:cNvPr>
          <p:cNvSpPr txBox="1"/>
          <p:nvPr/>
        </p:nvSpPr>
        <p:spPr>
          <a:xfrm rot="16200000">
            <a:off x="7462749" y="2493537"/>
            <a:ext cx="45728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Avenir"/>
                <a:ea typeface="Avenir"/>
                <a:cs typeface="Avenir"/>
                <a:sym typeface="Avenir"/>
              </a:rPr>
              <a:t>Pointer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1CC1A5D-9FF3-0C45-91CE-CF24AF9A96FF}"/>
              </a:ext>
            </a:extLst>
          </p:cNvPr>
          <p:cNvCxnSpPr>
            <a:cxnSpLocks/>
          </p:cNvCxnSpPr>
          <p:nvPr/>
        </p:nvCxnSpPr>
        <p:spPr>
          <a:xfrm flipV="1">
            <a:off x="5676664" y="2595058"/>
            <a:ext cx="0" cy="133002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04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0709A1E-23E2-904D-AAFE-90E6D5D69B5C}"/>
              </a:ext>
            </a:extLst>
          </p:cNvPr>
          <p:cNvSpPr txBox="1"/>
          <p:nvPr/>
        </p:nvSpPr>
        <p:spPr>
          <a:xfrm>
            <a:off x="1406273" y="4027404"/>
            <a:ext cx="6823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Bob grabs a </a:t>
            </a:r>
            <a:r>
              <a:rPr lang="en-US" dirty="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cs typeface="Courier New"/>
              </a:rPr>
              <a:t>bottle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 and fills it with beer. The bottle contains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739FB4-F79A-DD40-8565-CB9E7666BD38}"/>
              </a:ext>
            </a:extLst>
          </p:cNvPr>
          <p:cNvSpPr txBox="1"/>
          <p:nvPr/>
        </p:nvSpPr>
        <p:spPr>
          <a:xfrm>
            <a:off x="1406273" y="3292037"/>
            <a:ext cx="6823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Bob grabs a bottle and fills it with 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cs typeface="Courier New"/>
              </a:rPr>
              <a:t>beer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. The bottle contains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6A16EF-774C-D743-999D-B0C4C7949ECD}"/>
              </a:ext>
            </a:extLst>
          </p:cNvPr>
          <p:cNvSpPr txBox="1"/>
          <p:nvPr/>
        </p:nvSpPr>
        <p:spPr>
          <a:xfrm>
            <a:off x="1406273" y="2556670"/>
            <a:ext cx="6823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Bob grabs a bottle and fills it with beer. The bottle contains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8385E559-8825-9244-84DE-F34474285E0A}"/>
              </a:ext>
            </a:extLst>
          </p:cNvPr>
          <p:cNvCxnSpPr>
            <a:cxnSpLocks/>
          </p:cNvCxnSpPr>
          <p:nvPr/>
        </p:nvCxnSpPr>
        <p:spPr>
          <a:xfrm flipV="1">
            <a:off x="3089429" y="3599814"/>
            <a:ext cx="2536376" cy="427590"/>
          </a:xfrm>
          <a:prstGeom prst="bentConnector3">
            <a:avLst>
              <a:gd name="adj1" fmla="val 1000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71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6180</TotalTime>
  <Words>491</Words>
  <Application>Microsoft Macintosh PowerPoint</Application>
  <PresentationFormat>On-screen Show (16:9)</PresentationFormat>
  <Paragraphs>344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</vt:lpstr>
      <vt:lpstr>Avenir Book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Tamar Rott Shaham</cp:lastModifiedBy>
  <cp:revision>12</cp:revision>
  <dcterms:modified xsi:type="dcterms:W3CDTF">2025-03-25T14:33:07Z</dcterms:modified>
</cp:coreProperties>
</file>