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81" r:id="rId2"/>
    <p:sldId id="283" r:id="rId3"/>
    <p:sldId id="271" r:id="rId4"/>
    <p:sldId id="270" r:id="rId5"/>
    <p:sldId id="279" r:id="rId6"/>
    <p:sldId id="280" r:id="rId7"/>
    <p:sldId id="284" r:id="rId8"/>
    <p:sldId id="282" r:id="rId9"/>
    <p:sldId id="276" r:id="rId10"/>
    <p:sldId id="277" r:id="rId11"/>
    <p:sldId id="273" r:id="rId12"/>
    <p:sldId id="274" r:id="rId13"/>
    <p:sldId id="275" r:id="rId14"/>
    <p:sldId id="278" r:id="rId15"/>
    <p:sldId id="272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64C"/>
    <a:srgbClr val="D9D9D9"/>
    <a:srgbClr val="E1EFDC"/>
    <a:srgbClr val="C3C3C3"/>
    <a:srgbClr val="539FA7"/>
    <a:srgbClr val="C9C9C9"/>
    <a:srgbClr val="C27BA0"/>
    <a:srgbClr val="F6B16A"/>
    <a:srgbClr val="529DA5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7"/>
    <p:restoredTop sz="94774"/>
  </p:normalViewPr>
  <p:slideViewPr>
    <p:cSldViewPr snapToGrid="0">
      <p:cViewPr varScale="1">
        <p:scale>
          <a:sx n="155" d="100"/>
          <a:sy n="155" d="100"/>
        </p:scale>
        <p:origin x="6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94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3239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9348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001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2423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83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843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5164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240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6583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412c1ef22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412c1ef22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81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7"/>
          <p:cNvSpPr/>
          <p:nvPr/>
        </p:nvSpPr>
        <p:spPr>
          <a:xfrm>
            <a:off x="734767" y="1607038"/>
            <a:ext cx="5561528" cy="2404655"/>
          </a:xfrm>
          <a:prstGeom prst="roundRect">
            <a:avLst>
              <a:gd name="adj" fmla="val 5996"/>
            </a:avLst>
          </a:prstGeom>
          <a:solidFill>
            <a:srgbClr val="D9EAD3">
              <a:alpha val="81876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V="1">
            <a:off x="1799325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48391" y="2850003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10938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0" name="Google Shape;1060;p27"/>
          <p:cNvCxnSpPr>
            <a:cxnSpLocks/>
          </p:cNvCxnSpPr>
          <p:nvPr/>
        </p:nvCxnSpPr>
        <p:spPr>
          <a:xfrm rot="5400000" flipH="1" flipV="1">
            <a:off x="1065992" y="2295024"/>
            <a:ext cx="1621629" cy="1331734"/>
          </a:xfrm>
          <a:prstGeom prst="bentConnector3">
            <a:avLst>
              <a:gd name="adj1" fmla="val 99022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5" name="Google Shape;1035;p27"/>
          <p:cNvSpPr/>
          <p:nvPr/>
        </p:nvSpPr>
        <p:spPr>
          <a:xfrm>
            <a:off x="3947685" y="343133"/>
            <a:ext cx="2711176" cy="1710797"/>
          </a:xfrm>
          <a:prstGeom prst="roundRect">
            <a:avLst>
              <a:gd name="adj" fmla="val 8303"/>
            </a:avLst>
          </a:prstGeom>
          <a:solidFill>
            <a:srgbClr val="FFF2CC">
              <a:alpha val="6996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V="1">
            <a:off x="3061719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1071" name="Google Shape;1071;p27"/>
          <p:cNvCxnSpPr>
            <a:cxnSpLocks/>
            <a:endCxn id="1073" idx="2"/>
          </p:cNvCxnSpPr>
          <p:nvPr/>
        </p:nvCxnSpPr>
        <p:spPr>
          <a:xfrm flipV="1">
            <a:off x="6070286" y="1075624"/>
            <a:ext cx="1" cy="427848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5658008" y="-1761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9" name="Google Shape;1079;p27"/>
          <p:cNvCxnSpPr>
            <a:cxnSpLocks/>
          </p:cNvCxnSpPr>
          <p:nvPr/>
        </p:nvCxnSpPr>
        <p:spPr>
          <a:xfrm flipH="1" flipV="1">
            <a:off x="6070286" y="243017"/>
            <a:ext cx="1" cy="3886119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5" name="Google Shape;1045;p27"/>
          <p:cNvCxnSpPr>
            <a:cxnSpLocks/>
            <a:endCxn id="115" idx="2"/>
          </p:cNvCxnSpPr>
          <p:nvPr/>
        </p:nvCxnSpPr>
        <p:spPr>
          <a:xfrm flipH="1" flipV="1">
            <a:off x="4404015" y="1075624"/>
            <a:ext cx="0" cy="3058346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5529687" y="642724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9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27" name="Google Shape;1084;p27">
            <a:extLst>
              <a:ext uri="{FF2B5EF4-FFF2-40B4-BE49-F238E27FC236}">
                <a16:creationId xmlns:a16="http://schemas.microsoft.com/office/drawing/2014/main" id="{F3F979C6-10B8-2644-B2BB-7DFF91BCA933}"/>
              </a:ext>
            </a:extLst>
          </p:cNvPr>
          <p:cNvCxnSpPr>
            <a:cxnSpLocks/>
          </p:cNvCxnSpPr>
          <p:nvPr/>
        </p:nvCxnSpPr>
        <p:spPr>
          <a:xfrm flipH="1" flipV="1">
            <a:off x="4667811" y="1596574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4996113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</p:cNvCxnSpPr>
          <p:nvPr/>
        </p:nvCxnSpPr>
        <p:spPr>
          <a:xfrm flipV="1">
            <a:off x="6070287" y="275068"/>
            <a:ext cx="0" cy="36576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6" name="Google Shape;1116;p27"/>
          <p:cNvSpPr txBox="1"/>
          <p:nvPr/>
        </p:nvSpPr>
        <p:spPr>
          <a:xfrm>
            <a:off x="4008884" y="373334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Answer lookback</a:t>
            </a:r>
            <a:endParaRPr sz="1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51782" y="2741365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2924720" y="1585158"/>
            <a:ext cx="718200" cy="584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endCxn id="1073" idx="2"/>
          </p:cNvCxnSpPr>
          <p:nvPr/>
        </p:nvCxnSpPr>
        <p:spPr>
          <a:xfrm flipV="1">
            <a:off x="6070286" y="1075624"/>
            <a:ext cx="1" cy="427848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072;p27">
            <a:extLst>
              <a:ext uri="{FF2B5EF4-FFF2-40B4-BE49-F238E27FC236}">
                <a16:creationId xmlns:a16="http://schemas.microsoft.com/office/drawing/2014/main" id="{5D44059D-9395-BC40-975A-C2079BEAE0E6}"/>
              </a:ext>
            </a:extLst>
          </p:cNvPr>
          <p:cNvSpPr/>
          <p:nvPr/>
        </p:nvSpPr>
        <p:spPr>
          <a:xfrm>
            <a:off x="3986449" y="634038"/>
            <a:ext cx="835132" cy="44158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056;p27">
            <a:extLst>
              <a:ext uri="{FF2B5EF4-FFF2-40B4-BE49-F238E27FC236}">
                <a16:creationId xmlns:a16="http://schemas.microsoft.com/office/drawing/2014/main" id="{2DAA1FBF-B472-BF44-AF14-78B63A607B3E}"/>
              </a:ext>
            </a:extLst>
          </p:cNvPr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78" name="Google Shape;1059;p27">
            <a:extLst>
              <a:ext uri="{FF2B5EF4-FFF2-40B4-BE49-F238E27FC236}">
                <a16:creationId xmlns:a16="http://schemas.microsoft.com/office/drawing/2014/main" id="{4AC28C88-929E-6A48-AF26-1E39FFD5C50B}"/>
              </a:ext>
            </a:extLst>
          </p:cNvPr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79" name="Google Shape;1057;p27">
            <a:extLst>
              <a:ext uri="{FF2B5EF4-FFF2-40B4-BE49-F238E27FC236}">
                <a16:creationId xmlns:a16="http://schemas.microsoft.com/office/drawing/2014/main" id="{91682F7C-0E6D-3043-AF43-49265A664995}"/>
              </a:ext>
            </a:extLst>
          </p:cNvPr>
          <p:cNvSpPr/>
          <p:nvPr/>
        </p:nvSpPr>
        <p:spPr>
          <a:xfrm>
            <a:off x="2491753" y="310941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cxnSp>
        <p:nvCxnSpPr>
          <p:cNvPr id="235" name="Google Shape;1107;p27">
            <a:extLst>
              <a:ext uri="{FF2B5EF4-FFF2-40B4-BE49-F238E27FC236}">
                <a16:creationId xmlns:a16="http://schemas.microsoft.com/office/drawing/2014/main" id="{0E4D7D6A-0A4E-3140-88C1-F3927A20FEB8}"/>
              </a:ext>
            </a:extLst>
          </p:cNvPr>
          <p:cNvCxnSpPr>
            <a:cxnSpLocks/>
          </p:cNvCxnSpPr>
          <p:nvPr/>
        </p:nvCxnSpPr>
        <p:spPr>
          <a:xfrm flipV="1">
            <a:off x="4400997" y="1086537"/>
            <a:ext cx="0" cy="3047433"/>
          </a:xfrm>
          <a:prstGeom prst="straightConnector1">
            <a:avLst/>
          </a:prstGeom>
          <a:noFill/>
          <a:ln w="571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107;p27">
            <a:extLst>
              <a:ext uri="{FF2B5EF4-FFF2-40B4-BE49-F238E27FC236}">
                <a16:creationId xmlns:a16="http://schemas.microsoft.com/office/drawing/2014/main" id="{848CC848-1035-4548-ACB1-AF17FFC9C703}"/>
              </a:ext>
            </a:extLst>
          </p:cNvPr>
          <p:cNvCxnSpPr>
            <a:cxnSpLocks/>
          </p:cNvCxnSpPr>
          <p:nvPr/>
        </p:nvCxnSpPr>
        <p:spPr>
          <a:xfrm flipV="1">
            <a:off x="4398758" y="1091555"/>
            <a:ext cx="0" cy="64008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cxnSpLocks/>
          </p:cNvCxnSpPr>
          <p:nvPr/>
        </p:nvCxnSpPr>
        <p:spPr>
          <a:xfrm rot="5400000" flipH="1" flipV="1">
            <a:off x="3401226" y="2392354"/>
            <a:ext cx="1216152" cy="749808"/>
          </a:xfrm>
          <a:prstGeom prst="bentConnector3">
            <a:avLst>
              <a:gd name="adj1" fmla="val 98902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1072;p27">
            <a:extLst>
              <a:ext uri="{FF2B5EF4-FFF2-40B4-BE49-F238E27FC236}">
                <a16:creationId xmlns:a16="http://schemas.microsoft.com/office/drawing/2014/main" id="{5DB9B5F2-7C1C-4A4D-B362-F704D35E1836}"/>
              </a:ext>
            </a:extLst>
          </p:cNvPr>
          <p:cNvSpPr/>
          <p:nvPr/>
        </p:nvSpPr>
        <p:spPr>
          <a:xfrm>
            <a:off x="4033513" y="1503472"/>
            <a:ext cx="736592" cy="48910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6" name="Google Shape;1084;p27">
            <a:extLst>
              <a:ext uri="{FF2B5EF4-FFF2-40B4-BE49-F238E27FC236}">
                <a16:creationId xmlns:a16="http://schemas.microsoft.com/office/drawing/2014/main" id="{3D7E48A1-E777-CD45-8E7D-845DB0F0BF21}"/>
              </a:ext>
            </a:extLst>
          </p:cNvPr>
          <p:cNvCxnSpPr>
            <a:cxnSpLocks/>
          </p:cNvCxnSpPr>
          <p:nvPr/>
        </p:nvCxnSpPr>
        <p:spPr>
          <a:xfrm flipH="1" flipV="1">
            <a:off x="5482820" y="1596181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880883" y="1702684"/>
            <a:ext cx="142960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Binding </a:t>
            </a:r>
            <a:r>
              <a:rPr lang="en-US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lookback</a:t>
            </a:r>
          </a:p>
        </p:txBody>
      </p:sp>
      <p:sp>
        <p:nvSpPr>
          <p:cNvPr id="298" name="Google Shape;1069;p27">
            <a:extLst>
              <a:ext uri="{FF2B5EF4-FFF2-40B4-BE49-F238E27FC236}">
                <a16:creationId xmlns:a16="http://schemas.microsoft.com/office/drawing/2014/main" id="{AAD6ACB5-8695-4344-A20C-38BF1D7BE1CC}"/>
              </a:ext>
            </a:extLst>
          </p:cNvPr>
          <p:cNvSpPr/>
          <p:nvPr/>
        </p:nvSpPr>
        <p:spPr>
          <a:xfrm>
            <a:off x="4240571" y="1787432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9" name="Google Shape;1061;p27">
            <a:extLst>
              <a:ext uri="{FF2B5EF4-FFF2-40B4-BE49-F238E27FC236}">
                <a16:creationId xmlns:a16="http://schemas.microsoft.com/office/drawing/2014/main" id="{B1738893-5EC2-404B-9A38-8388C7675388}"/>
              </a:ext>
            </a:extLst>
          </p:cNvPr>
          <p:cNvSpPr/>
          <p:nvPr/>
        </p:nvSpPr>
        <p:spPr>
          <a:xfrm>
            <a:off x="4407240" y="1789278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305" name="Google Shape;1092;p27">
            <a:extLst>
              <a:ext uri="{FF2B5EF4-FFF2-40B4-BE49-F238E27FC236}">
                <a16:creationId xmlns:a16="http://schemas.microsoft.com/office/drawing/2014/main" id="{CBBDDC3F-E28E-2A4B-9D73-C9A7868F0FD1}"/>
              </a:ext>
            </a:extLst>
          </p:cNvPr>
          <p:cNvSpPr/>
          <p:nvPr/>
        </p:nvSpPr>
        <p:spPr>
          <a:xfrm>
            <a:off x="4330709" y="864698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0BD517A-0B48-744E-8948-3BF3EA26AF4F}"/>
              </a:ext>
            </a:extLst>
          </p:cNvPr>
          <p:cNvGrpSpPr/>
          <p:nvPr/>
        </p:nvGrpSpPr>
        <p:grpSpPr>
          <a:xfrm>
            <a:off x="4306928" y="1541138"/>
            <a:ext cx="182556" cy="185016"/>
            <a:chOff x="5125933" y="1623988"/>
            <a:chExt cx="182556" cy="185016"/>
          </a:xfrm>
        </p:grpSpPr>
        <p:sp>
          <p:nvSpPr>
            <p:cNvPr id="308" name="Google Shape;1092;p27">
              <a:extLst>
                <a:ext uri="{FF2B5EF4-FFF2-40B4-BE49-F238E27FC236}">
                  <a16:creationId xmlns:a16="http://schemas.microsoft.com/office/drawing/2014/main" id="{22E6E8ED-CBDD-7948-ABDA-351A11AC28F7}"/>
                </a:ext>
              </a:extLst>
            </p:cNvPr>
            <p:cNvSpPr/>
            <p:nvPr/>
          </p:nvSpPr>
          <p:spPr>
            <a:xfrm>
              <a:off x="5125933" y="1623988"/>
              <a:ext cx="182556" cy="174928"/>
            </a:xfrm>
            <a:prstGeom prst="triangle">
              <a:avLst/>
            </a:prstGeom>
            <a:solidFill>
              <a:srgbClr val="C27BA0">
                <a:alpha val="50000"/>
              </a:srgbClr>
            </a:solidFill>
            <a:ln w="3810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2;p27">
              <a:extLst>
                <a:ext uri="{FF2B5EF4-FFF2-40B4-BE49-F238E27FC236}">
                  <a16:creationId xmlns:a16="http://schemas.microsoft.com/office/drawing/2014/main" id="{82BD5AAE-47CD-684D-9C2F-E71D9AB68B13}"/>
                </a:ext>
              </a:extLst>
            </p:cNvPr>
            <p:cNvSpPr/>
            <p:nvPr/>
          </p:nvSpPr>
          <p:spPr>
            <a:xfrm>
              <a:off x="5147575" y="1669804"/>
              <a:ext cx="142200" cy="139200"/>
            </a:xfrm>
            <a:prstGeom prst="ellipse">
              <a:avLst/>
            </a:prstGeom>
            <a:solidFill>
              <a:srgbClr val="CEAABC"/>
            </a:solidFill>
            <a:ln w="635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/>
                <a:t>2</a:t>
              </a:r>
              <a:endParaRPr sz="1000" dirty="0"/>
            </a:p>
          </p:txBody>
        </p:sp>
      </p:grpSp>
      <p:sp>
        <p:nvSpPr>
          <p:cNvPr id="314" name="Google Shape;1092;p27">
            <a:extLst>
              <a:ext uri="{FF2B5EF4-FFF2-40B4-BE49-F238E27FC236}">
                <a16:creationId xmlns:a16="http://schemas.microsoft.com/office/drawing/2014/main" id="{CEE5234A-4100-D142-A0C2-4054C55E9C62}"/>
              </a:ext>
            </a:extLst>
          </p:cNvPr>
          <p:cNvSpPr/>
          <p:nvPr/>
        </p:nvSpPr>
        <p:spPr>
          <a:xfrm>
            <a:off x="5999185" y="898204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317" name="Google Shape;1092;p27">
            <a:extLst>
              <a:ext uri="{FF2B5EF4-FFF2-40B4-BE49-F238E27FC236}">
                <a16:creationId xmlns:a16="http://schemas.microsoft.com/office/drawing/2014/main" id="{8B894D52-0789-1248-A1A5-7DBD5A7CF226}"/>
              </a:ext>
            </a:extLst>
          </p:cNvPr>
          <p:cNvSpPr/>
          <p:nvPr/>
        </p:nvSpPr>
        <p:spPr>
          <a:xfrm>
            <a:off x="5979007" y="680596"/>
            <a:ext cx="179166" cy="163505"/>
          </a:xfrm>
          <a:prstGeom prst="triangle">
            <a:avLst/>
          </a:prstGeom>
          <a:solidFill>
            <a:schemeClr val="bg2">
              <a:alpha val="50000"/>
            </a:schemeClr>
          </a:solidFill>
          <a:ln w="31750">
            <a:solidFill>
              <a:srgbClr val="434343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6" name="Google Shape;1092;p27">
            <a:extLst>
              <a:ext uri="{FF2B5EF4-FFF2-40B4-BE49-F238E27FC236}">
                <a16:creationId xmlns:a16="http://schemas.microsoft.com/office/drawing/2014/main" id="{44DB01D3-1BCB-4546-933A-795A81BA3F93}"/>
              </a:ext>
            </a:extLst>
          </p:cNvPr>
          <p:cNvSpPr/>
          <p:nvPr/>
        </p:nvSpPr>
        <p:spPr>
          <a:xfrm>
            <a:off x="4314909" y="651617"/>
            <a:ext cx="179166" cy="161520"/>
          </a:xfrm>
          <a:prstGeom prst="triangle">
            <a:avLst/>
          </a:prstGeom>
          <a:solidFill>
            <a:schemeClr val="bg2">
              <a:alpha val="50000"/>
            </a:schemeClr>
          </a:solidFill>
          <a:ln w="31750">
            <a:solidFill>
              <a:srgbClr val="434343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834EA10-F782-1E4C-88DD-BB5E7C2BA5DA}"/>
              </a:ext>
            </a:extLst>
          </p:cNvPr>
          <p:cNvSpPr txBox="1"/>
          <p:nvPr/>
        </p:nvSpPr>
        <p:spPr>
          <a:xfrm>
            <a:off x="3947685" y="689252"/>
            <a:ext cx="479696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solidFill>
                  <a:srgbClr val="C27BA0"/>
                </a:solidFill>
                <a:latin typeface="Courier New"/>
                <a:cs typeface="Courier New"/>
              </a:rPr>
              <a:t>coffee</a:t>
            </a:r>
          </a:p>
        </p:txBody>
      </p:sp>
      <p:sp>
        <p:nvSpPr>
          <p:cNvPr id="346" name="Google Shape;1092;p27">
            <a:extLst>
              <a:ext uri="{FF2B5EF4-FFF2-40B4-BE49-F238E27FC236}">
                <a16:creationId xmlns:a16="http://schemas.microsoft.com/office/drawing/2014/main" id="{76645750-B3FD-9E41-81FB-B736B015FD36}"/>
              </a:ext>
            </a:extLst>
          </p:cNvPr>
          <p:cNvSpPr/>
          <p:nvPr/>
        </p:nvSpPr>
        <p:spPr>
          <a:xfrm>
            <a:off x="4328816" y="3109418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349" name="Google Shape;1107;p27">
            <a:extLst>
              <a:ext uri="{FF2B5EF4-FFF2-40B4-BE49-F238E27FC236}">
                <a16:creationId xmlns:a16="http://schemas.microsoft.com/office/drawing/2014/main" id="{A65A705C-BD51-3D4C-B0DE-27278898B7B6}"/>
              </a:ext>
            </a:extLst>
          </p:cNvPr>
          <p:cNvCxnSpPr>
            <a:cxnSpLocks/>
          </p:cNvCxnSpPr>
          <p:nvPr/>
        </p:nvCxnSpPr>
        <p:spPr>
          <a:xfrm flipV="1">
            <a:off x="4400052" y="1992573"/>
            <a:ext cx="0" cy="1116845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" name="Arc 375">
            <a:extLst>
              <a:ext uri="{FF2B5EF4-FFF2-40B4-BE49-F238E27FC236}">
                <a16:creationId xmlns:a16="http://schemas.microsoft.com/office/drawing/2014/main" id="{C7575213-4985-FE4D-B77B-A0DAD21373E8}"/>
              </a:ext>
            </a:extLst>
          </p:cNvPr>
          <p:cNvSpPr/>
          <p:nvPr/>
        </p:nvSpPr>
        <p:spPr>
          <a:xfrm rot="16200000">
            <a:off x="4925079" y="-18342"/>
            <a:ext cx="599503" cy="1763774"/>
          </a:xfrm>
          <a:prstGeom prst="arc">
            <a:avLst>
              <a:gd name="adj1" fmla="val 16844160"/>
              <a:gd name="adj2" fmla="val 4867374"/>
            </a:avLst>
          </a:prstGeom>
          <a:noFill/>
          <a:ln w="571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c 377">
            <a:extLst>
              <a:ext uri="{FF2B5EF4-FFF2-40B4-BE49-F238E27FC236}">
                <a16:creationId xmlns:a16="http://schemas.microsoft.com/office/drawing/2014/main" id="{DA2893B2-C971-9445-A842-87A115B4E2C3}"/>
              </a:ext>
            </a:extLst>
          </p:cNvPr>
          <p:cNvSpPr/>
          <p:nvPr/>
        </p:nvSpPr>
        <p:spPr>
          <a:xfrm rot="5400000">
            <a:off x="4963271" y="4653"/>
            <a:ext cx="599503" cy="1652253"/>
          </a:xfrm>
          <a:prstGeom prst="arc">
            <a:avLst>
              <a:gd name="adj1" fmla="val 16844160"/>
              <a:gd name="adj2" fmla="val 4867374"/>
            </a:avLst>
          </a:prstGeom>
          <a:ln w="28575">
            <a:solidFill>
              <a:srgbClr val="C27B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CF39A052-74BC-7B46-A864-8E950F3037C3}"/>
              </a:ext>
            </a:extLst>
          </p:cNvPr>
          <p:cNvSpPr txBox="1"/>
          <p:nvPr/>
        </p:nvSpPr>
        <p:spPr>
          <a:xfrm>
            <a:off x="6065557" y="711973"/>
            <a:ext cx="479696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solidFill>
                  <a:srgbClr val="C27BA0"/>
                </a:solidFill>
                <a:latin typeface="Courier New"/>
                <a:cs typeface="Courier New"/>
              </a:rPr>
              <a:t>coffee</a:t>
            </a:r>
          </a:p>
        </p:txBody>
      </p:sp>
      <p:cxnSp>
        <p:nvCxnSpPr>
          <p:cNvPr id="1055" name="Google Shape;1055;p27"/>
          <p:cNvCxnSpPr>
            <a:cxnSpLocks/>
            <a:stCxn id="177" idx="0"/>
          </p:cNvCxnSpPr>
          <p:nvPr/>
        </p:nvCxnSpPr>
        <p:spPr>
          <a:xfrm rot="5400000" flipH="1" flipV="1">
            <a:off x="1592702" y="2395210"/>
            <a:ext cx="1188926" cy="759904"/>
          </a:xfrm>
          <a:prstGeom prst="bentConnector3">
            <a:avLst>
              <a:gd name="adj1" fmla="val 98870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1107;p27">
            <a:extLst>
              <a:ext uri="{FF2B5EF4-FFF2-40B4-BE49-F238E27FC236}">
                <a16:creationId xmlns:a16="http://schemas.microsoft.com/office/drawing/2014/main" id="{F253BF33-8C2D-7B46-9507-F3436BF8BA8C}"/>
              </a:ext>
            </a:extLst>
          </p:cNvPr>
          <p:cNvCxnSpPr>
            <a:cxnSpLocks/>
          </p:cNvCxnSpPr>
          <p:nvPr/>
        </p:nvCxnSpPr>
        <p:spPr>
          <a:xfrm flipV="1">
            <a:off x="2568876" y="1607038"/>
            <a:ext cx="0" cy="148806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060;p27">
            <a:extLst>
              <a:ext uri="{FF2B5EF4-FFF2-40B4-BE49-F238E27FC236}">
                <a16:creationId xmlns:a16="http://schemas.microsoft.com/office/drawing/2014/main" id="{10FC6B3F-762E-474A-91EE-D202FCD230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898293" y="2275059"/>
            <a:ext cx="1621629" cy="1331734"/>
          </a:xfrm>
          <a:prstGeom prst="bentConnector3">
            <a:avLst>
              <a:gd name="adj1" fmla="val 99022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089;p27">
            <a:extLst>
              <a:ext uri="{FF2B5EF4-FFF2-40B4-BE49-F238E27FC236}">
                <a16:creationId xmlns:a16="http://schemas.microsoft.com/office/drawing/2014/main" id="{0AA0249D-D01A-DA41-9771-DC96D4233941}"/>
              </a:ext>
            </a:extLst>
          </p:cNvPr>
          <p:cNvCxnSpPr>
            <a:cxnSpLocks/>
          </p:cNvCxnSpPr>
          <p:nvPr/>
        </p:nvCxnSpPr>
        <p:spPr>
          <a:xfrm flipV="1">
            <a:off x="3027576" y="3450519"/>
            <a:ext cx="5397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9" name="Google Shape;1089;p27"/>
          <p:cNvCxnSpPr>
            <a:cxnSpLocks/>
            <a:endCxn id="177" idx="2"/>
          </p:cNvCxnSpPr>
          <p:nvPr/>
        </p:nvCxnSpPr>
        <p:spPr>
          <a:xfrm flipV="1">
            <a:off x="1196413" y="3439225"/>
            <a:ext cx="5397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10;p27">
            <a:extLst>
              <a:ext uri="{FF2B5EF4-FFF2-40B4-BE49-F238E27FC236}">
                <a16:creationId xmlns:a16="http://schemas.microsoft.com/office/drawing/2014/main" id="{0B2E8D74-E765-A04A-B9F4-4A1DC2969F02}"/>
              </a:ext>
            </a:extLst>
          </p:cNvPr>
          <p:cNvCxnSpPr>
            <a:cxnSpLocks/>
          </p:cNvCxnSpPr>
          <p:nvPr/>
        </p:nvCxnSpPr>
        <p:spPr>
          <a:xfrm flipV="1">
            <a:off x="3714212" y="2437744"/>
            <a:ext cx="1768608" cy="1001334"/>
          </a:xfrm>
          <a:prstGeom prst="bentConnector3">
            <a:avLst>
              <a:gd name="adj1" fmla="val 100086"/>
            </a:avLst>
          </a:prstGeom>
          <a:noFill/>
          <a:ln w="2540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13;p27">
            <a:extLst>
              <a:ext uri="{FF2B5EF4-FFF2-40B4-BE49-F238E27FC236}">
                <a16:creationId xmlns:a16="http://schemas.microsoft.com/office/drawing/2014/main" id="{A893D901-2642-1145-A53B-58A3812F1B21}"/>
              </a:ext>
            </a:extLst>
          </p:cNvPr>
          <p:cNvCxnSpPr>
            <a:cxnSpLocks/>
          </p:cNvCxnSpPr>
          <p:nvPr/>
        </p:nvCxnSpPr>
        <p:spPr>
          <a:xfrm flipV="1">
            <a:off x="3113363" y="2419448"/>
            <a:ext cx="1882750" cy="1421841"/>
          </a:xfrm>
          <a:prstGeom prst="bentConnector3">
            <a:avLst>
              <a:gd name="adj1" fmla="val 100847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083;p27">
            <a:extLst>
              <a:ext uri="{FF2B5EF4-FFF2-40B4-BE49-F238E27FC236}">
                <a16:creationId xmlns:a16="http://schemas.microsoft.com/office/drawing/2014/main" id="{E0F763DB-4B7F-C74D-98D0-473EE90F0BAE}"/>
              </a:ext>
            </a:extLst>
          </p:cNvPr>
          <p:cNvCxnSpPr>
            <a:cxnSpLocks/>
          </p:cNvCxnSpPr>
          <p:nvPr/>
        </p:nvCxnSpPr>
        <p:spPr>
          <a:xfrm flipV="1">
            <a:off x="5472783" y="1975360"/>
            <a:ext cx="593816" cy="464022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082;p27">
            <a:extLst>
              <a:ext uri="{FF2B5EF4-FFF2-40B4-BE49-F238E27FC236}">
                <a16:creationId xmlns:a16="http://schemas.microsoft.com/office/drawing/2014/main" id="{B34C02D3-3C87-FF48-B8F7-4DDC2C4DEB0D}"/>
              </a:ext>
            </a:extLst>
          </p:cNvPr>
          <p:cNvCxnSpPr>
            <a:cxnSpLocks/>
          </p:cNvCxnSpPr>
          <p:nvPr/>
        </p:nvCxnSpPr>
        <p:spPr>
          <a:xfrm flipV="1">
            <a:off x="5002463" y="1982939"/>
            <a:ext cx="1042416" cy="429768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072;p27">
            <a:extLst>
              <a:ext uri="{FF2B5EF4-FFF2-40B4-BE49-F238E27FC236}">
                <a16:creationId xmlns:a16="http://schemas.microsoft.com/office/drawing/2014/main" id="{6D36A157-63F9-7944-856B-782051BF21A9}"/>
              </a:ext>
            </a:extLst>
          </p:cNvPr>
          <p:cNvSpPr/>
          <p:nvPr/>
        </p:nvSpPr>
        <p:spPr>
          <a:xfrm>
            <a:off x="5529685" y="1503472"/>
            <a:ext cx="1081201" cy="4829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Answer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State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6" name="Google Shape;1069;p27">
            <a:extLst>
              <a:ext uri="{FF2B5EF4-FFF2-40B4-BE49-F238E27FC236}">
                <a16:creationId xmlns:a16="http://schemas.microsoft.com/office/drawing/2014/main" id="{E3EAA08B-E27E-0348-A1DD-383260D2C676}"/>
              </a:ext>
            </a:extLst>
          </p:cNvPr>
          <p:cNvSpPr/>
          <p:nvPr/>
        </p:nvSpPr>
        <p:spPr>
          <a:xfrm>
            <a:off x="5912725" y="1800004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7" name="Google Shape;1061;p27">
            <a:extLst>
              <a:ext uri="{FF2B5EF4-FFF2-40B4-BE49-F238E27FC236}">
                <a16:creationId xmlns:a16="http://schemas.microsoft.com/office/drawing/2014/main" id="{77FBD3DE-D761-1741-8968-CF75C6ED4F39}"/>
              </a:ext>
            </a:extLst>
          </p:cNvPr>
          <p:cNvSpPr/>
          <p:nvPr/>
        </p:nvSpPr>
        <p:spPr>
          <a:xfrm>
            <a:off x="6079039" y="1798598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0D1DAA1E-08F3-2642-BDAB-8B226123D323}"/>
              </a:ext>
            </a:extLst>
          </p:cNvPr>
          <p:cNvGrpSpPr/>
          <p:nvPr/>
        </p:nvGrpSpPr>
        <p:grpSpPr>
          <a:xfrm>
            <a:off x="5979007" y="1550758"/>
            <a:ext cx="182556" cy="185016"/>
            <a:chOff x="5125933" y="1623988"/>
            <a:chExt cx="182556" cy="185016"/>
          </a:xfrm>
        </p:grpSpPr>
        <p:sp>
          <p:nvSpPr>
            <p:cNvPr id="329" name="Google Shape;1092;p27">
              <a:extLst>
                <a:ext uri="{FF2B5EF4-FFF2-40B4-BE49-F238E27FC236}">
                  <a16:creationId xmlns:a16="http://schemas.microsoft.com/office/drawing/2014/main" id="{71586615-5C2C-CC40-9C82-161D34CD2769}"/>
                </a:ext>
              </a:extLst>
            </p:cNvPr>
            <p:cNvSpPr/>
            <p:nvPr/>
          </p:nvSpPr>
          <p:spPr>
            <a:xfrm>
              <a:off x="5125933" y="1623988"/>
              <a:ext cx="182556" cy="174928"/>
            </a:xfrm>
            <a:prstGeom prst="triangle">
              <a:avLst/>
            </a:prstGeom>
            <a:solidFill>
              <a:srgbClr val="C27BA0">
                <a:alpha val="50000"/>
              </a:srgbClr>
            </a:solidFill>
            <a:ln w="3810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2;p27">
              <a:extLst>
                <a:ext uri="{FF2B5EF4-FFF2-40B4-BE49-F238E27FC236}">
                  <a16:creationId xmlns:a16="http://schemas.microsoft.com/office/drawing/2014/main" id="{FC2ECF3A-A475-7343-828B-127F2CE52255}"/>
                </a:ext>
              </a:extLst>
            </p:cNvPr>
            <p:cNvSpPr/>
            <p:nvPr/>
          </p:nvSpPr>
          <p:spPr>
            <a:xfrm>
              <a:off x="5147575" y="1669804"/>
              <a:ext cx="142200" cy="139200"/>
            </a:xfrm>
            <a:prstGeom prst="ellipse">
              <a:avLst/>
            </a:prstGeom>
            <a:solidFill>
              <a:srgbClr val="CEAABC"/>
            </a:solidFill>
            <a:ln w="635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/>
                <a:t>2</a:t>
              </a:r>
              <a:endParaRPr sz="1000" dirty="0"/>
            </a:p>
          </p:txBody>
        </p:sp>
      </p:grpSp>
      <p:sp>
        <p:nvSpPr>
          <p:cNvPr id="375" name="Arc 374">
            <a:extLst>
              <a:ext uri="{FF2B5EF4-FFF2-40B4-BE49-F238E27FC236}">
                <a16:creationId xmlns:a16="http://schemas.microsoft.com/office/drawing/2014/main" id="{CE928239-AEC8-F648-AB10-2758BFB92638}"/>
              </a:ext>
            </a:extLst>
          </p:cNvPr>
          <p:cNvSpPr/>
          <p:nvPr/>
        </p:nvSpPr>
        <p:spPr>
          <a:xfrm rot="16200000">
            <a:off x="4907511" y="811504"/>
            <a:ext cx="599503" cy="1763774"/>
          </a:xfrm>
          <a:prstGeom prst="arc">
            <a:avLst>
              <a:gd name="adj1" fmla="val 16844160"/>
              <a:gd name="adj2" fmla="val 4867374"/>
            </a:avLst>
          </a:prstGeom>
          <a:noFill/>
          <a:ln w="5715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c 378">
            <a:extLst>
              <a:ext uri="{FF2B5EF4-FFF2-40B4-BE49-F238E27FC236}">
                <a16:creationId xmlns:a16="http://schemas.microsoft.com/office/drawing/2014/main" id="{137DEF1D-4D5D-5440-B6BC-E7D458A6E856}"/>
              </a:ext>
            </a:extLst>
          </p:cNvPr>
          <p:cNvSpPr/>
          <p:nvPr/>
        </p:nvSpPr>
        <p:spPr>
          <a:xfrm rot="5400000">
            <a:off x="4917732" y="852006"/>
            <a:ext cx="599503" cy="1900201"/>
          </a:xfrm>
          <a:prstGeom prst="arc">
            <a:avLst>
              <a:gd name="adj1" fmla="val 16844160"/>
              <a:gd name="adj2" fmla="val 4867374"/>
            </a:avLst>
          </a:prstGeom>
          <a:ln w="28575">
            <a:solidFill>
              <a:srgbClr val="529DA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c 133">
            <a:extLst>
              <a:ext uri="{FF2B5EF4-FFF2-40B4-BE49-F238E27FC236}">
                <a16:creationId xmlns:a16="http://schemas.microsoft.com/office/drawing/2014/main" id="{0B95F183-3FCA-5547-AB18-69E1376DE1C5}"/>
              </a:ext>
            </a:extLst>
          </p:cNvPr>
          <p:cNvSpPr/>
          <p:nvPr/>
        </p:nvSpPr>
        <p:spPr>
          <a:xfrm rot="5400000">
            <a:off x="4917732" y="852980"/>
            <a:ext cx="599503" cy="1900203"/>
          </a:xfrm>
          <a:prstGeom prst="arc">
            <a:avLst>
              <a:gd name="adj1" fmla="val 16664990"/>
              <a:gd name="adj2" fmla="val 4867374"/>
            </a:avLst>
          </a:prstGeom>
          <a:ln w="28575">
            <a:solidFill>
              <a:srgbClr val="F6B16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13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7"/>
          <p:cNvSpPr/>
          <p:nvPr/>
        </p:nvSpPr>
        <p:spPr>
          <a:xfrm>
            <a:off x="734767" y="1778734"/>
            <a:ext cx="7985678" cy="2339831"/>
          </a:xfrm>
          <a:prstGeom prst="roundRect">
            <a:avLst>
              <a:gd name="adj" fmla="val 5996"/>
            </a:avLst>
          </a:prstGeom>
          <a:solidFill>
            <a:srgbClr val="E6E2F1"/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7B1623-5C8A-DB4C-8F15-E8446D2D3DEF}"/>
              </a:ext>
            </a:extLst>
          </p:cNvPr>
          <p:cNvGrpSpPr/>
          <p:nvPr/>
        </p:nvGrpSpPr>
        <p:grpSpPr>
          <a:xfrm>
            <a:off x="1201288" y="1778734"/>
            <a:ext cx="3200400" cy="2347034"/>
            <a:chOff x="1201288" y="2057022"/>
            <a:chExt cx="3203205" cy="2068746"/>
          </a:xfrm>
        </p:grpSpPr>
        <p:cxnSp>
          <p:nvCxnSpPr>
            <p:cNvPr id="1045" name="Google Shape;1045;p27"/>
            <p:cNvCxnSpPr>
              <a:cxnSpLocks/>
            </p:cNvCxnSpPr>
            <p:nvPr/>
          </p:nvCxnSpPr>
          <p:spPr>
            <a:xfrm flipV="1">
              <a:off x="4404493" y="2067426"/>
              <a:ext cx="0" cy="2051139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7"/>
            <p:cNvCxnSpPr>
              <a:cxnSpLocks/>
            </p:cNvCxnSpPr>
            <p:nvPr/>
          </p:nvCxnSpPr>
          <p:spPr>
            <a:xfrm flipV="1">
              <a:off x="3631118" y="2067425"/>
              <a:ext cx="0" cy="2051140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7" name="Google Shape;1047;p27"/>
            <p:cNvCxnSpPr>
              <a:cxnSpLocks/>
            </p:cNvCxnSpPr>
            <p:nvPr/>
          </p:nvCxnSpPr>
          <p:spPr>
            <a:xfrm flipV="1">
              <a:off x="2568876" y="2072500"/>
              <a:ext cx="0" cy="2053268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2" name="Google Shape;1052;p27"/>
            <p:cNvCxnSpPr>
              <a:cxnSpLocks/>
            </p:cNvCxnSpPr>
            <p:nvPr/>
          </p:nvCxnSpPr>
          <p:spPr>
            <a:xfrm flipH="1" flipV="1">
              <a:off x="1799325" y="2057022"/>
              <a:ext cx="0" cy="2061543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8" name="Google Shape;1058;p27"/>
            <p:cNvCxnSpPr>
              <a:cxnSpLocks/>
            </p:cNvCxnSpPr>
            <p:nvPr/>
          </p:nvCxnSpPr>
          <p:spPr>
            <a:xfrm flipV="1">
              <a:off x="1201288" y="2064925"/>
              <a:ext cx="0" cy="2053640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3" name="Google Shape;1063;p27"/>
            <p:cNvCxnSpPr>
              <a:cxnSpLocks/>
            </p:cNvCxnSpPr>
            <p:nvPr/>
          </p:nvCxnSpPr>
          <p:spPr>
            <a:xfrm flipV="1">
              <a:off x="3039518" y="2067425"/>
              <a:ext cx="0" cy="2051140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9" name="Google Shape;1044;p27">
            <a:extLst>
              <a:ext uri="{FF2B5EF4-FFF2-40B4-BE49-F238E27FC236}">
                <a16:creationId xmlns:a16="http://schemas.microsoft.com/office/drawing/2014/main" id="{BEA77DD2-54EE-3945-9AB7-272E4E6B1A38}"/>
              </a:ext>
            </a:extLst>
          </p:cNvPr>
          <p:cNvSpPr/>
          <p:nvPr/>
        </p:nvSpPr>
        <p:spPr>
          <a:xfrm>
            <a:off x="5354563" y="2006267"/>
            <a:ext cx="2697974" cy="1432658"/>
          </a:xfrm>
          <a:prstGeom prst="roundRect">
            <a:avLst>
              <a:gd name="adj" fmla="val 5996"/>
            </a:avLst>
          </a:prstGeom>
          <a:solidFill>
            <a:schemeClr val="accent1">
              <a:alpha val="30000"/>
            </a:scheme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044;p27">
            <a:extLst>
              <a:ext uri="{FF2B5EF4-FFF2-40B4-BE49-F238E27FC236}">
                <a16:creationId xmlns:a16="http://schemas.microsoft.com/office/drawing/2014/main" id="{B7516A8C-8E8A-E946-A97A-EBA09969CE56}"/>
              </a:ext>
            </a:extLst>
          </p:cNvPr>
          <p:cNvSpPr/>
          <p:nvPr/>
        </p:nvSpPr>
        <p:spPr>
          <a:xfrm>
            <a:off x="4246180" y="555675"/>
            <a:ext cx="4883045" cy="1757202"/>
          </a:xfrm>
          <a:prstGeom prst="roundRect">
            <a:avLst>
              <a:gd name="adj" fmla="val 5996"/>
            </a:avLst>
          </a:prstGeom>
          <a:solidFill>
            <a:srgbClr val="C27BA0">
              <a:alpha val="31924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cxnSpLocks/>
          </p:cNvCxnSpPr>
          <p:nvPr/>
        </p:nvCxnSpPr>
        <p:spPr>
          <a:xfrm rot="-5400000">
            <a:off x="6105793" y="199268"/>
            <a:ext cx="167700" cy="3558000"/>
          </a:xfrm>
          <a:prstGeom prst="bentConnector2">
            <a:avLst/>
          </a:prstGeom>
          <a:noFill/>
          <a:ln w="2222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3" name="Google Shape;1053;p27"/>
          <p:cNvSpPr txBox="1"/>
          <p:nvPr/>
        </p:nvSpPr>
        <p:spPr>
          <a:xfrm rot="-5400000">
            <a:off x="1991457" y="2588755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cxnSp>
        <p:nvCxnSpPr>
          <p:cNvPr id="1060" name="Google Shape;1060;p27"/>
          <p:cNvCxnSpPr>
            <a:stCxn id="1059" idx="0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</a:t>
            </a:r>
            <a:endParaRPr sz="1000" dirty="0"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304979" y="3101640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 dirty="0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C27BA0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7030B8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Answer State OID</a:t>
            </a:r>
            <a:endParaRPr sz="1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4260F4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 w="15875">
            <a:solidFill>
              <a:srgbClr val="4260F4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4260F4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05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27"/>
          <p:cNvCxnSpPr>
            <a:cxnSpLocks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3" name="Google Shape;1093;p27"/>
          <p:cNvCxnSpPr>
            <a:cxnSpLocks/>
          </p:cNvCxnSpPr>
          <p:nvPr/>
        </p:nvCxnSpPr>
        <p:spPr>
          <a:xfrm>
            <a:off x="3037963" y="2167725"/>
            <a:ext cx="597837" cy="0"/>
          </a:xfrm>
          <a:prstGeom prst="straightConnector1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44450" cap="flat" cmpd="sng">
            <a:solidFill>
              <a:srgbClr val="00717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  <a:stCxn id="1092" idx="0"/>
          </p:cNvCxnSpPr>
          <p:nvPr/>
        </p:nvCxnSpPr>
        <p:spPr>
          <a:xfrm rot="5400000" flipH="1" flipV="1">
            <a:off x="5560827" y="-308273"/>
            <a:ext cx="1254922" cy="3558001"/>
          </a:xfrm>
          <a:prstGeom prst="bentConnector2">
            <a:avLst/>
          </a:prstGeom>
          <a:noFill/>
          <a:ln w="4445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717103"/>
            <a:ext cx="4176300" cy="753600"/>
          </a:xfrm>
          <a:prstGeom prst="bentConnector3">
            <a:avLst>
              <a:gd name="adj1" fmla="val 100101"/>
            </a:avLst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1119533" y="1790764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70307F"/>
                </a:solidFill>
                <a:latin typeface="Avenir"/>
                <a:ea typeface="Avenir"/>
                <a:cs typeface="Avenir"/>
                <a:sym typeface="Avenir"/>
              </a:rPr>
              <a:t>(a) Binding lookback</a:t>
            </a:r>
            <a:endParaRPr sz="1200" b="1" dirty="0">
              <a:solidFill>
                <a:srgbClr val="7030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5417589" y="2038115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260F4"/>
                </a:solidFill>
                <a:latin typeface="Avenir"/>
                <a:ea typeface="Avenir"/>
                <a:cs typeface="Avenir"/>
                <a:sym typeface="Avenir"/>
              </a:rPr>
              <a:t>(b) Visibility lookback</a:t>
            </a:r>
            <a:endParaRPr sz="1200" b="1" dirty="0">
              <a:solidFill>
                <a:srgbClr val="4260F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Visibility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  <a:p>
            <a:pPr algn="ctr">
              <a:lnSpc>
                <a:spcPct val="115000"/>
              </a:lnSpc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ID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3059980" y="2800811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807058" y="2395113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89742" y="2530400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 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2225" cap="flat" cmpd="sng">
            <a:solidFill>
              <a:srgbClr val="00717D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Visibility ID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222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9" name="Google Shape;1093;p27">
            <a:extLst>
              <a:ext uri="{FF2B5EF4-FFF2-40B4-BE49-F238E27FC236}">
                <a16:creationId xmlns:a16="http://schemas.microsoft.com/office/drawing/2014/main" id="{17040F78-0B1B-1642-80C5-6E941638977A}"/>
              </a:ext>
            </a:extLst>
          </p:cNvPr>
          <p:cNvCxnSpPr>
            <a:cxnSpLocks/>
          </p:cNvCxnSpPr>
          <p:nvPr/>
        </p:nvCxnSpPr>
        <p:spPr>
          <a:xfrm flipV="1">
            <a:off x="5773873" y="3371679"/>
            <a:ext cx="0" cy="482515"/>
          </a:xfrm>
          <a:prstGeom prst="straightConnector1">
            <a:avLst/>
          </a:prstGeom>
          <a:noFill/>
          <a:ln w="22225" cap="flat" cmpd="sng">
            <a:solidFill>
              <a:srgbClr val="00717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107;p27">
            <a:extLst>
              <a:ext uri="{FF2B5EF4-FFF2-40B4-BE49-F238E27FC236}">
                <a16:creationId xmlns:a16="http://schemas.microsoft.com/office/drawing/2014/main" id="{9CF82914-281A-1247-803D-7D8C9BFF2ED5}"/>
              </a:ext>
            </a:extLst>
          </p:cNvPr>
          <p:cNvCxnSpPr>
            <a:cxnSpLocks/>
          </p:cNvCxnSpPr>
          <p:nvPr/>
        </p:nvCxnSpPr>
        <p:spPr>
          <a:xfrm flipV="1">
            <a:off x="4367158" y="2240275"/>
            <a:ext cx="0" cy="1878290"/>
          </a:xfrm>
          <a:prstGeom prst="straightConnector1">
            <a:avLst/>
          </a:prstGeom>
          <a:noFill/>
          <a:ln w="158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6" name="Google Shape;1092;p27">
            <a:extLst>
              <a:ext uri="{FF2B5EF4-FFF2-40B4-BE49-F238E27FC236}">
                <a16:creationId xmlns:a16="http://schemas.microsoft.com/office/drawing/2014/main" id="{FC90F5A2-9BB6-CF48-869A-00B6E5FF0F46}"/>
              </a:ext>
            </a:extLst>
          </p:cNvPr>
          <p:cNvSpPr/>
          <p:nvPr/>
        </p:nvSpPr>
        <p:spPr>
          <a:xfrm>
            <a:off x="8802289" y="773666"/>
            <a:ext cx="142200" cy="139200"/>
          </a:xfrm>
          <a:prstGeom prst="triangle">
            <a:avLst/>
          </a:prstGeom>
          <a:solidFill>
            <a:srgbClr val="C27BA0">
              <a:alpha val="5000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114;p27">
            <a:extLst>
              <a:ext uri="{FF2B5EF4-FFF2-40B4-BE49-F238E27FC236}">
                <a16:creationId xmlns:a16="http://schemas.microsoft.com/office/drawing/2014/main" id="{54947623-0860-684F-AE9F-EF811CDE3B95}"/>
              </a:ext>
            </a:extLst>
          </p:cNvPr>
          <p:cNvSpPr txBox="1"/>
          <p:nvPr/>
        </p:nvSpPr>
        <p:spPr>
          <a:xfrm>
            <a:off x="4395804" y="612638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(c) Answer lookback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69;p27">
            <a:extLst>
              <a:ext uri="{FF2B5EF4-FFF2-40B4-BE49-F238E27FC236}">
                <a16:creationId xmlns:a16="http://schemas.microsoft.com/office/drawing/2014/main" id="{D4CC4E9F-8247-064B-9D65-0997843C8EA6}"/>
              </a:ext>
            </a:extLst>
          </p:cNvPr>
          <p:cNvSpPr/>
          <p:nvPr/>
        </p:nvSpPr>
        <p:spPr>
          <a:xfrm>
            <a:off x="5730568" y="317493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</a:t>
            </a:r>
            <a:endParaRPr sz="1000" dirty="0"/>
          </a:p>
        </p:txBody>
      </p:sp>
      <p:sp>
        <p:nvSpPr>
          <p:cNvPr id="109" name="Google Shape;1069;p27">
            <a:extLst>
              <a:ext uri="{FF2B5EF4-FFF2-40B4-BE49-F238E27FC236}">
                <a16:creationId xmlns:a16="http://schemas.microsoft.com/office/drawing/2014/main" id="{D9539CD4-D4C7-944D-8ADA-7AD9DECE364E}"/>
              </a:ext>
            </a:extLst>
          </p:cNvPr>
          <p:cNvSpPr/>
          <p:nvPr/>
        </p:nvSpPr>
        <p:spPr>
          <a:xfrm>
            <a:off x="6181226" y="3167565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11" name="Google Shape;1069;p27">
            <a:extLst>
              <a:ext uri="{FF2B5EF4-FFF2-40B4-BE49-F238E27FC236}">
                <a16:creationId xmlns:a16="http://schemas.microsoft.com/office/drawing/2014/main" id="{E08F4329-0413-5841-8421-EE70E6CCDFFF}"/>
              </a:ext>
            </a:extLst>
          </p:cNvPr>
          <p:cNvSpPr/>
          <p:nvPr/>
        </p:nvSpPr>
        <p:spPr>
          <a:xfrm>
            <a:off x="6173547" y="2493639"/>
            <a:ext cx="142200" cy="139200"/>
          </a:xfrm>
          <a:prstGeom prst="ellips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069;p27">
            <a:extLst>
              <a:ext uri="{FF2B5EF4-FFF2-40B4-BE49-F238E27FC236}">
                <a16:creationId xmlns:a16="http://schemas.microsoft.com/office/drawing/2014/main" id="{3121EF3E-D13D-6C42-A5A1-B7662FAC0521}"/>
              </a:ext>
            </a:extLst>
          </p:cNvPr>
          <p:cNvSpPr/>
          <p:nvPr/>
        </p:nvSpPr>
        <p:spPr>
          <a:xfrm>
            <a:off x="7599134" y="2487665"/>
            <a:ext cx="142200" cy="139200"/>
          </a:xfrm>
          <a:prstGeom prst="ellips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13" name="Google Shape;1069;p27">
            <a:extLst>
              <a:ext uri="{FF2B5EF4-FFF2-40B4-BE49-F238E27FC236}">
                <a16:creationId xmlns:a16="http://schemas.microsoft.com/office/drawing/2014/main" id="{B76214D8-9399-8A40-B71A-896316D6EB8C}"/>
              </a:ext>
            </a:extLst>
          </p:cNvPr>
          <p:cNvSpPr/>
          <p:nvPr/>
        </p:nvSpPr>
        <p:spPr>
          <a:xfrm>
            <a:off x="7342959" y="2487665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14" name="Google Shape;1069;p27">
            <a:extLst>
              <a:ext uri="{FF2B5EF4-FFF2-40B4-BE49-F238E27FC236}">
                <a16:creationId xmlns:a16="http://schemas.microsoft.com/office/drawing/2014/main" id="{C8BE83FF-0C78-814F-AE57-5D5BBE4C1417}"/>
              </a:ext>
            </a:extLst>
          </p:cNvPr>
          <p:cNvSpPr/>
          <p:nvPr/>
        </p:nvSpPr>
        <p:spPr>
          <a:xfrm>
            <a:off x="7855309" y="2487665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15" name="Google Shape;1092;p27">
            <a:extLst>
              <a:ext uri="{FF2B5EF4-FFF2-40B4-BE49-F238E27FC236}">
                <a16:creationId xmlns:a16="http://schemas.microsoft.com/office/drawing/2014/main" id="{EF285ECC-3467-5D48-8592-E72926FF3EAC}"/>
              </a:ext>
            </a:extLst>
          </p:cNvPr>
          <p:cNvSpPr/>
          <p:nvPr/>
        </p:nvSpPr>
        <p:spPr>
          <a:xfrm>
            <a:off x="6932925" y="2221342"/>
            <a:ext cx="142200" cy="139200"/>
          </a:xfrm>
          <a:prstGeom prst="triangl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cxnSp>
        <p:nvCxnSpPr>
          <p:cNvPr id="122" name="Google Shape;1107;p27">
            <a:extLst>
              <a:ext uri="{FF2B5EF4-FFF2-40B4-BE49-F238E27FC236}">
                <a16:creationId xmlns:a16="http://schemas.microsoft.com/office/drawing/2014/main" id="{8EC9AAF7-DCFB-904C-A2A3-2799832D90F3}"/>
              </a:ext>
            </a:extLst>
          </p:cNvPr>
          <p:cNvCxnSpPr>
            <a:cxnSpLocks/>
          </p:cNvCxnSpPr>
          <p:nvPr/>
        </p:nvCxnSpPr>
        <p:spPr>
          <a:xfrm flipV="1">
            <a:off x="4440226" y="2241433"/>
            <a:ext cx="0" cy="1878290"/>
          </a:xfrm>
          <a:prstGeom prst="straightConnector1">
            <a:avLst/>
          </a:prstGeom>
          <a:noFill/>
          <a:ln w="4445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17;p27">
            <a:extLst>
              <a:ext uri="{FF2B5EF4-FFF2-40B4-BE49-F238E27FC236}">
                <a16:creationId xmlns:a16="http://schemas.microsoft.com/office/drawing/2014/main" id="{F7413DE7-034F-EA40-BF7E-8D8928EE6754}"/>
              </a:ext>
            </a:extLst>
          </p:cNvPr>
          <p:cNvCxnSpPr>
            <a:cxnSpLocks/>
            <a:stCxn id="1092" idx="0"/>
          </p:cNvCxnSpPr>
          <p:nvPr/>
        </p:nvCxnSpPr>
        <p:spPr>
          <a:xfrm rot="5400000" flipH="1" flipV="1">
            <a:off x="6115099" y="251243"/>
            <a:ext cx="141135" cy="3552757"/>
          </a:xfrm>
          <a:prstGeom prst="bentConnector2">
            <a:avLst/>
          </a:prstGeom>
          <a:noFill/>
          <a:ln w="44450" cap="flat" cmpd="sng">
            <a:solidFill>
              <a:srgbClr val="7030B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096;p27">
            <a:extLst>
              <a:ext uri="{FF2B5EF4-FFF2-40B4-BE49-F238E27FC236}">
                <a16:creationId xmlns:a16="http://schemas.microsoft.com/office/drawing/2014/main" id="{B0FE914F-2018-F04E-ADB8-F2754614BADE}"/>
              </a:ext>
            </a:extLst>
          </p:cNvPr>
          <p:cNvCxnSpPr>
            <a:cxnSpLocks/>
            <a:stCxn id="1069" idx="0"/>
          </p:cNvCxnSpPr>
          <p:nvPr/>
        </p:nvCxnSpPr>
        <p:spPr>
          <a:xfrm flipH="1" flipV="1">
            <a:off x="3037909" y="2466326"/>
            <a:ext cx="4354" cy="1305362"/>
          </a:xfrm>
          <a:prstGeom prst="straightConnector1">
            <a:avLst/>
          </a:prstGeom>
          <a:noFill/>
          <a:ln w="22225" cap="flat" cmpd="sng">
            <a:solidFill>
              <a:srgbClr val="00717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7" name="Google Shape;1069;p27">
            <a:extLst>
              <a:ext uri="{FF2B5EF4-FFF2-40B4-BE49-F238E27FC236}">
                <a16:creationId xmlns:a16="http://schemas.microsoft.com/office/drawing/2014/main" id="{27A46204-09E9-B04E-982B-CC00B109D6BE}"/>
              </a:ext>
            </a:extLst>
          </p:cNvPr>
          <p:cNvSpPr/>
          <p:nvPr/>
        </p:nvSpPr>
        <p:spPr>
          <a:xfrm>
            <a:off x="8570244" y="1943031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21" name="Google Shape;1069;p27">
            <a:extLst>
              <a:ext uri="{FF2B5EF4-FFF2-40B4-BE49-F238E27FC236}">
                <a16:creationId xmlns:a16="http://schemas.microsoft.com/office/drawing/2014/main" id="{607305A2-0E44-404D-BFF3-25C67221FA72}"/>
              </a:ext>
            </a:extLst>
          </p:cNvPr>
          <p:cNvSpPr/>
          <p:nvPr/>
        </p:nvSpPr>
        <p:spPr>
          <a:xfrm>
            <a:off x="8311710" y="194842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40514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44;p27">
            <a:extLst>
              <a:ext uri="{FF2B5EF4-FFF2-40B4-BE49-F238E27FC236}">
                <a16:creationId xmlns:a16="http://schemas.microsoft.com/office/drawing/2014/main" id="{3387A670-87A5-5440-8BC3-0834F4E00E80}"/>
              </a:ext>
            </a:extLst>
          </p:cNvPr>
          <p:cNvSpPr/>
          <p:nvPr/>
        </p:nvSpPr>
        <p:spPr>
          <a:xfrm>
            <a:off x="4098361" y="555676"/>
            <a:ext cx="4961278" cy="1426512"/>
          </a:xfrm>
          <a:prstGeom prst="roundRect">
            <a:avLst>
              <a:gd name="adj" fmla="val 5996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5" name="Google Shape;1035;p27"/>
          <p:cNvSpPr/>
          <p:nvPr/>
        </p:nvSpPr>
        <p:spPr>
          <a:xfrm>
            <a:off x="7008175" y="359975"/>
            <a:ext cx="2052000" cy="3758590"/>
          </a:xfrm>
          <a:prstGeom prst="roundRect">
            <a:avLst>
              <a:gd name="adj" fmla="val 8303"/>
            </a:avLst>
          </a:prstGeom>
          <a:solidFill>
            <a:srgbClr val="FFF2CC">
              <a:alpha val="4044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4801700" y="2190025"/>
            <a:ext cx="2125200" cy="1942508"/>
          </a:xfrm>
          <a:prstGeom prst="roundRect">
            <a:avLst>
              <a:gd name="adj" fmla="val 5996"/>
            </a:avLst>
          </a:prstGeom>
          <a:solidFill>
            <a:srgbClr val="D9D2E9">
              <a:alpha val="6456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4" name="Google Shape;1044;p27"/>
          <p:cNvSpPr/>
          <p:nvPr/>
        </p:nvSpPr>
        <p:spPr>
          <a:xfrm>
            <a:off x="470713" y="2072500"/>
            <a:ext cx="4092248" cy="2046065"/>
          </a:xfrm>
          <a:prstGeom prst="roundRect">
            <a:avLst>
              <a:gd name="adj" fmla="val 5996"/>
            </a:avLst>
          </a:prstGeom>
          <a:solidFill>
            <a:srgbClr val="D9EAD3"/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4;p27">
            <a:extLst>
              <a:ext uri="{FF2B5EF4-FFF2-40B4-BE49-F238E27FC236}">
                <a16:creationId xmlns:a16="http://schemas.microsoft.com/office/drawing/2014/main" id="{FA2B62B0-04E0-C349-9429-5CB43E1760E4}"/>
              </a:ext>
            </a:extLst>
          </p:cNvPr>
          <p:cNvSpPr/>
          <p:nvPr/>
        </p:nvSpPr>
        <p:spPr>
          <a:xfrm>
            <a:off x="5151347" y="2212075"/>
            <a:ext cx="3127108" cy="1309776"/>
          </a:xfrm>
          <a:prstGeom prst="roundRect">
            <a:avLst>
              <a:gd name="adj" fmla="val 5996"/>
            </a:avLst>
          </a:prstGeom>
          <a:pattFill prst="wdUpDiag">
            <a:fgClr>
              <a:srgbClr val="E6E2F1"/>
            </a:fgClr>
            <a:bgClr>
              <a:schemeClr val="bg1"/>
            </a:bgClr>
          </a:patt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545458" y="1866643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OID Binding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4884047" y="1984875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Binding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35765" y="2286076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115;p27">
            <a:extLst>
              <a:ext uri="{FF2B5EF4-FFF2-40B4-BE49-F238E27FC236}">
                <a16:creationId xmlns:a16="http://schemas.microsoft.com/office/drawing/2014/main" id="{AFAE889C-D9AE-854B-92F9-AD7F46DFEE0D}"/>
              </a:ext>
            </a:extLst>
          </p:cNvPr>
          <p:cNvSpPr txBox="1"/>
          <p:nvPr/>
        </p:nvSpPr>
        <p:spPr>
          <a:xfrm rot="16200000">
            <a:off x="3536002" y="1150682"/>
            <a:ext cx="1374812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Event LB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115;p27">
            <a:extLst>
              <a:ext uri="{FF2B5EF4-FFF2-40B4-BE49-F238E27FC236}">
                <a16:creationId xmlns:a16="http://schemas.microsoft.com/office/drawing/2014/main" id="{C2C90E76-B820-114F-AC09-60442622B67F}"/>
              </a:ext>
            </a:extLst>
          </p:cNvPr>
          <p:cNvSpPr txBox="1"/>
          <p:nvPr/>
        </p:nvSpPr>
        <p:spPr>
          <a:xfrm rot="16200000">
            <a:off x="4608113" y="2752055"/>
            <a:ext cx="13097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</a:t>
            </a: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visibility LB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68586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44;p27">
            <a:extLst>
              <a:ext uri="{FF2B5EF4-FFF2-40B4-BE49-F238E27FC236}">
                <a16:creationId xmlns:a16="http://schemas.microsoft.com/office/drawing/2014/main" id="{3387A670-87A5-5440-8BC3-0834F4E00E80}"/>
              </a:ext>
            </a:extLst>
          </p:cNvPr>
          <p:cNvSpPr/>
          <p:nvPr/>
        </p:nvSpPr>
        <p:spPr>
          <a:xfrm>
            <a:off x="4098361" y="555676"/>
            <a:ext cx="4961278" cy="1426512"/>
          </a:xfrm>
          <a:prstGeom prst="roundRect">
            <a:avLst>
              <a:gd name="adj" fmla="val 5996"/>
            </a:avLst>
          </a:prstGeom>
          <a:solidFill>
            <a:srgbClr val="FFF5D7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5" name="Google Shape;1035;p27"/>
          <p:cNvSpPr/>
          <p:nvPr/>
        </p:nvSpPr>
        <p:spPr>
          <a:xfrm>
            <a:off x="7008175" y="359975"/>
            <a:ext cx="2052000" cy="3758590"/>
          </a:xfrm>
          <a:prstGeom prst="roundRect">
            <a:avLst>
              <a:gd name="adj" fmla="val 8303"/>
            </a:avLst>
          </a:prstGeom>
          <a:solidFill>
            <a:srgbClr val="D9EAD3">
              <a:alpha val="37309"/>
            </a:srgbClr>
          </a:solidFill>
          <a:ln w="6350">
            <a:noFill/>
            <a:prstDash val="solid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4801700" y="2147038"/>
            <a:ext cx="2125200" cy="1985495"/>
          </a:xfrm>
          <a:prstGeom prst="roundRect">
            <a:avLst>
              <a:gd name="adj" fmla="val 5996"/>
            </a:avLst>
          </a:prstGeom>
          <a:solidFill>
            <a:srgbClr val="D9EAD3">
              <a:alpha val="37309"/>
            </a:srgbClr>
          </a:solidFill>
          <a:ln w="6350">
            <a:noFill/>
            <a:prstDash val="solid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63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4" name="Google Shape;1044;p27"/>
          <p:cNvSpPr/>
          <p:nvPr/>
        </p:nvSpPr>
        <p:spPr>
          <a:xfrm>
            <a:off x="470713" y="2064926"/>
            <a:ext cx="4092248" cy="2053640"/>
          </a:xfrm>
          <a:prstGeom prst="roundRect">
            <a:avLst>
              <a:gd name="adj" fmla="val 5996"/>
            </a:avLst>
          </a:prstGeom>
          <a:solidFill>
            <a:srgbClr val="D9EAD3">
              <a:alpha val="37309"/>
            </a:srgbClr>
          </a:solidFill>
          <a:ln w="63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4;p27">
            <a:extLst>
              <a:ext uri="{FF2B5EF4-FFF2-40B4-BE49-F238E27FC236}">
                <a16:creationId xmlns:a16="http://schemas.microsoft.com/office/drawing/2014/main" id="{FA2B62B0-04E0-C349-9429-5CB43E1760E4}"/>
              </a:ext>
            </a:extLst>
          </p:cNvPr>
          <p:cNvSpPr/>
          <p:nvPr/>
        </p:nvSpPr>
        <p:spPr>
          <a:xfrm>
            <a:off x="5130882" y="2180191"/>
            <a:ext cx="3147573" cy="1379038"/>
          </a:xfrm>
          <a:prstGeom prst="roundRect">
            <a:avLst>
              <a:gd name="adj" fmla="val 5996"/>
            </a:avLst>
          </a:prstGeom>
          <a:solidFill>
            <a:srgbClr val="E6E2F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noFill/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545458" y="1866643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OID Binding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4622127" y="1995391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Binding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35765" y="2286076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115;p27">
            <a:extLst>
              <a:ext uri="{FF2B5EF4-FFF2-40B4-BE49-F238E27FC236}">
                <a16:creationId xmlns:a16="http://schemas.microsoft.com/office/drawing/2014/main" id="{AFAE889C-D9AE-854B-92F9-AD7F46DFEE0D}"/>
              </a:ext>
            </a:extLst>
          </p:cNvPr>
          <p:cNvSpPr txBox="1"/>
          <p:nvPr/>
        </p:nvSpPr>
        <p:spPr>
          <a:xfrm rot="16200000">
            <a:off x="3536002" y="1150682"/>
            <a:ext cx="1374812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Event lookback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115;p27">
            <a:extLst>
              <a:ext uri="{FF2B5EF4-FFF2-40B4-BE49-F238E27FC236}">
                <a16:creationId xmlns:a16="http://schemas.microsoft.com/office/drawing/2014/main" id="{C2C90E76-B820-114F-AC09-60442622B67F}"/>
              </a:ext>
            </a:extLst>
          </p:cNvPr>
          <p:cNvSpPr txBox="1"/>
          <p:nvPr/>
        </p:nvSpPr>
        <p:spPr>
          <a:xfrm rot="16200000">
            <a:off x="4608113" y="2752055"/>
            <a:ext cx="13097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</a:t>
            </a:r>
            <a:r>
              <a:rPr lang="en" sz="1200" b="1" i="1" dirty="0" err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isibility</a:t>
            </a: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 lookback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5121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44;p27">
            <a:extLst>
              <a:ext uri="{FF2B5EF4-FFF2-40B4-BE49-F238E27FC236}">
                <a16:creationId xmlns:a16="http://schemas.microsoft.com/office/drawing/2014/main" id="{3387A670-87A5-5440-8BC3-0834F4E00E80}"/>
              </a:ext>
            </a:extLst>
          </p:cNvPr>
          <p:cNvSpPr/>
          <p:nvPr/>
        </p:nvSpPr>
        <p:spPr>
          <a:xfrm>
            <a:off x="332056" y="555675"/>
            <a:ext cx="8793445" cy="3562881"/>
          </a:xfrm>
          <a:prstGeom prst="roundRect">
            <a:avLst>
              <a:gd name="adj" fmla="val 5996"/>
            </a:avLst>
          </a:prstGeom>
          <a:solidFill>
            <a:srgbClr val="FFF5D7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5" name="Google Shape;1035;p27"/>
          <p:cNvSpPr/>
          <p:nvPr/>
        </p:nvSpPr>
        <p:spPr>
          <a:xfrm>
            <a:off x="7190349" y="615320"/>
            <a:ext cx="1869826" cy="1425206"/>
          </a:xfrm>
          <a:prstGeom prst="roundRect">
            <a:avLst>
              <a:gd name="adj" fmla="val 8303"/>
            </a:avLst>
          </a:prstGeom>
          <a:pattFill prst="wdUp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12700">
            <a:solidFill>
              <a:schemeClr val="tx2">
                <a:lumMod val="50000"/>
              </a:schemeClr>
            </a:solidFill>
            <a:prstDash val="solid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4676912" y="2147039"/>
            <a:ext cx="2209176" cy="1803462"/>
          </a:xfrm>
          <a:prstGeom prst="roundRect">
            <a:avLst>
              <a:gd name="adj" fmla="val 5996"/>
            </a:avLst>
          </a:prstGeom>
          <a:pattFill prst="wdUpDiag">
            <a:fgClr>
              <a:srgbClr val="E6E2F1"/>
            </a:fgClr>
            <a:bgClr>
              <a:schemeClr val="bg1"/>
            </a:bgClr>
          </a:pattFill>
          <a:ln w="12700">
            <a:solidFill>
              <a:schemeClr val="tx2">
                <a:lumMod val="50000"/>
              </a:schemeClr>
            </a:solidFill>
            <a:prstDash val="solid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635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4" name="Google Shape;1044;p27"/>
          <p:cNvSpPr/>
          <p:nvPr/>
        </p:nvSpPr>
        <p:spPr>
          <a:xfrm>
            <a:off x="834017" y="2064926"/>
            <a:ext cx="3728943" cy="1885574"/>
          </a:xfrm>
          <a:prstGeom prst="roundRect">
            <a:avLst>
              <a:gd name="adj" fmla="val 5996"/>
            </a:avLst>
          </a:prstGeom>
          <a:pattFill prst="wdUpDiag">
            <a:fgClr>
              <a:srgbClr val="FFF5D7"/>
            </a:fgClr>
            <a:bgClr>
              <a:schemeClr val="bg1"/>
            </a:bgClr>
          </a:pattFill>
          <a:ln w="12700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" name="Google Shape;1044;p27">
            <a:extLst>
              <a:ext uri="{FF2B5EF4-FFF2-40B4-BE49-F238E27FC236}">
                <a16:creationId xmlns:a16="http://schemas.microsoft.com/office/drawing/2014/main" id="{FA2B62B0-04E0-C349-9429-5CB43E1760E4}"/>
              </a:ext>
            </a:extLst>
          </p:cNvPr>
          <p:cNvSpPr/>
          <p:nvPr/>
        </p:nvSpPr>
        <p:spPr>
          <a:xfrm>
            <a:off x="5130882" y="2180191"/>
            <a:ext cx="3147573" cy="1379038"/>
          </a:xfrm>
          <a:prstGeom prst="roundRect">
            <a:avLst>
              <a:gd name="adj" fmla="val 5996"/>
            </a:avLst>
          </a:prstGeom>
          <a:solidFill>
            <a:srgbClr val="E6E2F1"/>
          </a:solidFill>
          <a:ln w="19050" cap="flat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noFill/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892320" y="1838078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OID Binding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4622127" y="1995391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Binding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3694321" y="2296963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115;p27">
            <a:extLst>
              <a:ext uri="{FF2B5EF4-FFF2-40B4-BE49-F238E27FC236}">
                <a16:creationId xmlns:a16="http://schemas.microsoft.com/office/drawing/2014/main" id="{AFAE889C-D9AE-854B-92F9-AD7F46DFEE0D}"/>
              </a:ext>
            </a:extLst>
          </p:cNvPr>
          <p:cNvSpPr txBox="1"/>
          <p:nvPr/>
        </p:nvSpPr>
        <p:spPr>
          <a:xfrm rot="16200000">
            <a:off x="-227698" y="2215975"/>
            <a:ext cx="1374812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Event lookback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" name="Google Shape;1115;p27">
            <a:extLst>
              <a:ext uri="{FF2B5EF4-FFF2-40B4-BE49-F238E27FC236}">
                <a16:creationId xmlns:a16="http://schemas.microsoft.com/office/drawing/2014/main" id="{C2C90E76-B820-114F-AC09-60442622B67F}"/>
              </a:ext>
            </a:extLst>
          </p:cNvPr>
          <p:cNvSpPr txBox="1"/>
          <p:nvPr/>
        </p:nvSpPr>
        <p:spPr>
          <a:xfrm rot="16200000">
            <a:off x="4608113" y="2752055"/>
            <a:ext cx="130977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V</a:t>
            </a:r>
            <a:r>
              <a:rPr lang="en" sz="1200" b="1" i="1" dirty="0" err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isibility</a:t>
            </a:r>
            <a:r>
              <a:rPr lang="en" sz="1200" b="1" i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 lookback</a:t>
            </a:r>
            <a:endParaRPr sz="1200" b="1" i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60334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4C5ED6D-294D-344F-9BD8-46F5C095B818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7461944" y="1728275"/>
            <a:ext cx="0" cy="70955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EAF12FB-1693-454D-B907-02176C8C4792}"/>
              </a:ext>
            </a:extLst>
          </p:cNvPr>
          <p:cNvCxnSpPr>
            <a:cxnSpLocks/>
          </p:cNvCxnSpPr>
          <p:nvPr/>
        </p:nvCxnSpPr>
        <p:spPr>
          <a:xfrm flipV="1">
            <a:off x="5568295" y="2745604"/>
            <a:ext cx="0" cy="737976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709A1E-23E2-904D-AAFE-90E6D5D69B5C}"/>
              </a:ext>
            </a:extLst>
          </p:cNvPr>
          <p:cNvSpPr txBox="1"/>
          <p:nvPr/>
        </p:nvSpPr>
        <p:spPr>
          <a:xfrm>
            <a:off x="5175025" y="3852568"/>
            <a:ext cx="2601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 coffee</a:t>
            </a:r>
            <a:r>
              <a:rPr lang="en-US" sz="6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  …  </a:t>
            </a:r>
            <a:r>
              <a:rPr lang="en-US" sz="6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Answer </a:t>
            </a:r>
            <a:r>
              <a:rPr lang="en-US" sz="4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: 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D19D9EF-BC32-1948-819E-94B8AF25C708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680363" y="2745604"/>
            <a:ext cx="1781581" cy="871700"/>
          </a:xfrm>
          <a:prstGeom prst="bentConnector2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A44062C-383E-F440-84E1-6386530F172F}"/>
              </a:ext>
            </a:extLst>
          </p:cNvPr>
          <p:cNvGrpSpPr/>
          <p:nvPr/>
        </p:nvGrpSpPr>
        <p:grpSpPr>
          <a:xfrm>
            <a:off x="5466545" y="1914951"/>
            <a:ext cx="305928" cy="1876406"/>
            <a:chOff x="1496237" y="1914951"/>
            <a:chExt cx="305928" cy="1876406"/>
          </a:xfrm>
        </p:grpSpPr>
        <p:sp>
          <p:nvSpPr>
            <p:cNvPr id="119" name="Google Shape;1076;p27">
              <a:extLst>
                <a:ext uri="{FF2B5EF4-FFF2-40B4-BE49-F238E27FC236}">
                  <a16:creationId xmlns:a16="http://schemas.microsoft.com/office/drawing/2014/main" id="{68ECDCAF-2CF3-2F4E-A87C-F687D19B3C6A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076;p27">
              <a:extLst>
                <a:ext uri="{FF2B5EF4-FFF2-40B4-BE49-F238E27FC236}">
                  <a16:creationId xmlns:a16="http://schemas.microsoft.com/office/drawing/2014/main" id="{88CCA6FD-BE3B-3046-AC0C-BA7569FE4742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rgbClr val="CD0000">
                <a:alpha val="50196"/>
              </a:srgb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076;p27">
              <a:extLst>
                <a:ext uri="{FF2B5EF4-FFF2-40B4-BE49-F238E27FC236}">
                  <a16:creationId xmlns:a16="http://schemas.microsoft.com/office/drawing/2014/main" id="{E1811E21-1AEC-1B4B-B82A-01A53F5D3239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076;p27">
              <a:extLst>
                <a:ext uri="{FF2B5EF4-FFF2-40B4-BE49-F238E27FC236}">
                  <a16:creationId xmlns:a16="http://schemas.microsoft.com/office/drawing/2014/main" id="{3794FE60-2D5F-EF46-AF8B-AD52A5E1FA76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C3F7B42-850B-6B41-8D04-237679BDBE42}"/>
              </a:ext>
            </a:extLst>
          </p:cNvPr>
          <p:cNvGrpSpPr/>
          <p:nvPr/>
        </p:nvGrpSpPr>
        <p:grpSpPr>
          <a:xfrm>
            <a:off x="6092240" y="1914951"/>
            <a:ext cx="305928" cy="1876406"/>
            <a:chOff x="1496237" y="1914951"/>
            <a:chExt cx="305928" cy="1876406"/>
          </a:xfrm>
        </p:grpSpPr>
        <p:sp>
          <p:nvSpPr>
            <p:cNvPr id="124" name="Google Shape;1076;p27">
              <a:extLst>
                <a:ext uri="{FF2B5EF4-FFF2-40B4-BE49-F238E27FC236}">
                  <a16:creationId xmlns:a16="http://schemas.microsoft.com/office/drawing/2014/main" id="{74B1953C-B398-6E4D-9FEF-27475FE08520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076;p27">
              <a:extLst>
                <a:ext uri="{FF2B5EF4-FFF2-40B4-BE49-F238E27FC236}">
                  <a16:creationId xmlns:a16="http://schemas.microsoft.com/office/drawing/2014/main" id="{3578A820-6626-6B4C-9BDF-813448B7E363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076;p27">
              <a:extLst>
                <a:ext uri="{FF2B5EF4-FFF2-40B4-BE49-F238E27FC236}">
                  <a16:creationId xmlns:a16="http://schemas.microsoft.com/office/drawing/2014/main" id="{618859B4-E3E3-FB41-9FC7-E77482B151F3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076;p27">
              <a:extLst>
                <a:ext uri="{FF2B5EF4-FFF2-40B4-BE49-F238E27FC236}">
                  <a16:creationId xmlns:a16="http://schemas.microsoft.com/office/drawing/2014/main" id="{23B58695-5A5F-BF49-8AF2-775BC4126431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ED1E603-67EE-D44F-85B5-8FA7179A5DD8}"/>
              </a:ext>
            </a:extLst>
          </p:cNvPr>
          <p:cNvGrpSpPr/>
          <p:nvPr/>
        </p:nvGrpSpPr>
        <p:grpSpPr>
          <a:xfrm>
            <a:off x="6709412" y="1914951"/>
            <a:ext cx="305928" cy="1876406"/>
            <a:chOff x="1496237" y="1914951"/>
            <a:chExt cx="305928" cy="1876406"/>
          </a:xfrm>
        </p:grpSpPr>
        <p:sp>
          <p:nvSpPr>
            <p:cNvPr id="129" name="Google Shape;1076;p27">
              <a:extLst>
                <a:ext uri="{FF2B5EF4-FFF2-40B4-BE49-F238E27FC236}">
                  <a16:creationId xmlns:a16="http://schemas.microsoft.com/office/drawing/2014/main" id="{270BD5E8-2028-164E-A276-0DDD50AFF544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076;p27">
              <a:extLst>
                <a:ext uri="{FF2B5EF4-FFF2-40B4-BE49-F238E27FC236}">
                  <a16:creationId xmlns:a16="http://schemas.microsoft.com/office/drawing/2014/main" id="{9F787DEF-4070-BB4F-8F8D-90AC5C12626B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076;p27">
              <a:extLst>
                <a:ext uri="{FF2B5EF4-FFF2-40B4-BE49-F238E27FC236}">
                  <a16:creationId xmlns:a16="http://schemas.microsoft.com/office/drawing/2014/main" id="{493A3FDC-8DF0-7341-B92C-0A9C3D6EC0B4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20000"/>
                <a:lumOff val="80000"/>
                <a:alpha val="49412"/>
              </a:scheme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6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076;p27">
              <a:extLst>
                <a:ext uri="{FF2B5EF4-FFF2-40B4-BE49-F238E27FC236}">
                  <a16:creationId xmlns:a16="http://schemas.microsoft.com/office/drawing/2014/main" id="{51C77902-E81D-D24E-9CF4-A25194922A20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CC717A9-0B1C-FB42-ABBD-7905CF5F1C58}"/>
              </a:ext>
            </a:extLst>
          </p:cNvPr>
          <p:cNvGrpSpPr/>
          <p:nvPr/>
        </p:nvGrpSpPr>
        <p:grpSpPr>
          <a:xfrm>
            <a:off x="7308980" y="1914951"/>
            <a:ext cx="305928" cy="1876406"/>
            <a:chOff x="1496237" y="1914951"/>
            <a:chExt cx="305928" cy="1876406"/>
          </a:xfrm>
        </p:grpSpPr>
        <p:sp>
          <p:nvSpPr>
            <p:cNvPr id="134" name="Google Shape;1076;p27">
              <a:extLst>
                <a:ext uri="{FF2B5EF4-FFF2-40B4-BE49-F238E27FC236}">
                  <a16:creationId xmlns:a16="http://schemas.microsoft.com/office/drawing/2014/main" id="{431371C6-3721-1B42-8149-E957F7340F0D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076;p27">
              <a:extLst>
                <a:ext uri="{FF2B5EF4-FFF2-40B4-BE49-F238E27FC236}">
                  <a16:creationId xmlns:a16="http://schemas.microsoft.com/office/drawing/2014/main" id="{8B418B65-58A0-4F4C-AFE3-0BEBABEC6403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rgbClr val="CD0000">
                <a:alpha val="49804"/>
              </a:srgb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076;p27">
              <a:extLst>
                <a:ext uri="{FF2B5EF4-FFF2-40B4-BE49-F238E27FC236}">
                  <a16:creationId xmlns:a16="http://schemas.microsoft.com/office/drawing/2014/main" id="{876FFFDD-995D-204E-8358-E4B088ECFCA8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076;p27">
              <a:extLst>
                <a:ext uri="{FF2B5EF4-FFF2-40B4-BE49-F238E27FC236}">
                  <a16:creationId xmlns:a16="http://schemas.microsoft.com/office/drawing/2014/main" id="{783FB89B-1C59-AC4C-9172-89C3677EE89F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4275C84B-45A6-A442-A4E9-083F86823B2C}"/>
              </a:ext>
            </a:extLst>
          </p:cNvPr>
          <p:cNvSpPr txBox="1"/>
          <p:nvPr/>
        </p:nvSpPr>
        <p:spPr>
          <a:xfrm>
            <a:off x="5357075" y="4171974"/>
            <a:ext cx="640080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>
                <a:latin typeface="Avenir"/>
                <a:ea typeface="Avenir"/>
                <a:cs typeface="Avenir"/>
                <a:sym typeface="Avenir"/>
              </a:rPr>
              <a:t>Recalled Token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E13A270-C54C-2945-BD8E-C35EF9911438}"/>
              </a:ext>
            </a:extLst>
          </p:cNvPr>
          <p:cNvCxnSpPr>
            <a:cxnSpLocks/>
          </p:cNvCxnSpPr>
          <p:nvPr/>
        </p:nvCxnSpPr>
        <p:spPr>
          <a:xfrm>
            <a:off x="5357075" y="4131613"/>
            <a:ext cx="6400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0CDB6D5-FBE2-2648-B23B-ADD4C498B6C3}"/>
              </a:ext>
            </a:extLst>
          </p:cNvPr>
          <p:cNvSpPr txBox="1"/>
          <p:nvPr/>
        </p:nvSpPr>
        <p:spPr>
          <a:xfrm>
            <a:off x="7162034" y="4168039"/>
            <a:ext cx="62708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latin typeface="Avenir"/>
                <a:ea typeface="Avenir"/>
                <a:cs typeface="Avenir"/>
                <a:sym typeface="Avenir"/>
              </a:rPr>
              <a:t>Lookback Token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4EA39AE-F21C-444D-B5B0-B6303A8C3AFD}"/>
              </a:ext>
            </a:extLst>
          </p:cNvPr>
          <p:cNvCxnSpPr>
            <a:cxnSpLocks/>
          </p:cNvCxnSpPr>
          <p:nvPr/>
        </p:nvCxnSpPr>
        <p:spPr>
          <a:xfrm>
            <a:off x="7352817" y="4131613"/>
            <a:ext cx="2455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5DC89B60-5979-CC45-8FCE-9C61040E3EC3}"/>
              </a:ext>
            </a:extLst>
          </p:cNvPr>
          <p:cNvSpPr/>
          <p:nvPr/>
        </p:nvSpPr>
        <p:spPr>
          <a:xfrm>
            <a:off x="5522372" y="3597406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896F10C-923D-CD42-9E5C-5B5761636743}"/>
              </a:ext>
            </a:extLst>
          </p:cNvPr>
          <p:cNvSpPr/>
          <p:nvPr/>
        </p:nvSpPr>
        <p:spPr>
          <a:xfrm>
            <a:off x="5517319" y="2592286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F3CE6F7-8615-3A48-A458-456F60E9533A}"/>
              </a:ext>
            </a:extLst>
          </p:cNvPr>
          <p:cNvSpPr/>
          <p:nvPr/>
        </p:nvSpPr>
        <p:spPr>
          <a:xfrm>
            <a:off x="7443591" y="2606620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riangle 172">
            <a:extLst>
              <a:ext uri="{FF2B5EF4-FFF2-40B4-BE49-F238E27FC236}">
                <a16:creationId xmlns:a16="http://schemas.microsoft.com/office/drawing/2014/main" id="{6822AD63-53BE-994F-B23F-55857B1FBBE3}"/>
              </a:ext>
            </a:extLst>
          </p:cNvPr>
          <p:cNvSpPr/>
          <p:nvPr/>
        </p:nvSpPr>
        <p:spPr>
          <a:xfrm>
            <a:off x="5628129" y="2477941"/>
            <a:ext cx="115706" cy="1105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riangle 173">
            <a:extLst>
              <a:ext uri="{FF2B5EF4-FFF2-40B4-BE49-F238E27FC236}">
                <a16:creationId xmlns:a16="http://schemas.microsoft.com/office/drawing/2014/main" id="{9ADE01BB-D494-8548-B119-42A938C5BE5C}"/>
              </a:ext>
            </a:extLst>
          </p:cNvPr>
          <p:cNvSpPr/>
          <p:nvPr/>
        </p:nvSpPr>
        <p:spPr>
          <a:xfrm>
            <a:off x="7359870" y="2465439"/>
            <a:ext cx="115706" cy="1105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386E0816-3F8B-A64B-8CE1-AB2D306156A3}"/>
              </a:ext>
            </a:extLst>
          </p:cNvPr>
          <p:cNvSpPr/>
          <p:nvPr/>
        </p:nvSpPr>
        <p:spPr>
          <a:xfrm rot="5400000">
            <a:off x="6256767" y="1486580"/>
            <a:ext cx="599503" cy="2068293"/>
          </a:xfrm>
          <a:prstGeom prst="arc">
            <a:avLst>
              <a:gd name="adj1" fmla="val 16844160"/>
              <a:gd name="adj2" fmla="val 4867374"/>
            </a:avLst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rc 188">
            <a:extLst>
              <a:ext uri="{FF2B5EF4-FFF2-40B4-BE49-F238E27FC236}">
                <a16:creationId xmlns:a16="http://schemas.microsoft.com/office/drawing/2014/main" id="{7814F7A1-72ED-1E44-8464-4A3AAF504F60}"/>
              </a:ext>
            </a:extLst>
          </p:cNvPr>
          <p:cNvSpPr/>
          <p:nvPr/>
        </p:nvSpPr>
        <p:spPr>
          <a:xfrm rot="16200000">
            <a:off x="6222971" y="1703221"/>
            <a:ext cx="599503" cy="1828800"/>
          </a:xfrm>
          <a:prstGeom prst="arc">
            <a:avLst>
              <a:gd name="adj1" fmla="val 16844160"/>
              <a:gd name="adj2" fmla="val 4867374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6E29EC-50DB-3F45-A7B7-7990FE034834}"/>
              </a:ext>
            </a:extLst>
          </p:cNvPr>
          <p:cNvSpPr txBox="1"/>
          <p:nvPr/>
        </p:nvSpPr>
        <p:spPr>
          <a:xfrm rot="16200000">
            <a:off x="5125819" y="2546769"/>
            <a:ext cx="525256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Avenir"/>
                <a:ea typeface="Avenir"/>
                <a:cs typeface="Avenir"/>
                <a:sym typeface="Avenir"/>
              </a:rPr>
              <a:t>Address</a:t>
            </a:r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BA32B63A-F1F9-2042-AFE9-3875854ECDBD}"/>
              </a:ext>
            </a:extLst>
          </p:cNvPr>
          <p:cNvSpPr/>
          <p:nvPr/>
        </p:nvSpPr>
        <p:spPr>
          <a:xfrm>
            <a:off x="7404091" y="1598741"/>
            <a:ext cx="115706" cy="1105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915374-56D7-604A-8C0B-D780CC0C7125}"/>
              </a:ext>
            </a:extLst>
          </p:cNvPr>
          <p:cNvSpPr txBox="1"/>
          <p:nvPr/>
        </p:nvSpPr>
        <p:spPr>
          <a:xfrm rot="16200000">
            <a:off x="5180720" y="3536512"/>
            <a:ext cx="423961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Avenir"/>
                <a:ea typeface="Avenir"/>
                <a:cs typeface="Avenir"/>
                <a:sym typeface="Avenir"/>
              </a:rPr>
              <a:t>Source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9AE0EF-E4AB-3345-8F83-2F23F84CA856}"/>
              </a:ext>
            </a:extLst>
          </p:cNvPr>
          <p:cNvSpPr txBox="1"/>
          <p:nvPr/>
        </p:nvSpPr>
        <p:spPr>
          <a:xfrm rot="16200000">
            <a:off x="7462749" y="2493537"/>
            <a:ext cx="45728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Avenir"/>
                <a:ea typeface="Avenir"/>
                <a:cs typeface="Avenir"/>
                <a:sym typeface="Avenir"/>
              </a:rPr>
              <a:t>Pointer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1CC1A5D-9FF3-0C45-91CE-CF24AF9A96FF}"/>
              </a:ext>
            </a:extLst>
          </p:cNvPr>
          <p:cNvCxnSpPr>
            <a:cxnSpLocks/>
          </p:cNvCxnSpPr>
          <p:nvPr/>
        </p:nvCxnSpPr>
        <p:spPr>
          <a:xfrm flipV="1">
            <a:off x="5677115" y="2745604"/>
            <a:ext cx="0" cy="1143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B997C847-27AC-1D4B-8A68-52E66264FA82}"/>
              </a:ext>
            </a:extLst>
          </p:cNvPr>
          <p:cNvSpPr txBox="1"/>
          <p:nvPr/>
        </p:nvSpPr>
        <p:spPr>
          <a:xfrm>
            <a:off x="6316348" y="2140898"/>
            <a:ext cx="45728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717D"/>
                </a:solidFill>
                <a:latin typeface="Avenir"/>
                <a:ea typeface="Avenir"/>
                <a:cs typeface="Avenir"/>
                <a:sym typeface="Avenir"/>
              </a:rPr>
              <a:t>OV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D4FA5-9157-3C4F-885C-59A622EA257C}"/>
              </a:ext>
            </a:extLst>
          </p:cNvPr>
          <p:cNvSpPr txBox="1"/>
          <p:nvPr/>
        </p:nvSpPr>
        <p:spPr>
          <a:xfrm>
            <a:off x="6329114" y="2878912"/>
            <a:ext cx="45728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2"/>
                </a:solidFill>
                <a:latin typeface="Avenir"/>
                <a:ea typeface="Avenir"/>
                <a:cs typeface="Avenir"/>
                <a:sym typeface="Avenir"/>
              </a:rPr>
              <a:t>KQ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0B68B947-5129-1647-95B0-E9393924608F}"/>
              </a:ext>
            </a:extLst>
          </p:cNvPr>
          <p:cNvSpPr/>
          <p:nvPr/>
        </p:nvSpPr>
        <p:spPr>
          <a:xfrm rot="5400000">
            <a:off x="6245236" y="2534085"/>
            <a:ext cx="599503" cy="2068293"/>
          </a:xfrm>
          <a:prstGeom prst="arc">
            <a:avLst>
              <a:gd name="adj1" fmla="val 16844160"/>
              <a:gd name="adj2" fmla="val 4867374"/>
            </a:avLst>
          </a:prstGeom>
          <a:ln w="1905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A360CA8-3E5C-A74F-AD11-5AA7E3B539B5}"/>
              </a:ext>
            </a:extLst>
          </p:cNvPr>
          <p:cNvSpPr/>
          <p:nvPr/>
        </p:nvSpPr>
        <p:spPr>
          <a:xfrm>
            <a:off x="7415627" y="3628065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77B6BAC-D3FB-9C40-8EE4-AB324B95A7EC}"/>
              </a:ext>
            </a:extLst>
          </p:cNvPr>
          <p:cNvSpPr/>
          <p:nvPr/>
        </p:nvSpPr>
        <p:spPr>
          <a:xfrm rot="16200000">
            <a:off x="6220294" y="2800012"/>
            <a:ext cx="599503" cy="1828800"/>
          </a:xfrm>
          <a:prstGeom prst="arc">
            <a:avLst>
              <a:gd name="adj1" fmla="val 16844160"/>
              <a:gd name="adj2" fmla="val 4867374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46186F5-14BB-D04A-8754-CE6FA812EE51}"/>
              </a:ext>
            </a:extLst>
          </p:cNvPr>
          <p:cNvSpPr/>
          <p:nvPr/>
        </p:nvSpPr>
        <p:spPr>
          <a:xfrm>
            <a:off x="7489374" y="3513082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5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0709A1E-23E2-904D-AAFE-90E6D5D69B5C}"/>
              </a:ext>
            </a:extLst>
          </p:cNvPr>
          <p:cNvSpPr txBox="1"/>
          <p:nvPr/>
        </p:nvSpPr>
        <p:spPr>
          <a:xfrm>
            <a:off x="1406273" y="4027404"/>
            <a:ext cx="6823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Bob grabs a </a:t>
            </a:r>
            <a:r>
              <a:rPr lang="en-US" dirty="0">
                <a:solidFill>
                  <a:schemeClr val="dk1"/>
                </a:solidFill>
                <a:highlight>
                  <a:srgbClr val="00FF00"/>
                </a:highlight>
                <a:latin typeface="Courier New"/>
                <a:cs typeface="Courier New"/>
              </a:rPr>
              <a:t>bottle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 and fills it with beer. The bottle contains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739FB4-F79A-DD40-8565-CB9E7666BD38}"/>
              </a:ext>
            </a:extLst>
          </p:cNvPr>
          <p:cNvSpPr txBox="1"/>
          <p:nvPr/>
        </p:nvSpPr>
        <p:spPr>
          <a:xfrm>
            <a:off x="1406273" y="3292037"/>
            <a:ext cx="6823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Bob grabs a bottle and fills it with 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cs typeface="Courier New"/>
              </a:rPr>
              <a:t>beer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. The bottle contains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C6A16EF-774C-D743-999D-B0C4C7949ECD}"/>
              </a:ext>
            </a:extLst>
          </p:cNvPr>
          <p:cNvSpPr txBox="1"/>
          <p:nvPr/>
        </p:nvSpPr>
        <p:spPr>
          <a:xfrm>
            <a:off x="1406273" y="2556670"/>
            <a:ext cx="68233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Bob grabs a bottle and fills it with beer. The bottle contains</a:t>
            </a:r>
          </a:p>
        </p:txBody>
      </p:sp>
      <p:cxnSp>
        <p:nvCxnSpPr>
          <p:cNvPr id="3" name="Elbow Connector 2">
            <a:extLst>
              <a:ext uri="{FF2B5EF4-FFF2-40B4-BE49-F238E27FC236}">
                <a16:creationId xmlns:a16="http://schemas.microsoft.com/office/drawing/2014/main" id="{8385E559-8825-9244-84DE-F34474285E0A}"/>
              </a:ext>
            </a:extLst>
          </p:cNvPr>
          <p:cNvCxnSpPr>
            <a:cxnSpLocks/>
          </p:cNvCxnSpPr>
          <p:nvPr/>
        </p:nvCxnSpPr>
        <p:spPr>
          <a:xfrm flipV="1">
            <a:off x="3089429" y="3599814"/>
            <a:ext cx="2536376" cy="427590"/>
          </a:xfrm>
          <a:prstGeom prst="bentConnector3">
            <a:avLst>
              <a:gd name="adj1" fmla="val 1000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8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7"/>
          <p:cNvSpPr/>
          <p:nvPr/>
        </p:nvSpPr>
        <p:spPr>
          <a:xfrm>
            <a:off x="1775018" y="1692711"/>
            <a:ext cx="6073697" cy="2318983"/>
          </a:xfrm>
          <a:prstGeom prst="roundRect">
            <a:avLst>
              <a:gd name="adj" fmla="val 5996"/>
            </a:avLst>
          </a:prstGeom>
          <a:solidFill>
            <a:srgbClr val="D9EAD3">
              <a:alpha val="81876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endParaRPr sz="1200" dirty="0">
              <a:latin typeface="Avenir"/>
              <a:sym typeface="Avenir"/>
            </a:endParaRPr>
          </a:p>
        </p:txBody>
      </p: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515569" y="1687689"/>
            <a:ext cx="0" cy="2441448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1704654" y="1666543"/>
            <a:ext cx="900" cy="24688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1374264" y="1345720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1" name="Google Shape;1061;p27"/>
          <p:cNvSpPr/>
          <p:nvPr/>
        </p:nvSpPr>
        <p:spPr>
          <a:xfrm>
            <a:off x="3448029" y="3369613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2917041" y="1699081"/>
            <a:ext cx="0" cy="2441448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7" name="Google Shape;1067;p27"/>
          <p:cNvSpPr txBox="1"/>
          <p:nvPr/>
        </p:nvSpPr>
        <p:spPr>
          <a:xfrm rot="-5400000">
            <a:off x="2150304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79" name="Google Shape;1079;p27"/>
          <p:cNvCxnSpPr>
            <a:cxnSpLocks/>
            <a:endCxn id="1072" idx="2"/>
          </p:cNvCxnSpPr>
          <p:nvPr/>
        </p:nvCxnSpPr>
        <p:spPr>
          <a:xfrm flipV="1">
            <a:off x="7622066" y="2015725"/>
            <a:ext cx="434" cy="2102840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5" name="Google Shape;1045;p27"/>
          <p:cNvCxnSpPr>
            <a:cxnSpLocks/>
          </p:cNvCxnSpPr>
          <p:nvPr/>
        </p:nvCxnSpPr>
        <p:spPr>
          <a:xfrm flipH="1" flipV="1">
            <a:off x="4272437" y="1687689"/>
            <a:ext cx="7590" cy="2441448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2" name="Google Shape;1082;p27"/>
          <p:cNvCxnSpPr>
            <a:cxnSpLocks/>
          </p:cNvCxnSpPr>
          <p:nvPr/>
        </p:nvCxnSpPr>
        <p:spPr>
          <a:xfrm flipV="1">
            <a:off x="7257257" y="1984729"/>
            <a:ext cx="344579" cy="33037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cxnSpLocks/>
          </p:cNvCxnSpPr>
          <p:nvPr/>
        </p:nvCxnSpPr>
        <p:spPr>
          <a:xfrm rot="5400000" flipH="1" flipV="1">
            <a:off x="7191220" y="1908332"/>
            <a:ext cx="439343" cy="436182"/>
          </a:xfrm>
          <a:prstGeom prst="bentConnector3">
            <a:avLst>
              <a:gd name="adj1" fmla="val 935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1301942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1301942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1301942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1301942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19" name="Google Shape;1119;p27"/>
          <p:cNvSpPr txBox="1"/>
          <p:nvPr/>
        </p:nvSpPr>
        <p:spPr>
          <a:xfrm rot="-5400000">
            <a:off x="2875809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627798" y="2741365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471856" y="1590328"/>
            <a:ext cx="718200" cy="584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9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  Bob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r>
              <a:rPr lang="he-IL" sz="10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1" name="Google Shape;1091;p27"/>
          <p:cNvCxnSpPr>
            <a:cxnSpLocks/>
          </p:cNvCxnSpPr>
          <p:nvPr/>
        </p:nvCxnSpPr>
        <p:spPr>
          <a:xfrm rot="5400000" flipH="1" flipV="1">
            <a:off x="3304393" y="2378030"/>
            <a:ext cx="1181445" cy="763525"/>
          </a:xfrm>
          <a:prstGeom prst="bentConnector3">
            <a:avLst>
              <a:gd name="adj1" fmla="val 98882"/>
            </a:avLst>
          </a:prstGeom>
          <a:noFill/>
          <a:ln w="2540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6" name="Google Shape;1092;p27">
            <a:extLst>
              <a:ext uri="{FF2B5EF4-FFF2-40B4-BE49-F238E27FC236}">
                <a16:creationId xmlns:a16="http://schemas.microsoft.com/office/drawing/2014/main" id="{76645750-B3FD-9E41-81FB-B736B015FD36}"/>
              </a:ext>
            </a:extLst>
          </p:cNvPr>
          <p:cNvSpPr/>
          <p:nvPr/>
        </p:nvSpPr>
        <p:spPr>
          <a:xfrm>
            <a:off x="4204832" y="3109418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31" name="Google Shape;1044;p27">
            <a:extLst>
              <a:ext uri="{FF2B5EF4-FFF2-40B4-BE49-F238E27FC236}">
                <a16:creationId xmlns:a16="http://schemas.microsoft.com/office/drawing/2014/main" id="{DCFBDD41-B955-194F-B88A-490A2B4CA452}"/>
              </a:ext>
            </a:extLst>
          </p:cNvPr>
          <p:cNvSpPr/>
          <p:nvPr/>
        </p:nvSpPr>
        <p:spPr>
          <a:xfrm>
            <a:off x="4446723" y="1798135"/>
            <a:ext cx="2691416" cy="1640790"/>
          </a:xfrm>
          <a:prstGeom prst="roundRect">
            <a:avLst>
              <a:gd name="adj" fmla="val 5996"/>
            </a:avLst>
          </a:prstGeom>
          <a:solidFill>
            <a:schemeClr val="accent1">
              <a:alpha val="30000"/>
            </a:scheme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33" name="Google Shape;1037;p27">
            <a:extLst>
              <a:ext uri="{FF2B5EF4-FFF2-40B4-BE49-F238E27FC236}">
                <a16:creationId xmlns:a16="http://schemas.microsoft.com/office/drawing/2014/main" id="{B1423104-2FC7-B043-8072-4DF29B2A5929}"/>
              </a:ext>
            </a:extLst>
          </p:cNvPr>
          <p:cNvCxnSpPr>
            <a:cxnSpLocks/>
          </p:cNvCxnSpPr>
          <p:nvPr/>
        </p:nvCxnSpPr>
        <p:spPr>
          <a:xfrm flipH="1" flipV="1">
            <a:off x="4877746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1038;p27">
            <a:extLst>
              <a:ext uri="{FF2B5EF4-FFF2-40B4-BE49-F238E27FC236}">
                <a16:creationId xmlns:a16="http://schemas.microsoft.com/office/drawing/2014/main" id="{127874E4-B2F7-C04A-918F-CE910D631EA5}"/>
              </a:ext>
            </a:extLst>
          </p:cNvPr>
          <p:cNvCxnSpPr>
            <a:cxnSpLocks/>
          </p:cNvCxnSpPr>
          <p:nvPr/>
        </p:nvCxnSpPr>
        <p:spPr>
          <a:xfrm flipH="1" flipV="1">
            <a:off x="5029970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1039;p27">
            <a:extLst>
              <a:ext uri="{FF2B5EF4-FFF2-40B4-BE49-F238E27FC236}">
                <a16:creationId xmlns:a16="http://schemas.microsoft.com/office/drawing/2014/main" id="{D912AA02-209D-184A-998B-A389BC2BB713}"/>
              </a:ext>
            </a:extLst>
          </p:cNvPr>
          <p:cNvCxnSpPr>
            <a:cxnSpLocks/>
          </p:cNvCxnSpPr>
          <p:nvPr/>
        </p:nvCxnSpPr>
        <p:spPr>
          <a:xfrm flipV="1">
            <a:off x="5180177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7" name="Google Shape;1040;p27">
            <a:extLst>
              <a:ext uri="{FF2B5EF4-FFF2-40B4-BE49-F238E27FC236}">
                <a16:creationId xmlns:a16="http://schemas.microsoft.com/office/drawing/2014/main" id="{BAF24280-E8BA-4941-9394-741515160C3F}"/>
              </a:ext>
            </a:extLst>
          </p:cNvPr>
          <p:cNvCxnSpPr>
            <a:cxnSpLocks/>
          </p:cNvCxnSpPr>
          <p:nvPr/>
        </p:nvCxnSpPr>
        <p:spPr>
          <a:xfrm flipH="1" flipV="1">
            <a:off x="5327077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8" name="Google Shape;1041;p27">
            <a:extLst>
              <a:ext uri="{FF2B5EF4-FFF2-40B4-BE49-F238E27FC236}">
                <a16:creationId xmlns:a16="http://schemas.microsoft.com/office/drawing/2014/main" id="{539D05DF-7D82-8D41-89DD-105987B238A1}"/>
              </a:ext>
            </a:extLst>
          </p:cNvPr>
          <p:cNvCxnSpPr>
            <a:cxnSpLocks/>
          </p:cNvCxnSpPr>
          <p:nvPr/>
        </p:nvCxnSpPr>
        <p:spPr>
          <a:xfrm flipV="1">
            <a:off x="5477902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9" name="Google Shape;1042;p27">
            <a:extLst>
              <a:ext uri="{FF2B5EF4-FFF2-40B4-BE49-F238E27FC236}">
                <a16:creationId xmlns:a16="http://schemas.microsoft.com/office/drawing/2014/main" id="{12459AD0-C1C0-5048-89FF-7B7A8795F873}"/>
              </a:ext>
            </a:extLst>
          </p:cNvPr>
          <p:cNvCxnSpPr>
            <a:cxnSpLocks/>
          </p:cNvCxnSpPr>
          <p:nvPr/>
        </p:nvCxnSpPr>
        <p:spPr>
          <a:xfrm flipV="1">
            <a:off x="5628727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1" name="Google Shape;1043;p27">
            <a:extLst>
              <a:ext uri="{FF2B5EF4-FFF2-40B4-BE49-F238E27FC236}">
                <a16:creationId xmlns:a16="http://schemas.microsoft.com/office/drawing/2014/main" id="{B40855EB-ADCC-CE4D-BFFC-8EE547597C12}"/>
              </a:ext>
            </a:extLst>
          </p:cNvPr>
          <p:cNvCxnSpPr>
            <a:cxnSpLocks/>
          </p:cNvCxnSpPr>
          <p:nvPr/>
        </p:nvCxnSpPr>
        <p:spPr>
          <a:xfrm flipV="1">
            <a:off x="5780952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1078;p27">
            <a:extLst>
              <a:ext uri="{FF2B5EF4-FFF2-40B4-BE49-F238E27FC236}">
                <a16:creationId xmlns:a16="http://schemas.microsoft.com/office/drawing/2014/main" id="{677A496A-048B-A64C-96E7-FFD3264B90EC}"/>
              </a:ext>
            </a:extLst>
          </p:cNvPr>
          <p:cNvCxnSpPr>
            <a:cxnSpLocks/>
          </p:cNvCxnSpPr>
          <p:nvPr/>
        </p:nvCxnSpPr>
        <p:spPr>
          <a:xfrm flipH="1" flipV="1">
            <a:off x="6974915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6" name="Google Shape;1084;p27">
            <a:extLst>
              <a:ext uri="{FF2B5EF4-FFF2-40B4-BE49-F238E27FC236}">
                <a16:creationId xmlns:a16="http://schemas.microsoft.com/office/drawing/2014/main" id="{1D7FAC70-DD44-594B-B753-146FF2BAD65F}"/>
              </a:ext>
            </a:extLst>
          </p:cNvPr>
          <p:cNvCxnSpPr>
            <a:cxnSpLocks/>
          </p:cNvCxnSpPr>
          <p:nvPr/>
        </p:nvCxnSpPr>
        <p:spPr>
          <a:xfrm flipH="1" flipV="1">
            <a:off x="6519366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1076;p27">
            <a:extLst>
              <a:ext uri="{FF2B5EF4-FFF2-40B4-BE49-F238E27FC236}">
                <a16:creationId xmlns:a16="http://schemas.microsoft.com/office/drawing/2014/main" id="{00018409-B920-9A41-B9B2-A89877291FAC}"/>
              </a:ext>
            </a:extLst>
          </p:cNvPr>
          <p:cNvSpPr/>
          <p:nvPr/>
        </p:nvSpPr>
        <p:spPr>
          <a:xfrm>
            <a:off x="4727052" y="2006115"/>
            <a:ext cx="1210200" cy="679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4260F4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48" name="Google Shape;1085;p27">
            <a:extLst>
              <a:ext uri="{FF2B5EF4-FFF2-40B4-BE49-F238E27FC236}">
                <a16:creationId xmlns:a16="http://schemas.microsoft.com/office/drawing/2014/main" id="{E11CCF98-2D19-8644-80AE-AAF97C3CCC08}"/>
              </a:ext>
            </a:extLst>
          </p:cNvPr>
          <p:cNvCxnSpPr>
            <a:cxnSpLocks/>
          </p:cNvCxnSpPr>
          <p:nvPr/>
        </p:nvCxnSpPr>
        <p:spPr>
          <a:xfrm flipV="1">
            <a:off x="5920927" y="2703705"/>
            <a:ext cx="842224" cy="468600"/>
          </a:xfrm>
          <a:prstGeom prst="bentConnector2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1086;p27">
            <a:extLst>
              <a:ext uri="{FF2B5EF4-FFF2-40B4-BE49-F238E27FC236}">
                <a16:creationId xmlns:a16="http://schemas.microsoft.com/office/drawing/2014/main" id="{7E3C2214-6011-934E-BD8C-9820408BD212}"/>
              </a:ext>
            </a:extLst>
          </p:cNvPr>
          <p:cNvSpPr/>
          <p:nvPr/>
        </p:nvSpPr>
        <p:spPr>
          <a:xfrm>
            <a:off x="4743427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 w="15875">
            <a:solidFill>
              <a:srgbClr val="4260F4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250" name="Google Shape;1087;p27">
            <a:extLst>
              <a:ext uri="{FF2B5EF4-FFF2-40B4-BE49-F238E27FC236}">
                <a16:creationId xmlns:a16="http://schemas.microsoft.com/office/drawing/2014/main" id="{67958DCE-CB54-9048-93CA-C8F15D7FB167}"/>
              </a:ext>
            </a:extLst>
          </p:cNvPr>
          <p:cNvCxnSpPr>
            <a:cxnSpLocks/>
            <a:stCxn id="249" idx="0"/>
            <a:endCxn id="247" idx="2"/>
          </p:cNvCxnSpPr>
          <p:nvPr/>
        </p:nvCxnSpPr>
        <p:spPr>
          <a:xfrm flipH="1" flipV="1">
            <a:off x="5332152" y="2686075"/>
            <a:ext cx="25" cy="25365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6" name="Google Shape;1078;p27">
            <a:extLst>
              <a:ext uri="{FF2B5EF4-FFF2-40B4-BE49-F238E27FC236}">
                <a16:creationId xmlns:a16="http://schemas.microsoft.com/office/drawing/2014/main" id="{B5778DA1-7013-014A-9E3C-21947DCE18D3}"/>
              </a:ext>
            </a:extLst>
          </p:cNvPr>
          <p:cNvCxnSpPr>
            <a:cxnSpLocks/>
          </p:cNvCxnSpPr>
          <p:nvPr/>
        </p:nvCxnSpPr>
        <p:spPr>
          <a:xfrm flipV="1">
            <a:off x="1981423" y="1692711"/>
            <a:ext cx="0" cy="244478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1" name="Google Shape;1075;p27">
            <a:extLst>
              <a:ext uri="{FF2B5EF4-FFF2-40B4-BE49-F238E27FC236}">
                <a16:creationId xmlns:a16="http://schemas.microsoft.com/office/drawing/2014/main" id="{B5C8C662-E4B9-4F45-8A7A-18AA2D064AE7}"/>
              </a:ext>
            </a:extLst>
          </p:cNvPr>
          <p:cNvSpPr/>
          <p:nvPr/>
        </p:nvSpPr>
        <p:spPr>
          <a:xfrm>
            <a:off x="6222551" y="2006115"/>
            <a:ext cx="1081200" cy="67996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4260F4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9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05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1115;p27">
            <a:extLst>
              <a:ext uri="{FF2B5EF4-FFF2-40B4-BE49-F238E27FC236}">
                <a16:creationId xmlns:a16="http://schemas.microsoft.com/office/drawing/2014/main" id="{51704A70-8AA1-1944-9300-58CF3E52622B}"/>
              </a:ext>
            </a:extLst>
          </p:cNvPr>
          <p:cNvSpPr txBox="1"/>
          <p:nvPr/>
        </p:nvSpPr>
        <p:spPr>
          <a:xfrm>
            <a:off x="4472158" y="1830925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2"/>
                </a:solidFill>
                <a:latin typeface="Avenir"/>
                <a:ea typeface="Avenir"/>
                <a:cs typeface="Avenir"/>
                <a:sym typeface="Avenir"/>
              </a:rPr>
              <a:t> Visibility lookback</a:t>
            </a:r>
            <a:endParaRPr sz="1200" b="1" dirty="0">
              <a:solidFill>
                <a:schemeClr val="bg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1118;p27">
            <a:extLst>
              <a:ext uri="{FF2B5EF4-FFF2-40B4-BE49-F238E27FC236}">
                <a16:creationId xmlns:a16="http://schemas.microsoft.com/office/drawing/2014/main" id="{8A885E32-F296-D449-89CD-16BC71CBF8A1}"/>
              </a:ext>
            </a:extLst>
          </p:cNvPr>
          <p:cNvSpPr txBox="1"/>
          <p:nvPr/>
        </p:nvSpPr>
        <p:spPr>
          <a:xfrm>
            <a:off x="4825512" y="3067568"/>
            <a:ext cx="800396" cy="185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 i="1" dirty="0">
                <a:solidFill>
                  <a:srgbClr val="4260F4"/>
                </a:solidFill>
                <a:latin typeface="Avenir"/>
                <a:sym typeface="Avenir"/>
              </a:rPr>
              <a:t>Visibility ID</a:t>
            </a:r>
            <a:endParaRPr sz="1050" b="1" i="1" dirty="0">
              <a:solidFill>
                <a:srgbClr val="4260F4"/>
              </a:solidFill>
              <a:latin typeface="Avenir"/>
              <a:sym typeface="Avenir"/>
            </a:endParaRPr>
          </a:p>
        </p:txBody>
      </p:sp>
      <p:sp>
        <p:nvSpPr>
          <p:cNvPr id="262" name="Google Shape;1069;p27">
            <a:extLst>
              <a:ext uri="{FF2B5EF4-FFF2-40B4-BE49-F238E27FC236}">
                <a16:creationId xmlns:a16="http://schemas.microsoft.com/office/drawing/2014/main" id="{A77613DB-71F8-554B-9E77-1BEEB577BFF3}"/>
              </a:ext>
            </a:extLst>
          </p:cNvPr>
          <p:cNvSpPr/>
          <p:nvPr/>
        </p:nvSpPr>
        <p:spPr>
          <a:xfrm>
            <a:off x="6684736" y="2487665"/>
            <a:ext cx="142200" cy="139200"/>
          </a:xfrm>
          <a:prstGeom prst="ellips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cxnSp>
        <p:nvCxnSpPr>
          <p:cNvPr id="282" name="Google Shape;1070;p27">
            <a:extLst>
              <a:ext uri="{FF2B5EF4-FFF2-40B4-BE49-F238E27FC236}">
                <a16:creationId xmlns:a16="http://schemas.microsoft.com/office/drawing/2014/main" id="{3DDF9EA7-08FB-824D-AF44-D704046A675F}"/>
              </a:ext>
            </a:extLst>
          </p:cNvPr>
          <p:cNvCxnSpPr>
            <a:cxnSpLocks/>
            <a:stCxn id="178" idx="6"/>
          </p:cNvCxnSpPr>
          <p:nvPr/>
        </p:nvCxnSpPr>
        <p:spPr>
          <a:xfrm flipV="1">
            <a:off x="2052332" y="3842488"/>
            <a:ext cx="749808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059;p27">
            <a:extLst>
              <a:ext uri="{FF2B5EF4-FFF2-40B4-BE49-F238E27FC236}">
                <a16:creationId xmlns:a16="http://schemas.microsoft.com/office/drawing/2014/main" id="{4AC28C88-929E-6A48-AF26-1E39FFD5C50B}"/>
              </a:ext>
            </a:extLst>
          </p:cNvPr>
          <p:cNvSpPr/>
          <p:nvPr/>
        </p:nvSpPr>
        <p:spPr>
          <a:xfrm>
            <a:off x="1910132" y="3784594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cxnSp>
        <p:nvCxnSpPr>
          <p:cNvPr id="1110" name="Google Shape;1110;p27"/>
          <p:cNvCxnSpPr>
            <a:cxnSpLocks/>
            <a:stCxn id="1061" idx="6"/>
          </p:cNvCxnSpPr>
          <p:nvPr/>
        </p:nvCxnSpPr>
        <p:spPr>
          <a:xfrm flipV="1">
            <a:off x="3590229" y="2703705"/>
            <a:ext cx="3383280" cy="735508"/>
          </a:xfrm>
          <a:prstGeom prst="bentConnector3">
            <a:avLst>
              <a:gd name="adj1" fmla="val 99966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2" name="Arc 291">
            <a:extLst>
              <a:ext uri="{FF2B5EF4-FFF2-40B4-BE49-F238E27FC236}">
                <a16:creationId xmlns:a16="http://schemas.microsoft.com/office/drawing/2014/main" id="{93062010-D238-8A47-AADB-0F28F9CD2313}"/>
              </a:ext>
            </a:extLst>
          </p:cNvPr>
          <p:cNvSpPr/>
          <p:nvPr/>
        </p:nvSpPr>
        <p:spPr>
          <a:xfrm rot="16200000">
            <a:off x="5706946" y="1579809"/>
            <a:ext cx="599503" cy="1590998"/>
          </a:xfrm>
          <a:prstGeom prst="arc">
            <a:avLst>
              <a:gd name="adj1" fmla="val 17487568"/>
              <a:gd name="adj2" fmla="val 4378623"/>
            </a:avLst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Google Shape;1069;p27">
            <a:extLst>
              <a:ext uri="{FF2B5EF4-FFF2-40B4-BE49-F238E27FC236}">
                <a16:creationId xmlns:a16="http://schemas.microsoft.com/office/drawing/2014/main" id="{FDB7D5AA-24FA-DF46-A4A4-8D33AC10BAD9}"/>
              </a:ext>
            </a:extLst>
          </p:cNvPr>
          <p:cNvSpPr/>
          <p:nvPr/>
        </p:nvSpPr>
        <p:spPr>
          <a:xfrm>
            <a:off x="5266408" y="2497229"/>
            <a:ext cx="142200" cy="139200"/>
          </a:xfrm>
          <a:prstGeom prst="ellips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322" name="Google Shape;1069;p27">
            <a:extLst>
              <a:ext uri="{FF2B5EF4-FFF2-40B4-BE49-F238E27FC236}">
                <a16:creationId xmlns:a16="http://schemas.microsoft.com/office/drawing/2014/main" id="{61D85C1C-1362-4848-B7D2-40F2B6C03B8B}"/>
              </a:ext>
            </a:extLst>
          </p:cNvPr>
          <p:cNvSpPr/>
          <p:nvPr/>
        </p:nvSpPr>
        <p:spPr>
          <a:xfrm>
            <a:off x="5622454" y="3097273"/>
            <a:ext cx="142200" cy="139200"/>
          </a:xfrm>
          <a:prstGeom prst="ellips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1D64A08-75B6-1E40-848C-629096F36CE3}"/>
              </a:ext>
            </a:extLst>
          </p:cNvPr>
          <p:cNvGrpSpPr/>
          <p:nvPr/>
        </p:nvGrpSpPr>
        <p:grpSpPr>
          <a:xfrm>
            <a:off x="5223736" y="2056266"/>
            <a:ext cx="209230" cy="191813"/>
            <a:chOff x="5221750" y="2034626"/>
            <a:chExt cx="209230" cy="191813"/>
          </a:xfrm>
        </p:grpSpPr>
        <p:sp>
          <p:nvSpPr>
            <p:cNvPr id="294" name="Google Shape;1092;p27">
              <a:extLst>
                <a:ext uri="{FF2B5EF4-FFF2-40B4-BE49-F238E27FC236}">
                  <a16:creationId xmlns:a16="http://schemas.microsoft.com/office/drawing/2014/main" id="{2A610BFD-D619-574C-A936-2174F1109D37}"/>
                </a:ext>
              </a:extLst>
            </p:cNvPr>
            <p:cNvSpPr/>
            <p:nvPr/>
          </p:nvSpPr>
          <p:spPr>
            <a:xfrm>
              <a:off x="5221750" y="2034626"/>
              <a:ext cx="209230" cy="184800"/>
            </a:xfrm>
            <a:prstGeom prst="triangle">
              <a:avLst/>
            </a:prstGeom>
            <a:solidFill>
              <a:srgbClr val="4285F4">
                <a:alpha val="49804"/>
              </a:srgbClr>
            </a:solidFill>
            <a:ln w="38100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334" name="Google Shape;1092;p27">
              <a:extLst>
                <a:ext uri="{FF2B5EF4-FFF2-40B4-BE49-F238E27FC236}">
                  <a16:creationId xmlns:a16="http://schemas.microsoft.com/office/drawing/2014/main" id="{1662AC87-C4AB-A74E-986C-9C3B1DFDF54A}"/>
                </a:ext>
              </a:extLst>
            </p:cNvPr>
            <p:cNvSpPr/>
            <p:nvPr/>
          </p:nvSpPr>
          <p:spPr>
            <a:xfrm>
              <a:off x="5255265" y="2087239"/>
              <a:ext cx="142200" cy="139200"/>
            </a:xfrm>
            <a:prstGeom prst="ellipse">
              <a:avLst/>
            </a:prstGeom>
            <a:solidFill>
              <a:srgbClr val="539FA7">
                <a:alpha val="50196"/>
              </a:srgbClr>
            </a:solidFill>
            <a:ln w="38100">
              <a:solidFill>
                <a:srgbClr val="539FA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/>
                <a:t>2</a:t>
              </a:r>
              <a:endParaRPr sz="1000" dirty="0"/>
            </a:p>
          </p:txBody>
        </p:sp>
      </p:grpSp>
      <p:sp>
        <p:nvSpPr>
          <p:cNvPr id="335" name="TextBox 334">
            <a:extLst>
              <a:ext uri="{FF2B5EF4-FFF2-40B4-BE49-F238E27FC236}">
                <a16:creationId xmlns:a16="http://schemas.microsoft.com/office/drawing/2014/main" id="{19909E8C-CFAA-B543-AF05-047B56436BDC}"/>
              </a:ext>
            </a:extLst>
          </p:cNvPr>
          <p:cNvSpPr txBox="1"/>
          <p:nvPr/>
        </p:nvSpPr>
        <p:spPr>
          <a:xfrm>
            <a:off x="2378301" y="4000674"/>
            <a:ext cx="29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B75B5D0-DC6F-5640-8465-729C76651108}"/>
              </a:ext>
            </a:extLst>
          </p:cNvPr>
          <p:cNvSpPr txBox="1"/>
          <p:nvPr/>
        </p:nvSpPr>
        <p:spPr>
          <a:xfrm>
            <a:off x="4394820" y="4000674"/>
            <a:ext cx="29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</p:txBody>
      </p:sp>
      <p:cxnSp>
        <p:nvCxnSpPr>
          <p:cNvPr id="337" name="Google Shape;1107;p27">
            <a:extLst>
              <a:ext uri="{FF2B5EF4-FFF2-40B4-BE49-F238E27FC236}">
                <a16:creationId xmlns:a16="http://schemas.microsoft.com/office/drawing/2014/main" id="{26E9BCEE-B9B8-A142-8F57-60D996DF2ED3}"/>
              </a:ext>
            </a:extLst>
          </p:cNvPr>
          <p:cNvCxnSpPr>
            <a:cxnSpLocks/>
          </p:cNvCxnSpPr>
          <p:nvPr/>
        </p:nvCxnSpPr>
        <p:spPr>
          <a:xfrm flipV="1">
            <a:off x="4873621" y="3374521"/>
            <a:ext cx="1893" cy="4572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" name="Arc 337">
            <a:extLst>
              <a:ext uri="{FF2B5EF4-FFF2-40B4-BE49-F238E27FC236}">
                <a16:creationId xmlns:a16="http://schemas.microsoft.com/office/drawing/2014/main" id="{5F993CF0-2777-ED48-8AA4-5AE329FF9D75}"/>
              </a:ext>
            </a:extLst>
          </p:cNvPr>
          <p:cNvSpPr/>
          <p:nvPr/>
        </p:nvSpPr>
        <p:spPr>
          <a:xfrm rot="5400000">
            <a:off x="5770303" y="1542344"/>
            <a:ext cx="599503" cy="1590998"/>
          </a:xfrm>
          <a:prstGeom prst="arc">
            <a:avLst>
              <a:gd name="adj1" fmla="val 17487568"/>
              <a:gd name="adj2" fmla="val 4378623"/>
            </a:avLst>
          </a:prstGeom>
          <a:noFill/>
          <a:ln w="28575" cap="flat" cmpd="sng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0292975D-CB20-AD41-96FE-CCFDBE1BABA4}"/>
              </a:ext>
            </a:extLst>
          </p:cNvPr>
          <p:cNvGrpSpPr/>
          <p:nvPr/>
        </p:nvGrpSpPr>
        <p:grpSpPr>
          <a:xfrm>
            <a:off x="6658536" y="2056266"/>
            <a:ext cx="209230" cy="191813"/>
            <a:chOff x="5221750" y="2034626"/>
            <a:chExt cx="209230" cy="191813"/>
          </a:xfrm>
        </p:grpSpPr>
        <p:sp>
          <p:nvSpPr>
            <p:cNvPr id="340" name="Google Shape;1092;p27">
              <a:extLst>
                <a:ext uri="{FF2B5EF4-FFF2-40B4-BE49-F238E27FC236}">
                  <a16:creationId xmlns:a16="http://schemas.microsoft.com/office/drawing/2014/main" id="{81BBF522-6849-974F-AA4C-FF30B52AA1B2}"/>
                </a:ext>
              </a:extLst>
            </p:cNvPr>
            <p:cNvSpPr/>
            <p:nvPr/>
          </p:nvSpPr>
          <p:spPr>
            <a:xfrm>
              <a:off x="5221750" y="2034626"/>
              <a:ext cx="209230" cy="184800"/>
            </a:xfrm>
            <a:prstGeom prst="triangle">
              <a:avLst/>
            </a:prstGeom>
            <a:solidFill>
              <a:srgbClr val="4285F4">
                <a:alpha val="49804"/>
              </a:srgbClr>
            </a:solidFill>
            <a:ln w="38100"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341" name="Google Shape;1092;p27">
              <a:extLst>
                <a:ext uri="{FF2B5EF4-FFF2-40B4-BE49-F238E27FC236}">
                  <a16:creationId xmlns:a16="http://schemas.microsoft.com/office/drawing/2014/main" id="{03E0BD7D-03DC-0541-96A0-634001A0EDBA}"/>
                </a:ext>
              </a:extLst>
            </p:cNvPr>
            <p:cNvSpPr/>
            <p:nvPr/>
          </p:nvSpPr>
          <p:spPr>
            <a:xfrm>
              <a:off x="5255265" y="2087239"/>
              <a:ext cx="142200" cy="139200"/>
            </a:xfrm>
            <a:prstGeom prst="ellipse">
              <a:avLst/>
            </a:prstGeom>
            <a:solidFill>
              <a:srgbClr val="539FA7">
                <a:alpha val="50196"/>
              </a:srgbClr>
            </a:solidFill>
            <a:ln w="38100">
              <a:solidFill>
                <a:srgbClr val="539FA7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/>
                <a:t>2</a:t>
              </a:r>
              <a:endParaRPr sz="1000" dirty="0"/>
            </a:p>
          </p:txBody>
        </p:sp>
      </p:grpSp>
      <p:sp>
        <p:nvSpPr>
          <p:cNvPr id="354" name="TextBox 353">
            <a:extLst>
              <a:ext uri="{FF2B5EF4-FFF2-40B4-BE49-F238E27FC236}">
                <a16:creationId xmlns:a16="http://schemas.microsoft.com/office/drawing/2014/main" id="{D49B8591-D11F-1347-B9A1-B3BB78C793B9}"/>
              </a:ext>
            </a:extLst>
          </p:cNvPr>
          <p:cNvSpPr txBox="1"/>
          <p:nvPr/>
        </p:nvSpPr>
        <p:spPr>
          <a:xfrm rot="5400000">
            <a:off x="4168770" y="1744449"/>
            <a:ext cx="29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B5FD3AFF-FEAC-D64F-BE8B-2C86E92BA10D}"/>
              </a:ext>
            </a:extLst>
          </p:cNvPr>
          <p:cNvSpPr txBox="1"/>
          <p:nvPr/>
        </p:nvSpPr>
        <p:spPr>
          <a:xfrm rot="5400000">
            <a:off x="7476709" y="1321662"/>
            <a:ext cx="29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</p:txBody>
      </p:sp>
      <p:sp>
        <p:nvSpPr>
          <p:cNvPr id="387" name="Google Shape;1064;p27">
            <a:extLst>
              <a:ext uri="{FF2B5EF4-FFF2-40B4-BE49-F238E27FC236}">
                <a16:creationId xmlns:a16="http://schemas.microsoft.com/office/drawing/2014/main" id="{61003666-9145-584F-925F-E34411F85619}"/>
              </a:ext>
            </a:extLst>
          </p:cNvPr>
          <p:cNvSpPr/>
          <p:nvPr/>
        </p:nvSpPr>
        <p:spPr>
          <a:xfrm>
            <a:off x="2808130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1065;p27">
            <a:extLst>
              <a:ext uri="{FF2B5EF4-FFF2-40B4-BE49-F238E27FC236}">
                <a16:creationId xmlns:a16="http://schemas.microsoft.com/office/drawing/2014/main" id="{729B87D7-AA07-744B-A565-768974D1FE97}"/>
              </a:ext>
            </a:extLst>
          </p:cNvPr>
          <p:cNvSpPr/>
          <p:nvPr/>
        </p:nvSpPr>
        <p:spPr>
          <a:xfrm>
            <a:off x="2987692" y="3753665"/>
            <a:ext cx="149700" cy="85710"/>
          </a:xfrm>
          <a:prstGeom prst="rect">
            <a:avLst/>
          </a:prstGeom>
          <a:solidFill>
            <a:srgbClr val="E1EF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1066;p27">
            <a:extLst>
              <a:ext uri="{FF2B5EF4-FFF2-40B4-BE49-F238E27FC236}">
                <a16:creationId xmlns:a16="http://schemas.microsoft.com/office/drawing/2014/main" id="{F37B7348-B4E0-514F-92F2-CDFDBEE8F9D4}"/>
              </a:ext>
            </a:extLst>
          </p:cNvPr>
          <p:cNvSpPr/>
          <p:nvPr/>
        </p:nvSpPr>
        <p:spPr>
          <a:xfrm>
            <a:off x="2787930" y="3737850"/>
            <a:ext cx="53400" cy="89100"/>
          </a:xfrm>
          <a:prstGeom prst="rect">
            <a:avLst/>
          </a:prstGeom>
          <a:solidFill>
            <a:srgbClr val="E1EF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1068;p27">
            <a:extLst>
              <a:ext uri="{FF2B5EF4-FFF2-40B4-BE49-F238E27FC236}">
                <a16:creationId xmlns:a16="http://schemas.microsoft.com/office/drawing/2014/main" id="{EAA1099C-147E-4F43-A461-8B1F582756A1}"/>
              </a:ext>
            </a:extLst>
          </p:cNvPr>
          <p:cNvSpPr/>
          <p:nvPr/>
        </p:nvSpPr>
        <p:spPr>
          <a:xfrm>
            <a:off x="2841330" y="3712900"/>
            <a:ext cx="153300" cy="1575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1069;p27">
            <a:extLst>
              <a:ext uri="{FF2B5EF4-FFF2-40B4-BE49-F238E27FC236}">
                <a16:creationId xmlns:a16="http://schemas.microsoft.com/office/drawing/2014/main" id="{96C5539C-8EF4-F94B-AF2D-2F9945C3A359}"/>
              </a:ext>
            </a:extLst>
          </p:cNvPr>
          <p:cNvSpPr/>
          <p:nvPr/>
        </p:nvSpPr>
        <p:spPr>
          <a:xfrm>
            <a:off x="2846830" y="3771688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393" name="Google Shape;1113;p27">
            <a:extLst>
              <a:ext uri="{FF2B5EF4-FFF2-40B4-BE49-F238E27FC236}">
                <a16:creationId xmlns:a16="http://schemas.microsoft.com/office/drawing/2014/main" id="{A023252E-59C3-1549-A7D7-341E40420730}"/>
              </a:ext>
            </a:extLst>
          </p:cNvPr>
          <p:cNvCxnSpPr/>
          <p:nvPr/>
        </p:nvCxnSpPr>
        <p:spPr>
          <a:xfrm rot="10800000" flipH="1">
            <a:off x="3018002" y="2687700"/>
            <a:ext cx="3502152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3" name="Google Shape;918;p25">
            <a:extLst>
              <a:ext uri="{FF2B5EF4-FFF2-40B4-BE49-F238E27FC236}">
                <a16:creationId xmlns:a16="http://schemas.microsoft.com/office/drawing/2014/main" id="{26EB689B-266D-794D-9EDF-B9A780653AE6}"/>
              </a:ext>
            </a:extLst>
          </p:cNvPr>
          <p:cNvCxnSpPr>
            <a:cxnSpLocks/>
          </p:cNvCxnSpPr>
          <p:nvPr/>
        </p:nvCxnSpPr>
        <p:spPr>
          <a:xfrm flipV="1">
            <a:off x="2902501" y="3372090"/>
            <a:ext cx="2404872" cy="365760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1095;p27">
            <a:extLst>
              <a:ext uri="{FF2B5EF4-FFF2-40B4-BE49-F238E27FC236}">
                <a16:creationId xmlns:a16="http://schemas.microsoft.com/office/drawing/2014/main" id="{05706D15-A841-994C-8569-36D06BD7BCF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29372" y="2242850"/>
            <a:ext cx="1737360" cy="1359546"/>
          </a:xfrm>
          <a:prstGeom prst="bentConnector3">
            <a:avLst>
              <a:gd name="adj1" fmla="val 94193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4" name="Google Shape;1107;p27">
            <a:extLst>
              <a:ext uri="{FF2B5EF4-FFF2-40B4-BE49-F238E27FC236}">
                <a16:creationId xmlns:a16="http://schemas.microsoft.com/office/drawing/2014/main" id="{59724019-DA77-9C4F-A2E2-4660D40492D2}"/>
              </a:ext>
            </a:extLst>
          </p:cNvPr>
          <p:cNvCxnSpPr>
            <a:cxnSpLocks/>
          </p:cNvCxnSpPr>
          <p:nvPr/>
        </p:nvCxnSpPr>
        <p:spPr>
          <a:xfrm>
            <a:off x="2915529" y="3438350"/>
            <a:ext cx="50292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2" name="Google Shape;1072;p27"/>
          <p:cNvSpPr/>
          <p:nvPr/>
        </p:nvSpPr>
        <p:spPr>
          <a:xfrm>
            <a:off x="7255867" y="1532776"/>
            <a:ext cx="733265" cy="4829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Answer State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6" name="Google Shape;1069;p27">
            <a:extLst>
              <a:ext uri="{FF2B5EF4-FFF2-40B4-BE49-F238E27FC236}">
                <a16:creationId xmlns:a16="http://schemas.microsoft.com/office/drawing/2014/main" id="{E3EAA08B-E27E-0348-A1DD-383260D2C676}"/>
              </a:ext>
            </a:extLst>
          </p:cNvPr>
          <p:cNvSpPr/>
          <p:nvPr/>
        </p:nvSpPr>
        <p:spPr>
          <a:xfrm>
            <a:off x="7580662" y="1834613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7" name="Google Shape;1061;p27">
            <a:extLst>
              <a:ext uri="{FF2B5EF4-FFF2-40B4-BE49-F238E27FC236}">
                <a16:creationId xmlns:a16="http://schemas.microsoft.com/office/drawing/2014/main" id="{77FBD3DE-D761-1741-8968-CF75C6ED4F39}"/>
              </a:ext>
            </a:extLst>
          </p:cNvPr>
          <p:cNvSpPr/>
          <p:nvPr/>
        </p:nvSpPr>
        <p:spPr>
          <a:xfrm>
            <a:off x="7746976" y="1833207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349" name="Google Shape;1107;p27">
            <a:extLst>
              <a:ext uri="{FF2B5EF4-FFF2-40B4-BE49-F238E27FC236}">
                <a16:creationId xmlns:a16="http://schemas.microsoft.com/office/drawing/2014/main" id="{A65A705C-BD51-3D4C-B0DE-27278898B7B6}"/>
              </a:ext>
            </a:extLst>
          </p:cNvPr>
          <p:cNvCxnSpPr>
            <a:cxnSpLocks/>
            <a:stCxn id="346" idx="0"/>
          </p:cNvCxnSpPr>
          <p:nvPr/>
        </p:nvCxnSpPr>
        <p:spPr>
          <a:xfrm flipV="1">
            <a:off x="4275932" y="1992573"/>
            <a:ext cx="1893" cy="1116845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4" name="Google Shape;1107;p27">
            <a:extLst>
              <a:ext uri="{FF2B5EF4-FFF2-40B4-BE49-F238E27FC236}">
                <a16:creationId xmlns:a16="http://schemas.microsoft.com/office/drawing/2014/main" id="{9651B14E-A3C7-EF46-9DA2-082EE4FE62E8}"/>
              </a:ext>
            </a:extLst>
          </p:cNvPr>
          <p:cNvCxnSpPr>
            <a:cxnSpLocks/>
            <a:endCxn id="247" idx="1"/>
          </p:cNvCxnSpPr>
          <p:nvPr/>
        </p:nvCxnSpPr>
        <p:spPr>
          <a:xfrm>
            <a:off x="2915529" y="2331145"/>
            <a:ext cx="1811523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1" name="TextBox 400">
            <a:extLst>
              <a:ext uri="{FF2B5EF4-FFF2-40B4-BE49-F238E27FC236}">
                <a16:creationId xmlns:a16="http://schemas.microsoft.com/office/drawing/2014/main" id="{4A471EC4-EAA4-3641-AEF4-0E1EA17A60C0}"/>
              </a:ext>
            </a:extLst>
          </p:cNvPr>
          <p:cNvSpPr txBox="1"/>
          <p:nvPr/>
        </p:nvSpPr>
        <p:spPr>
          <a:xfrm>
            <a:off x="2199162" y="2617656"/>
            <a:ext cx="2945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436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1064;p11">
            <a:extLst>
              <a:ext uri="{FF2B5EF4-FFF2-40B4-BE49-F238E27FC236}">
                <a16:creationId xmlns:a16="http://schemas.microsoft.com/office/drawing/2014/main" id="{3A5B342E-2067-6342-B5B2-D23EDEE3233F}"/>
              </a:ext>
            </a:extLst>
          </p:cNvPr>
          <p:cNvSpPr/>
          <p:nvPr/>
        </p:nvSpPr>
        <p:spPr>
          <a:xfrm>
            <a:off x="1805631" y="2878912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4C5ED6D-294D-344F-9BD8-46F5C095B818}"/>
              </a:ext>
            </a:extLst>
          </p:cNvPr>
          <p:cNvCxnSpPr>
            <a:cxnSpLocks/>
            <a:stCxn id="135" idx="0"/>
          </p:cNvCxnSpPr>
          <p:nvPr/>
        </p:nvCxnSpPr>
        <p:spPr>
          <a:xfrm flipV="1">
            <a:off x="7461944" y="1728275"/>
            <a:ext cx="0" cy="709552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1EAF12FB-1693-454D-B907-02176C8C4792}"/>
              </a:ext>
            </a:extLst>
          </p:cNvPr>
          <p:cNvCxnSpPr>
            <a:cxnSpLocks/>
          </p:cNvCxnSpPr>
          <p:nvPr/>
        </p:nvCxnSpPr>
        <p:spPr>
          <a:xfrm flipV="1">
            <a:off x="5568295" y="2745604"/>
            <a:ext cx="0" cy="737976"/>
          </a:xfrm>
          <a:prstGeom prst="straightConnector1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0709A1E-23E2-904D-AAFE-90E6D5D69B5C}"/>
              </a:ext>
            </a:extLst>
          </p:cNvPr>
          <p:cNvSpPr txBox="1"/>
          <p:nvPr/>
        </p:nvSpPr>
        <p:spPr>
          <a:xfrm>
            <a:off x="5175025" y="3852568"/>
            <a:ext cx="2601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 coffee</a:t>
            </a:r>
            <a:r>
              <a:rPr lang="en-US" sz="6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  …  </a:t>
            </a:r>
            <a:r>
              <a:rPr lang="en-US" sz="6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Answer </a:t>
            </a:r>
            <a:r>
              <a:rPr lang="en-US" sz="400" dirty="0">
                <a:solidFill>
                  <a:schemeClr val="dk1"/>
                </a:solidFill>
                <a:latin typeface="Courier New"/>
                <a:cs typeface="Courier New"/>
              </a:rPr>
              <a:t> </a:t>
            </a:r>
            <a:r>
              <a:rPr lang="en-US" dirty="0">
                <a:solidFill>
                  <a:schemeClr val="dk1"/>
                </a:solidFill>
                <a:latin typeface="Courier New"/>
                <a:cs typeface="Courier New"/>
              </a:rPr>
              <a:t>: 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D19D9EF-BC32-1948-819E-94B8AF25C708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5680363" y="2745604"/>
            <a:ext cx="1781581" cy="871700"/>
          </a:xfrm>
          <a:prstGeom prst="bentConnector2">
            <a:avLst/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A44062C-383E-F440-84E1-6386530F172F}"/>
              </a:ext>
            </a:extLst>
          </p:cNvPr>
          <p:cNvGrpSpPr/>
          <p:nvPr/>
        </p:nvGrpSpPr>
        <p:grpSpPr>
          <a:xfrm>
            <a:off x="5466545" y="1914951"/>
            <a:ext cx="305928" cy="1876406"/>
            <a:chOff x="1496237" y="1914951"/>
            <a:chExt cx="305928" cy="1876406"/>
          </a:xfrm>
        </p:grpSpPr>
        <p:sp>
          <p:nvSpPr>
            <p:cNvPr id="119" name="Google Shape;1076;p27">
              <a:extLst>
                <a:ext uri="{FF2B5EF4-FFF2-40B4-BE49-F238E27FC236}">
                  <a16:creationId xmlns:a16="http://schemas.microsoft.com/office/drawing/2014/main" id="{68ECDCAF-2CF3-2F4E-A87C-F687D19B3C6A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076;p27">
              <a:extLst>
                <a:ext uri="{FF2B5EF4-FFF2-40B4-BE49-F238E27FC236}">
                  <a16:creationId xmlns:a16="http://schemas.microsoft.com/office/drawing/2014/main" id="{88CCA6FD-BE3B-3046-AC0C-BA7569FE4742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rgbClr val="CD0000">
                <a:alpha val="50196"/>
              </a:srgb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1" name="Google Shape;1076;p27">
              <a:extLst>
                <a:ext uri="{FF2B5EF4-FFF2-40B4-BE49-F238E27FC236}">
                  <a16:creationId xmlns:a16="http://schemas.microsoft.com/office/drawing/2014/main" id="{E1811E21-1AEC-1B4B-B82A-01A53F5D3239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076;p27">
              <a:extLst>
                <a:ext uri="{FF2B5EF4-FFF2-40B4-BE49-F238E27FC236}">
                  <a16:creationId xmlns:a16="http://schemas.microsoft.com/office/drawing/2014/main" id="{3794FE60-2D5F-EF46-AF8B-AD52A5E1FA76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7C3F7B42-850B-6B41-8D04-237679BDBE42}"/>
              </a:ext>
            </a:extLst>
          </p:cNvPr>
          <p:cNvGrpSpPr/>
          <p:nvPr/>
        </p:nvGrpSpPr>
        <p:grpSpPr>
          <a:xfrm>
            <a:off x="6092240" y="1914951"/>
            <a:ext cx="305928" cy="1876406"/>
            <a:chOff x="1496237" y="1914951"/>
            <a:chExt cx="305928" cy="1876406"/>
          </a:xfrm>
        </p:grpSpPr>
        <p:sp>
          <p:nvSpPr>
            <p:cNvPr id="124" name="Google Shape;1076;p27">
              <a:extLst>
                <a:ext uri="{FF2B5EF4-FFF2-40B4-BE49-F238E27FC236}">
                  <a16:creationId xmlns:a16="http://schemas.microsoft.com/office/drawing/2014/main" id="{74B1953C-B398-6E4D-9FEF-27475FE08520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5" name="Google Shape;1076;p27">
              <a:extLst>
                <a:ext uri="{FF2B5EF4-FFF2-40B4-BE49-F238E27FC236}">
                  <a16:creationId xmlns:a16="http://schemas.microsoft.com/office/drawing/2014/main" id="{3578A820-6626-6B4C-9BDF-813448B7E363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6" name="Google Shape;1076;p27">
              <a:extLst>
                <a:ext uri="{FF2B5EF4-FFF2-40B4-BE49-F238E27FC236}">
                  <a16:creationId xmlns:a16="http://schemas.microsoft.com/office/drawing/2014/main" id="{618859B4-E3E3-FB41-9FC7-E77482B151F3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7" name="Google Shape;1076;p27">
              <a:extLst>
                <a:ext uri="{FF2B5EF4-FFF2-40B4-BE49-F238E27FC236}">
                  <a16:creationId xmlns:a16="http://schemas.microsoft.com/office/drawing/2014/main" id="{23B58695-5A5F-BF49-8AF2-775BC4126431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ED1E603-67EE-D44F-85B5-8FA7179A5DD8}"/>
              </a:ext>
            </a:extLst>
          </p:cNvPr>
          <p:cNvGrpSpPr/>
          <p:nvPr/>
        </p:nvGrpSpPr>
        <p:grpSpPr>
          <a:xfrm>
            <a:off x="6709412" y="1914951"/>
            <a:ext cx="305928" cy="1876406"/>
            <a:chOff x="1496237" y="1914951"/>
            <a:chExt cx="305928" cy="1876406"/>
          </a:xfrm>
        </p:grpSpPr>
        <p:sp>
          <p:nvSpPr>
            <p:cNvPr id="129" name="Google Shape;1076;p27">
              <a:extLst>
                <a:ext uri="{FF2B5EF4-FFF2-40B4-BE49-F238E27FC236}">
                  <a16:creationId xmlns:a16="http://schemas.microsoft.com/office/drawing/2014/main" id="{270BD5E8-2028-164E-A276-0DDD50AFF544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076;p27">
              <a:extLst>
                <a:ext uri="{FF2B5EF4-FFF2-40B4-BE49-F238E27FC236}">
                  <a16:creationId xmlns:a16="http://schemas.microsoft.com/office/drawing/2014/main" id="{9F787DEF-4070-BB4F-8F8D-90AC5C12626B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076;p27">
              <a:extLst>
                <a:ext uri="{FF2B5EF4-FFF2-40B4-BE49-F238E27FC236}">
                  <a16:creationId xmlns:a16="http://schemas.microsoft.com/office/drawing/2014/main" id="{493A3FDC-8DF0-7341-B92C-0A9C3D6EC0B4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20000"/>
                <a:lumOff val="80000"/>
                <a:alpha val="49412"/>
              </a:scheme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6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076;p27">
              <a:extLst>
                <a:ext uri="{FF2B5EF4-FFF2-40B4-BE49-F238E27FC236}">
                  <a16:creationId xmlns:a16="http://schemas.microsoft.com/office/drawing/2014/main" id="{51C77902-E81D-D24E-9CF4-A25194922A20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CC717A9-0B1C-FB42-ABBD-7905CF5F1C58}"/>
              </a:ext>
            </a:extLst>
          </p:cNvPr>
          <p:cNvGrpSpPr/>
          <p:nvPr/>
        </p:nvGrpSpPr>
        <p:grpSpPr>
          <a:xfrm>
            <a:off x="7308980" y="1914951"/>
            <a:ext cx="305928" cy="1876406"/>
            <a:chOff x="1496237" y="1914951"/>
            <a:chExt cx="305928" cy="1876406"/>
          </a:xfrm>
        </p:grpSpPr>
        <p:sp>
          <p:nvSpPr>
            <p:cNvPr id="134" name="Google Shape;1076;p27">
              <a:extLst>
                <a:ext uri="{FF2B5EF4-FFF2-40B4-BE49-F238E27FC236}">
                  <a16:creationId xmlns:a16="http://schemas.microsoft.com/office/drawing/2014/main" id="{431371C6-3721-1B42-8149-E957F7340F0D}"/>
                </a:ext>
              </a:extLst>
            </p:cNvPr>
            <p:cNvSpPr/>
            <p:nvPr/>
          </p:nvSpPr>
          <p:spPr>
            <a:xfrm>
              <a:off x="1496237" y="1914951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5" name="Google Shape;1076;p27">
              <a:extLst>
                <a:ext uri="{FF2B5EF4-FFF2-40B4-BE49-F238E27FC236}">
                  <a16:creationId xmlns:a16="http://schemas.microsoft.com/office/drawing/2014/main" id="{8B418B65-58A0-4F4C-AFE3-0BEBABEC6403}"/>
                </a:ext>
              </a:extLst>
            </p:cNvPr>
            <p:cNvSpPr/>
            <p:nvPr/>
          </p:nvSpPr>
          <p:spPr>
            <a:xfrm>
              <a:off x="1496237" y="2437827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rgbClr val="CD0000">
                <a:alpha val="49804"/>
              </a:srgbClr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6" name="Google Shape;1076;p27">
              <a:extLst>
                <a:ext uri="{FF2B5EF4-FFF2-40B4-BE49-F238E27FC236}">
                  <a16:creationId xmlns:a16="http://schemas.microsoft.com/office/drawing/2014/main" id="{876FFFDD-995D-204E-8358-E4B088ECFCA8}"/>
                </a:ext>
              </a:extLst>
            </p:cNvPr>
            <p:cNvSpPr/>
            <p:nvPr/>
          </p:nvSpPr>
          <p:spPr>
            <a:xfrm>
              <a:off x="1496237" y="2960703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7" name="Google Shape;1076;p27">
              <a:extLst>
                <a:ext uri="{FF2B5EF4-FFF2-40B4-BE49-F238E27FC236}">
                  <a16:creationId xmlns:a16="http://schemas.microsoft.com/office/drawing/2014/main" id="{783FB89B-1C59-AC4C-9172-89C3677EE89F}"/>
                </a:ext>
              </a:extLst>
            </p:cNvPr>
            <p:cNvSpPr/>
            <p:nvPr/>
          </p:nvSpPr>
          <p:spPr>
            <a:xfrm>
              <a:off x="1496237" y="3483580"/>
              <a:ext cx="305928" cy="30777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solidFill>
                <a:schemeClr val="bg2"/>
              </a:solidFill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4275C84B-45A6-A442-A4E9-083F86823B2C}"/>
              </a:ext>
            </a:extLst>
          </p:cNvPr>
          <p:cNvSpPr txBox="1"/>
          <p:nvPr/>
        </p:nvSpPr>
        <p:spPr>
          <a:xfrm>
            <a:off x="5357075" y="4171974"/>
            <a:ext cx="640080" cy="32316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i="1" dirty="0">
                <a:latin typeface="Avenir"/>
                <a:ea typeface="Avenir"/>
                <a:cs typeface="Avenir"/>
                <a:sym typeface="Avenir"/>
              </a:rPr>
              <a:t>Recalled Token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E13A270-C54C-2945-BD8E-C35EF9911438}"/>
              </a:ext>
            </a:extLst>
          </p:cNvPr>
          <p:cNvCxnSpPr>
            <a:cxnSpLocks/>
          </p:cNvCxnSpPr>
          <p:nvPr/>
        </p:nvCxnSpPr>
        <p:spPr>
          <a:xfrm>
            <a:off x="5357075" y="4131613"/>
            <a:ext cx="64008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0CDB6D5-FBE2-2648-B23B-ADD4C498B6C3}"/>
              </a:ext>
            </a:extLst>
          </p:cNvPr>
          <p:cNvSpPr txBox="1"/>
          <p:nvPr/>
        </p:nvSpPr>
        <p:spPr>
          <a:xfrm>
            <a:off x="7162034" y="4168039"/>
            <a:ext cx="627083" cy="3077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1" dirty="0">
                <a:latin typeface="Avenir"/>
                <a:ea typeface="Avenir"/>
                <a:cs typeface="Avenir"/>
                <a:sym typeface="Avenir"/>
              </a:rPr>
              <a:t>Lookback Token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4EA39AE-F21C-444D-B5B0-B6303A8C3AFD}"/>
              </a:ext>
            </a:extLst>
          </p:cNvPr>
          <p:cNvCxnSpPr>
            <a:cxnSpLocks/>
          </p:cNvCxnSpPr>
          <p:nvPr/>
        </p:nvCxnSpPr>
        <p:spPr>
          <a:xfrm>
            <a:off x="7352817" y="4131613"/>
            <a:ext cx="24551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5DC89B60-5979-CC45-8FCE-9C61040E3EC3}"/>
              </a:ext>
            </a:extLst>
          </p:cNvPr>
          <p:cNvSpPr/>
          <p:nvPr/>
        </p:nvSpPr>
        <p:spPr>
          <a:xfrm>
            <a:off x="5522372" y="3597406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896F10C-923D-CD42-9E5C-5B5761636743}"/>
              </a:ext>
            </a:extLst>
          </p:cNvPr>
          <p:cNvSpPr/>
          <p:nvPr/>
        </p:nvSpPr>
        <p:spPr>
          <a:xfrm>
            <a:off x="5517319" y="2592286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F3CE6F7-8615-3A48-A458-456F60E9533A}"/>
              </a:ext>
            </a:extLst>
          </p:cNvPr>
          <p:cNvSpPr/>
          <p:nvPr/>
        </p:nvSpPr>
        <p:spPr>
          <a:xfrm>
            <a:off x="7443591" y="2606620"/>
            <a:ext cx="96890" cy="8548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Triangle 172">
            <a:extLst>
              <a:ext uri="{FF2B5EF4-FFF2-40B4-BE49-F238E27FC236}">
                <a16:creationId xmlns:a16="http://schemas.microsoft.com/office/drawing/2014/main" id="{6822AD63-53BE-994F-B23F-55857B1FBBE3}"/>
              </a:ext>
            </a:extLst>
          </p:cNvPr>
          <p:cNvSpPr/>
          <p:nvPr/>
        </p:nvSpPr>
        <p:spPr>
          <a:xfrm>
            <a:off x="5628129" y="2477941"/>
            <a:ext cx="115706" cy="1105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riangle 173">
            <a:extLst>
              <a:ext uri="{FF2B5EF4-FFF2-40B4-BE49-F238E27FC236}">
                <a16:creationId xmlns:a16="http://schemas.microsoft.com/office/drawing/2014/main" id="{9ADE01BB-D494-8548-B119-42A938C5BE5C}"/>
              </a:ext>
            </a:extLst>
          </p:cNvPr>
          <p:cNvSpPr/>
          <p:nvPr/>
        </p:nvSpPr>
        <p:spPr>
          <a:xfrm>
            <a:off x="7359870" y="2465439"/>
            <a:ext cx="115706" cy="1105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>
            <a:extLst>
              <a:ext uri="{FF2B5EF4-FFF2-40B4-BE49-F238E27FC236}">
                <a16:creationId xmlns:a16="http://schemas.microsoft.com/office/drawing/2014/main" id="{386E0816-3F8B-A64B-8CE1-AB2D306156A3}"/>
              </a:ext>
            </a:extLst>
          </p:cNvPr>
          <p:cNvSpPr/>
          <p:nvPr/>
        </p:nvSpPr>
        <p:spPr>
          <a:xfrm rot="5400000">
            <a:off x="6256767" y="1486580"/>
            <a:ext cx="599503" cy="2068293"/>
          </a:xfrm>
          <a:prstGeom prst="arc">
            <a:avLst>
              <a:gd name="adj1" fmla="val 16844160"/>
              <a:gd name="adj2" fmla="val 4867374"/>
            </a:avLst>
          </a:prstGeom>
          <a:ln w="19050">
            <a:solidFill>
              <a:schemeClr val="bg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Arc 188">
            <a:extLst>
              <a:ext uri="{FF2B5EF4-FFF2-40B4-BE49-F238E27FC236}">
                <a16:creationId xmlns:a16="http://schemas.microsoft.com/office/drawing/2014/main" id="{7814F7A1-72ED-1E44-8464-4A3AAF504F60}"/>
              </a:ext>
            </a:extLst>
          </p:cNvPr>
          <p:cNvSpPr/>
          <p:nvPr/>
        </p:nvSpPr>
        <p:spPr>
          <a:xfrm rot="16200000">
            <a:off x="6222971" y="1703221"/>
            <a:ext cx="599503" cy="1828800"/>
          </a:xfrm>
          <a:prstGeom prst="arc">
            <a:avLst>
              <a:gd name="adj1" fmla="val 16844160"/>
              <a:gd name="adj2" fmla="val 4867374"/>
            </a:avLst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46E29EC-50DB-3F45-A7B7-7990FE034834}"/>
              </a:ext>
            </a:extLst>
          </p:cNvPr>
          <p:cNvSpPr txBox="1"/>
          <p:nvPr/>
        </p:nvSpPr>
        <p:spPr>
          <a:xfrm rot="16200000">
            <a:off x="5125819" y="2546769"/>
            <a:ext cx="525256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Avenir"/>
                <a:ea typeface="Avenir"/>
                <a:cs typeface="Avenir"/>
                <a:sym typeface="Avenir"/>
              </a:rPr>
              <a:t>Address</a:t>
            </a:r>
          </a:p>
        </p:txBody>
      </p:sp>
      <p:sp>
        <p:nvSpPr>
          <p:cNvPr id="193" name="Triangle 192">
            <a:extLst>
              <a:ext uri="{FF2B5EF4-FFF2-40B4-BE49-F238E27FC236}">
                <a16:creationId xmlns:a16="http://schemas.microsoft.com/office/drawing/2014/main" id="{BA32B63A-F1F9-2042-AFE9-3875854ECDBD}"/>
              </a:ext>
            </a:extLst>
          </p:cNvPr>
          <p:cNvSpPr/>
          <p:nvPr/>
        </p:nvSpPr>
        <p:spPr>
          <a:xfrm>
            <a:off x="7404091" y="1598741"/>
            <a:ext cx="115706" cy="110576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0915374-56D7-604A-8C0B-D780CC0C7125}"/>
              </a:ext>
            </a:extLst>
          </p:cNvPr>
          <p:cNvSpPr txBox="1"/>
          <p:nvPr/>
        </p:nvSpPr>
        <p:spPr>
          <a:xfrm rot="16200000">
            <a:off x="5180720" y="3536512"/>
            <a:ext cx="423961" cy="16158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Avenir"/>
                <a:ea typeface="Avenir"/>
                <a:cs typeface="Avenir"/>
                <a:sym typeface="Avenir"/>
              </a:rPr>
              <a:t>Source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D9AE0EF-E4AB-3345-8F83-2F23F84CA856}"/>
              </a:ext>
            </a:extLst>
          </p:cNvPr>
          <p:cNvSpPr txBox="1"/>
          <p:nvPr/>
        </p:nvSpPr>
        <p:spPr>
          <a:xfrm rot="16200000">
            <a:off x="7462749" y="2493537"/>
            <a:ext cx="45728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Avenir"/>
                <a:ea typeface="Avenir"/>
                <a:cs typeface="Avenir"/>
                <a:sym typeface="Avenir"/>
              </a:rPr>
              <a:t>Pointer</a:t>
            </a: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F1CC1A5D-9FF3-0C45-91CE-CF24AF9A96FF}"/>
              </a:ext>
            </a:extLst>
          </p:cNvPr>
          <p:cNvCxnSpPr>
            <a:cxnSpLocks/>
          </p:cNvCxnSpPr>
          <p:nvPr/>
        </p:nvCxnSpPr>
        <p:spPr>
          <a:xfrm flipV="1">
            <a:off x="5677115" y="2745604"/>
            <a:ext cx="0" cy="114300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B997C847-27AC-1D4B-8A68-52E66264FA82}"/>
              </a:ext>
            </a:extLst>
          </p:cNvPr>
          <p:cNvSpPr txBox="1"/>
          <p:nvPr/>
        </p:nvSpPr>
        <p:spPr>
          <a:xfrm>
            <a:off x="6316348" y="2140898"/>
            <a:ext cx="45728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717D"/>
                </a:solidFill>
                <a:latin typeface="Avenir"/>
                <a:ea typeface="Avenir"/>
                <a:cs typeface="Avenir"/>
                <a:sym typeface="Avenir"/>
              </a:rPr>
              <a:t>OV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C1BD4FA5-9157-3C4F-885C-59A622EA257C}"/>
              </a:ext>
            </a:extLst>
          </p:cNvPr>
          <p:cNvSpPr txBox="1"/>
          <p:nvPr/>
        </p:nvSpPr>
        <p:spPr>
          <a:xfrm>
            <a:off x="6329114" y="2878912"/>
            <a:ext cx="457281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bg2"/>
                </a:solidFill>
                <a:latin typeface="Avenir"/>
                <a:ea typeface="Avenir"/>
                <a:cs typeface="Avenir"/>
                <a:sym typeface="Avenir"/>
              </a:rPr>
              <a:t>KQ</a:t>
            </a:r>
          </a:p>
        </p:txBody>
      </p:sp>
      <p:sp>
        <p:nvSpPr>
          <p:cNvPr id="44" name="Google Shape;1035;p11">
            <a:extLst>
              <a:ext uri="{FF2B5EF4-FFF2-40B4-BE49-F238E27FC236}">
                <a16:creationId xmlns:a16="http://schemas.microsoft.com/office/drawing/2014/main" id="{92B2DB70-1E2C-084D-9A38-D87CDE370DD0}"/>
              </a:ext>
            </a:extLst>
          </p:cNvPr>
          <p:cNvSpPr/>
          <p:nvPr/>
        </p:nvSpPr>
        <p:spPr>
          <a:xfrm>
            <a:off x="1179936" y="3401789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" name="Google Shape;1036;p11">
            <a:extLst>
              <a:ext uri="{FF2B5EF4-FFF2-40B4-BE49-F238E27FC236}">
                <a16:creationId xmlns:a16="http://schemas.microsoft.com/office/drawing/2014/main" id="{A481DD81-8AC4-9147-BFE3-12449C29633C}"/>
              </a:ext>
            </a:extLst>
          </p:cNvPr>
          <p:cNvSpPr/>
          <p:nvPr/>
        </p:nvSpPr>
        <p:spPr>
          <a:xfrm>
            <a:off x="3026559" y="3924664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" name="Google Shape;1037;p11">
            <a:extLst>
              <a:ext uri="{FF2B5EF4-FFF2-40B4-BE49-F238E27FC236}">
                <a16:creationId xmlns:a16="http://schemas.microsoft.com/office/drawing/2014/main" id="{2939CA3D-0AC7-F54B-B670-06C8C741EC90}"/>
              </a:ext>
            </a:extLst>
          </p:cNvPr>
          <p:cNvSpPr/>
          <p:nvPr/>
        </p:nvSpPr>
        <p:spPr>
          <a:xfrm>
            <a:off x="1809819" y="3924664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" name="Google Shape;1038;p11">
            <a:extLst>
              <a:ext uri="{FF2B5EF4-FFF2-40B4-BE49-F238E27FC236}">
                <a16:creationId xmlns:a16="http://schemas.microsoft.com/office/drawing/2014/main" id="{4C1647C2-AD37-A74A-B36B-41C67BC1C6E9}"/>
              </a:ext>
            </a:extLst>
          </p:cNvPr>
          <p:cNvSpPr/>
          <p:nvPr/>
        </p:nvSpPr>
        <p:spPr>
          <a:xfrm>
            <a:off x="2426990" y="3924664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" name="Google Shape;1039;p11">
            <a:extLst>
              <a:ext uri="{FF2B5EF4-FFF2-40B4-BE49-F238E27FC236}">
                <a16:creationId xmlns:a16="http://schemas.microsoft.com/office/drawing/2014/main" id="{6AAEB17F-9411-5F40-B18B-6582D794A0CF}"/>
              </a:ext>
            </a:extLst>
          </p:cNvPr>
          <p:cNvSpPr/>
          <p:nvPr/>
        </p:nvSpPr>
        <p:spPr>
          <a:xfrm>
            <a:off x="1184124" y="3924664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9" name="Google Shape;1040;p11">
            <a:extLst>
              <a:ext uri="{FF2B5EF4-FFF2-40B4-BE49-F238E27FC236}">
                <a16:creationId xmlns:a16="http://schemas.microsoft.com/office/drawing/2014/main" id="{CBCD8983-30D9-F545-8885-5669AD6C2107}"/>
              </a:ext>
            </a:extLst>
          </p:cNvPr>
          <p:cNvSpPr/>
          <p:nvPr/>
        </p:nvSpPr>
        <p:spPr>
          <a:xfrm>
            <a:off x="1179931" y="2358811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" name="Google Shape;1041;p11">
            <a:extLst>
              <a:ext uri="{FF2B5EF4-FFF2-40B4-BE49-F238E27FC236}">
                <a16:creationId xmlns:a16="http://schemas.microsoft.com/office/drawing/2014/main" id="{90FC3149-83A5-0641-ABD7-5FD519902110}"/>
              </a:ext>
            </a:extLst>
          </p:cNvPr>
          <p:cNvSpPr/>
          <p:nvPr/>
        </p:nvSpPr>
        <p:spPr>
          <a:xfrm>
            <a:off x="1801361" y="2358811"/>
            <a:ext cx="306000" cy="307800"/>
          </a:xfrm>
          <a:prstGeom prst="roundRect">
            <a:avLst>
              <a:gd name="adj" fmla="val 16667"/>
            </a:avLst>
          </a:prstGeom>
          <a:solidFill>
            <a:srgbClr val="CD0000">
              <a:alpha val="498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" name="Google Shape;1042;p11">
            <a:extLst>
              <a:ext uri="{FF2B5EF4-FFF2-40B4-BE49-F238E27FC236}">
                <a16:creationId xmlns:a16="http://schemas.microsoft.com/office/drawing/2014/main" id="{82CE13D7-0B78-2B42-B19D-DE901997740A}"/>
              </a:ext>
            </a:extLst>
          </p:cNvPr>
          <p:cNvSpPr/>
          <p:nvPr/>
        </p:nvSpPr>
        <p:spPr>
          <a:xfrm>
            <a:off x="1179936" y="1833160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1043;p11">
            <a:extLst>
              <a:ext uri="{FF2B5EF4-FFF2-40B4-BE49-F238E27FC236}">
                <a16:creationId xmlns:a16="http://schemas.microsoft.com/office/drawing/2014/main" id="{55C66C90-C3D1-7041-A2C7-360C336C06BD}"/>
              </a:ext>
            </a:extLst>
          </p:cNvPr>
          <p:cNvSpPr/>
          <p:nvPr/>
        </p:nvSpPr>
        <p:spPr>
          <a:xfrm>
            <a:off x="1179936" y="2878912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1044;p11">
            <a:extLst>
              <a:ext uri="{FF2B5EF4-FFF2-40B4-BE49-F238E27FC236}">
                <a16:creationId xmlns:a16="http://schemas.microsoft.com/office/drawing/2014/main" id="{1EB9D1B7-D83B-FA47-A256-D054DF539C37}"/>
              </a:ext>
            </a:extLst>
          </p:cNvPr>
          <p:cNvSpPr/>
          <p:nvPr/>
        </p:nvSpPr>
        <p:spPr>
          <a:xfrm>
            <a:off x="3022371" y="2356036"/>
            <a:ext cx="306000" cy="307800"/>
          </a:xfrm>
          <a:prstGeom prst="roundRect">
            <a:avLst>
              <a:gd name="adj" fmla="val 16667"/>
            </a:avLst>
          </a:prstGeom>
          <a:solidFill>
            <a:srgbClr val="CD0000">
              <a:alpha val="49803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" name="Google Shape;1045;p11">
            <a:extLst>
              <a:ext uri="{FF2B5EF4-FFF2-40B4-BE49-F238E27FC236}">
                <a16:creationId xmlns:a16="http://schemas.microsoft.com/office/drawing/2014/main" id="{A0296F4C-4AA0-A14D-8B7F-E505D9C9A8FE}"/>
              </a:ext>
            </a:extLst>
          </p:cNvPr>
          <p:cNvSpPr/>
          <p:nvPr/>
        </p:nvSpPr>
        <p:spPr>
          <a:xfrm>
            <a:off x="3022371" y="2878912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1046;p11">
            <a:extLst>
              <a:ext uri="{FF2B5EF4-FFF2-40B4-BE49-F238E27FC236}">
                <a16:creationId xmlns:a16="http://schemas.microsoft.com/office/drawing/2014/main" id="{5CD0481F-EA6F-764C-86AA-53BD2C3D3B88}"/>
              </a:ext>
            </a:extLst>
          </p:cNvPr>
          <p:cNvSpPr/>
          <p:nvPr/>
        </p:nvSpPr>
        <p:spPr>
          <a:xfrm>
            <a:off x="3022371" y="3401789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1047;p11">
            <a:extLst>
              <a:ext uri="{FF2B5EF4-FFF2-40B4-BE49-F238E27FC236}">
                <a16:creationId xmlns:a16="http://schemas.microsoft.com/office/drawing/2014/main" id="{C5586BB2-B03D-094D-BB4E-1C8E60EDC94D}"/>
              </a:ext>
            </a:extLst>
          </p:cNvPr>
          <p:cNvSpPr txBox="1"/>
          <p:nvPr/>
        </p:nvSpPr>
        <p:spPr>
          <a:xfrm>
            <a:off x="1020341" y="4357183"/>
            <a:ext cx="640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i="1">
                <a:latin typeface="Avenir"/>
                <a:ea typeface="Avenir"/>
                <a:cs typeface="Avenir"/>
                <a:sym typeface="Avenir"/>
              </a:rPr>
              <a:t>Source</a:t>
            </a:r>
            <a:endParaRPr sz="1050" i="1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0" i="1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Token</a:t>
            </a:r>
            <a:endParaRPr/>
          </a:p>
        </p:txBody>
      </p:sp>
      <p:sp>
        <p:nvSpPr>
          <p:cNvPr id="57" name="Google Shape;1048;p11">
            <a:extLst>
              <a:ext uri="{FF2B5EF4-FFF2-40B4-BE49-F238E27FC236}">
                <a16:creationId xmlns:a16="http://schemas.microsoft.com/office/drawing/2014/main" id="{73FED600-40CC-9B43-83AD-A1E2DF2DEBFE}"/>
              </a:ext>
            </a:extLst>
          </p:cNvPr>
          <p:cNvSpPr txBox="1"/>
          <p:nvPr/>
        </p:nvSpPr>
        <p:spPr>
          <a:xfrm>
            <a:off x="2869338" y="4364823"/>
            <a:ext cx="62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1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Lookback Token</a:t>
            </a:r>
            <a:endParaRPr/>
          </a:p>
        </p:txBody>
      </p:sp>
      <p:sp>
        <p:nvSpPr>
          <p:cNvPr id="58" name="Google Shape;1049;p11">
            <a:extLst>
              <a:ext uri="{FF2B5EF4-FFF2-40B4-BE49-F238E27FC236}">
                <a16:creationId xmlns:a16="http://schemas.microsoft.com/office/drawing/2014/main" id="{90600BC2-45D9-834F-89F7-AE13B9262D5C}"/>
              </a:ext>
            </a:extLst>
          </p:cNvPr>
          <p:cNvSpPr/>
          <p:nvPr/>
        </p:nvSpPr>
        <p:spPr>
          <a:xfrm>
            <a:off x="2422803" y="1833160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" name="Google Shape;1050;p11">
            <a:extLst>
              <a:ext uri="{FF2B5EF4-FFF2-40B4-BE49-F238E27FC236}">
                <a16:creationId xmlns:a16="http://schemas.microsoft.com/office/drawing/2014/main" id="{B44529C1-6CD3-984A-AF09-59B310C174DC}"/>
              </a:ext>
            </a:extLst>
          </p:cNvPr>
          <p:cNvSpPr/>
          <p:nvPr/>
        </p:nvSpPr>
        <p:spPr>
          <a:xfrm>
            <a:off x="2422803" y="2356036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" name="Google Shape;1051;p11">
            <a:extLst>
              <a:ext uri="{FF2B5EF4-FFF2-40B4-BE49-F238E27FC236}">
                <a16:creationId xmlns:a16="http://schemas.microsoft.com/office/drawing/2014/main" id="{B8542754-B8A2-D64A-9E87-04F8759345D4}"/>
              </a:ext>
            </a:extLst>
          </p:cNvPr>
          <p:cNvSpPr/>
          <p:nvPr/>
        </p:nvSpPr>
        <p:spPr>
          <a:xfrm>
            <a:off x="2422803" y="2878912"/>
            <a:ext cx="306000" cy="307800"/>
          </a:xfrm>
          <a:prstGeom prst="roundRect">
            <a:avLst>
              <a:gd name="adj" fmla="val 16667"/>
            </a:avLst>
          </a:prstGeom>
          <a:solidFill>
            <a:srgbClr val="DDDDDD">
              <a:alpha val="4941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1052;p11">
            <a:extLst>
              <a:ext uri="{FF2B5EF4-FFF2-40B4-BE49-F238E27FC236}">
                <a16:creationId xmlns:a16="http://schemas.microsoft.com/office/drawing/2014/main" id="{1B3FF4FD-C6B3-4146-8451-3810C8B8B612}"/>
              </a:ext>
            </a:extLst>
          </p:cNvPr>
          <p:cNvSpPr/>
          <p:nvPr/>
        </p:nvSpPr>
        <p:spPr>
          <a:xfrm>
            <a:off x="2422803" y="3401789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2" name="Google Shape;1053;p11">
            <a:extLst>
              <a:ext uri="{FF2B5EF4-FFF2-40B4-BE49-F238E27FC236}">
                <a16:creationId xmlns:a16="http://schemas.microsoft.com/office/drawing/2014/main" id="{77436D35-788A-0A42-A470-989897ADEAE8}"/>
              </a:ext>
            </a:extLst>
          </p:cNvPr>
          <p:cNvSpPr/>
          <p:nvPr/>
        </p:nvSpPr>
        <p:spPr>
          <a:xfrm>
            <a:off x="3131107" y="2541554"/>
            <a:ext cx="91440" cy="91440"/>
          </a:xfrm>
          <a:prstGeom prst="ellipse">
            <a:avLst/>
          </a:prstGeom>
          <a:solidFill>
            <a:schemeClr val="dk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1054;p11">
            <a:extLst>
              <a:ext uri="{FF2B5EF4-FFF2-40B4-BE49-F238E27FC236}">
                <a16:creationId xmlns:a16="http://schemas.microsoft.com/office/drawing/2014/main" id="{AA7DB35C-02C8-1B46-8DF6-7D7B7B3727B3}"/>
              </a:ext>
            </a:extLst>
          </p:cNvPr>
          <p:cNvSpPr/>
          <p:nvPr/>
        </p:nvSpPr>
        <p:spPr>
          <a:xfrm>
            <a:off x="1896470" y="2394600"/>
            <a:ext cx="115800" cy="110700"/>
          </a:xfrm>
          <a:prstGeom prst="triangle">
            <a:avLst>
              <a:gd name="adj" fmla="val 50000"/>
            </a:avLst>
          </a:prstGeom>
          <a:solidFill>
            <a:srgbClr val="BAF8FF"/>
          </a:solidFill>
          <a:ln w="25400" cap="flat" cmpd="sng">
            <a:solidFill>
              <a:srgbClr val="0071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1055;p11">
            <a:extLst>
              <a:ext uri="{FF2B5EF4-FFF2-40B4-BE49-F238E27FC236}">
                <a16:creationId xmlns:a16="http://schemas.microsoft.com/office/drawing/2014/main" id="{EC29B602-EBD3-1945-A64B-21ABEF16BB10}"/>
              </a:ext>
            </a:extLst>
          </p:cNvPr>
          <p:cNvSpPr/>
          <p:nvPr/>
        </p:nvSpPr>
        <p:spPr>
          <a:xfrm>
            <a:off x="3117461" y="2394598"/>
            <a:ext cx="115800" cy="110700"/>
          </a:xfrm>
          <a:prstGeom prst="triangle">
            <a:avLst>
              <a:gd name="adj" fmla="val 50000"/>
            </a:avLst>
          </a:prstGeom>
          <a:solidFill>
            <a:srgbClr val="BAF8FF"/>
          </a:solidFill>
          <a:ln w="25400" cap="flat" cmpd="sng">
            <a:solidFill>
              <a:srgbClr val="0071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1057;p11">
            <a:extLst>
              <a:ext uri="{FF2B5EF4-FFF2-40B4-BE49-F238E27FC236}">
                <a16:creationId xmlns:a16="http://schemas.microsoft.com/office/drawing/2014/main" id="{A2E110AF-89C1-D344-9738-B2EC0484CE65}"/>
              </a:ext>
            </a:extLst>
          </p:cNvPr>
          <p:cNvSpPr/>
          <p:nvPr/>
        </p:nvSpPr>
        <p:spPr>
          <a:xfrm rot="-5400000">
            <a:off x="2288751" y="1908698"/>
            <a:ext cx="554100" cy="1188720"/>
          </a:xfrm>
          <a:prstGeom prst="arc">
            <a:avLst>
              <a:gd name="adj1" fmla="val 16831080"/>
              <a:gd name="adj2" fmla="val 4867374"/>
            </a:avLst>
          </a:prstGeom>
          <a:noFill/>
          <a:ln w="57150" cap="flat" cmpd="sng">
            <a:solidFill>
              <a:srgbClr val="00717D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1058;p11">
            <a:extLst>
              <a:ext uri="{FF2B5EF4-FFF2-40B4-BE49-F238E27FC236}">
                <a16:creationId xmlns:a16="http://schemas.microsoft.com/office/drawing/2014/main" id="{A04EF77E-9D6C-9740-8472-DDE8E1819E47}"/>
              </a:ext>
            </a:extLst>
          </p:cNvPr>
          <p:cNvSpPr txBox="1"/>
          <p:nvPr/>
        </p:nvSpPr>
        <p:spPr>
          <a:xfrm rot="-5400000">
            <a:off x="1966884" y="3474823"/>
            <a:ext cx="52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Address</a:t>
            </a:r>
            <a:endParaRPr dirty="0"/>
          </a:p>
        </p:txBody>
      </p:sp>
      <p:sp>
        <p:nvSpPr>
          <p:cNvPr id="68" name="Google Shape;1059;p11">
            <a:extLst>
              <a:ext uri="{FF2B5EF4-FFF2-40B4-BE49-F238E27FC236}">
                <a16:creationId xmlns:a16="http://schemas.microsoft.com/office/drawing/2014/main" id="{7A3D8409-0218-A246-9BEB-859261C32D9E}"/>
              </a:ext>
            </a:extLst>
          </p:cNvPr>
          <p:cNvSpPr/>
          <p:nvPr/>
        </p:nvSpPr>
        <p:spPr>
          <a:xfrm>
            <a:off x="3117461" y="1491908"/>
            <a:ext cx="115800" cy="110700"/>
          </a:xfrm>
          <a:prstGeom prst="triangle">
            <a:avLst>
              <a:gd name="adj" fmla="val 50000"/>
            </a:avLst>
          </a:prstGeom>
          <a:solidFill>
            <a:srgbClr val="BAF8FF"/>
          </a:solidFill>
          <a:ln w="25400" cap="flat" cmpd="sng">
            <a:solidFill>
              <a:srgbClr val="0071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1060;p11">
            <a:extLst>
              <a:ext uri="{FF2B5EF4-FFF2-40B4-BE49-F238E27FC236}">
                <a16:creationId xmlns:a16="http://schemas.microsoft.com/office/drawing/2014/main" id="{102BBE85-AE26-1D4F-B94D-F8382FC4FD6E}"/>
              </a:ext>
            </a:extLst>
          </p:cNvPr>
          <p:cNvSpPr txBox="1"/>
          <p:nvPr/>
        </p:nvSpPr>
        <p:spPr>
          <a:xfrm rot="-5400000">
            <a:off x="857525" y="3973281"/>
            <a:ext cx="423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Source</a:t>
            </a:r>
            <a:endParaRPr dirty="0"/>
          </a:p>
        </p:txBody>
      </p:sp>
      <p:sp>
        <p:nvSpPr>
          <p:cNvPr id="70" name="Google Shape;1061;p11">
            <a:extLst>
              <a:ext uri="{FF2B5EF4-FFF2-40B4-BE49-F238E27FC236}">
                <a16:creationId xmlns:a16="http://schemas.microsoft.com/office/drawing/2014/main" id="{19EBB0E3-F8F2-2F44-9908-ED23AC3183CF}"/>
              </a:ext>
            </a:extLst>
          </p:cNvPr>
          <p:cNvSpPr txBox="1"/>
          <p:nvPr/>
        </p:nvSpPr>
        <p:spPr>
          <a:xfrm rot="-5400000">
            <a:off x="3211216" y="3995431"/>
            <a:ext cx="4572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Pointer</a:t>
            </a:r>
            <a:endParaRPr dirty="0"/>
          </a:p>
        </p:txBody>
      </p:sp>
      <p:sp>
        <p:nvSpPr>
          <p:cNvPr id="71" name="Google Shape;1062;p11">
            <a:extLst>
              <a:ext uri="{FF2B5EF4-FFF2-40B4-BE49-F238E27FC236}">
                <a16:creationId xmlns:a16="http://schemas.microsoft.com/office/drawing/2014/main" id="{6955E93B-A968-D944-93AB-879ADA79E2C3}"/>
              </a:ext>
            </a:extLst>
          </p:cNvPr>
          <p:cNvSpPr txBox="1"/>
          <p:nvPr/>
        </p:nvSpPr>
        <p:spPr>
          <a:xfrm>
            <a:off x="1652600" y="4364823"/>
            <a:ext cx="62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i="1">
                <a:latin typeface="Avenir"/>
                <a:ea typeface="Avenir"/>
                <a:cs typeface="Avenir"/>
                <a:sym typeface="Avenir"/>
              </a:rPr>
              <a:t>Recalled</a:t>
            </a:r>
            <a:endParaRPr sz="1000" i="1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1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Token</a:t>
            </a:r>
            <a:endParaRPr/>
          </a:p>
        </p:txBody>
      </p:sp>
      <p:sp>
        <p:nvSpPr>
          <p:cNvPr id="72" name="Google Shape;1063;p11">
            <a:extLst>
              <a:ext uri="{FF2B5EF4-FFF2-40B4-BE49-F238E27FC236}">
                <a16:creationId xmlns:a16="http://schemas.microsoft.com/office/drawing/2014/main" id="{6CF52C82-5178-CE40-9172-1F52564352FC}"/>
              </a:ext>
            </a:extLst>
          </p:cNvPr>
          <p:cNvSpPr/>
          <p:nvPr/>
        </p:nvSpPr>
        <p:spPr>
          <a:xfrm>
            <a:off x="1805631" y="1833160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4" name="Google Shape;1065;p11">
            <a:extLst>
              <a:ext uri="{FF2B5EF4-FFF2-40B4-BE49-F238E27FC236}">
                <a16:creationId xmlns:a16="http://schemas.microsoft.com/office/drawing/2014/main" id="{B27CDED7-8E41-054D-9181-7917A26231B6}"/>
              </a:ext>
            </a:extLst>
          </p:cNvPr>
          <p:cNvSpPr/>
          <p:nvPr/>
        </p:nvSpPr>
        <p:spPr>
          <a:xfrm>
            <a:off x="1805631" y="3401789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1066;p11">
            <a:extLst>
              <a:ext uri="{FF2B5EF4-FFF2-40B4-BE49-F238E27FC236}">
                <a16:creationId xmlns:a16="http://schemas.microsoft.com/office/drawing/2014/main" id="{D336FF54-5919-FF47-B6CC-D0657F30AC8F}"/>
              </a:ext>
            </a:extLst>
          </p:cNvPr>
          <p:cNvSpPr/>
          <p:nvPr/>
        </p:nvSpPr>
        <p:spPr>
          <a:xfrm>
            <a:off x="3137118" y="4036225"/>
            <a:ext cx="91440" cy="91440"/>
          </a:xfrm>
          <a:prstGeom prst="ellipse">
            <a:avLst/>
          </a:prstGeom>
          <a:solidFill>
            <a:schemeClr val="dk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067;p11">
            <a:extLst>
              <a:ext uri="{FF2B5EF4-FFF2-40B4-BE49-F238E27FC236}">
                <a16:creationId xmlns:a16="http://schemas.microsoft.com/office/drawing/2014/main" id="{F581EB47-F506-9548-94DD-5B4906632423}"/>
              </a:ext>
            </a:extLst>
          </p:cNvPr>
          <p:cNvSpPr/>
          <p:nvPr/>
        </p:nvSpPr>
        <p:spPr>
          <a:xfrm>
            <a:off x="1935489" y="3521179"/>
            <a:ext cx="91440" cy="91440"/>
          </a:xfrm>
          <a:prstGeom prst="ellipse">
            <a:avLst/>
          </a:prstGeom>
          <a:solidFill>
            <a:schemeClr val="dk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1068;p11">
            <a:extLst>
              <a:ext uri="{FF2B5EF4-FFF2-40B4-BE49-F238E27FC236}">
                <a16:creationId xmlns:a16="http://schemas.microsoft.com/office/drawing/2014/main" id="{972E6C63-1EF4-E942-831B-F09B548FC607}"/>
              </a:ext>
            </a:extLst>
          </p:cNvPr>
          <p:cNvSpPr/>
          <p:nvPr/>
        </p:nvSpPr>
        <p:spPr>
          <a:xfrm>
            <a:off x="1914808" y="2551976"/>
            <a:ext cx="91440" cy="91440"/>
          </a:xfrm>
          <a:prstGeom prst="ellipse">
            <a:avLst/>
          </a:prstGeom>
          <a:solidFill>
            <a:schemeClr val="dk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1069;p11">
            <a:extLst>
              <a:ext uri="{FF2B5EF4-FFF2-40B4-BE49-F238E27FC236}">
                <a16:creationId xmlns:a16="http://schemas.microsoft.com/office/drawing/2014/main" id="{62227ECB-02FB-054D-BBA4-3EC555D0BFB2}"/>
              </a:ext>
            </a:extLst>
          </p:cNvPr>
          <p:cNvSpPr/>
          <p:nvPr/>
        </p:nvSpPr>
        <p:spPr>
          <a:xfrm>
            <a:off x="3022371" y="1833160"/>
            <a:ext cx="3060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9" name="Google Shape;1070;p11">
            <a:extLst>
              <a:ext uri="{FF2B5EF4-FFF2-40B4-BE49-F238E27FC236}">
                <a16:creationId xmlns:a16="http://schemas.microsoft.com/office/drawing/2014/main" id="{2D2772F7-30DE-754A-96FB-6C0578B16511}"/>
              </a:ext>
            </a:extLst>
          </p:cNvPr>
          <p:cNvSpPr/>
          <p:nvPr/>
        </p:nvSpPr>
        <p:spPr>
          <a:xfrm>
            <a:off x="1284565" y="4033961"/>
            <a:ext cx="91440" cy="91440"/>
          </a:xfrm>
          <a:prstGeom prst="ellipse">
            <a:avLst/>
          </a:prstGeom>
          <a:solidFill>
            <a:schemeClr val="dk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1071;p11">
            <a:extLst>
              <a:ext uri="{FF2B5EF4-FFF2-40B4-BE49-F238E27FC236}">
                <a16:creationId xmlns:a16="http://schemas.microsoft.com/office/drawing/2014/main" id="{81048088-A401-4947-A7C4-83D81AF289A5}"/>
              </a:ext>
            </a:extLst>
          </p:cNvPr>
          <p:cNvCxnSpPr>
            <a:stCxn id="53" idx="0"/>
          </p:cNvCxnSpPr>
          <p:nvPr/>
        </p:nvCxnSpPr>
        <p:spPr>
          <a:xfrm rot="10800000">
            <a:off x="3175371" y="1624516"/>
            <a:ext cx="0" cy="731520"/>
          </a:xfrm>
          <a:prstGeom prst="straightConnector1">
            <a:avLst/>
          </a:prstGeom>
          <a:noFill/>
          <a:ln w="57150" cap="flat" cmpd="sng">
            <a:solidFill>
              <a:srgbClr val="00717D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" name="Google Shape;1072;p11">
            <a:extLst>
              <a:ext uri="{FF2B5EF4-FFF2-40B4-BE49-F238E27FC236}">
                <a16:creationId xmlns:a16="http://schemas.microsoft.com/office/drawing/2014/main" id="{F6DA3A03-3FA5-D74B-8F1F-56CB25553BA0}"/>
              </a:ext>
            </a:extLst>
          </p:cNvPr>
          <p:cNvCxnSpPr>
            <a:cxnSpLocks/>
          </p:cNvCxnSpPr>
          <p:nvPr/>
        </p:nvCxnSpPr>
        <p:spPr>
          <a:xfrm rot="10800000">
            <a:off x="1332929" y="3729859"/>
            <a:ext cx="0" cy="362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2" name="Google Shape;1073;p11">
            <a:extLst>
              <a:ext uri="{FF2B5EF4-FFF2-40B4-BE49-F238E27FC236}">
                <a16:creationId xmlns:a16="http://schemas.microsoft.com/office/drawing/2014/main" id="{8E0F5054-8FCE-AF40-B644-1BBCBC1AF114}"/>
              </a:ext>
            </a:extLst>
          </p:cNvPr>
          <p:cNvCxnSpPr/>
          <p:nvPr/>
        </p:nvCxnSpPr>
        <p:spPr>
          <a:xfrm rot="10800000">
            <a:off x="1985628" y="2680202"/>
            <a:ext cx="0" cy="8229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3" name="Google Shape;1074;p11">
            <a:extLst>
              <a:ext uri="{FF2B5EF4-FFF2-40B4-BE49-F238E27FC236}">
                <a16:creationId xmlns:a16="http://schemas.microsoft.com/office/drawing/2014/main" id="{96ABC5B2-E66B-3E46-B7C6-09306D266560}"/>
              </a:ext>
            </a:extLst>
          </p:cNvPr>
          <p:cNvCxnSpPr/>
          <p:nvPr/>
        </p:nvCxnSpPr>
        <p:spPr>
          <a:xfrm rot="10800000">
            <a:off x="3186591" y="2672105"/>
            <a:ext cx="0" cy="1361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4" name="Google Shape;1075;p11">
            <a:extLst>
              <a:ext uri="{FF2B5EF4-FFF2-40B4-BE49-F238E27FC236}">
                <a16:creationId xmlns:a16="http://schemas.microsoft.com/office/drawing/2014/main" id="{02C328F0-6497-D449-B52A-08D4EE829C04}"/>
              </a:ext>
            </a:extLst>
          </p:cNvPr>
          <p:cNvSpPr txBox="1"/>
          <p:nvPr/>
        </p:nvSpPr>
        <p:spPr>
          <a:xfrm flipH="1">
            <a:off x="1532243" y="2204825"/>
            <a:ext cx="5253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" sz="1050" b="1">
                <a:solidFill>
                  <a:srgbClr val="00717D"/>
                </a:solidFill>
                <a:latin typeface="Avenir"/>
                <a:ea typeface="Avenir"/>
                <a:cs typeface="Avenir"/>
                <a:sym typeface="Avenir"/>
              </a:rPr>
              <a:t>Payload</a:t>
            </a:r>
            <a:endParaRPr b="1">
              <a:solidFill>
                <a:srgbClr val="00717D"/>
              </a:solidFill>
            </a:endParaRPr>
          </a:p>
        </p:txBody>
      </p:sp>
      <p:sp>
        <p:nvSpPr>
          <p:cNvPr id="87" name="Google Shape;1078;p11">
            <a:extLst>
              <a:ext uri="{FF2B5EF4-FFF2-40B4-BE49-F238E27FC236}">
                <a16:creationId xmlns:a16="http://schemas.microsoft.com/office/drawing/2014/main" id="{A09C7B6F-465E-5A40-9D87-2D8D98532C24}"/>
              </a:ext>
            </a:extLst>
          </p:cNvPr>
          <p:cNvSpPr/>
          <p:nvPr/>
        </p:nvSpPr>
        <p:spPr>
          <a:xfrm>
            <a:off x="1284665" y="3521192"/>
            <a:ext cx="91440" cy="91440"/>
          </a:xfrm>
          <a:prstGeom prst="ellipse">
            <a:avLst/>
          </a:prstGeom>
          <a:solidFill>
            <a:schemeClr val="dk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056;p11">
            <a:extLst>
              <a:ext uri="{FF2B5EF4-FFF2-40B4-BE49-F238E27FC236}">
                <a16:creationId xmlns:a16="http://schemas.microsoft.com/office/drawing/2014/main" id="{405E7C7A-EE82-A847-A868-8B28FEAB05EA}"/>
              </a:ext>
            </a:extLst>
          </p:cNvPr>
          <p:cNvSpPr/>
          <p:nvPr/>
        </p:nvSpPr>
        <p:spPr>
          <a:xfrm rot="5400000">
            <a:off x="2308841" y="1949784"/>
            <a:ext cx="561600" cy="1185900"/>
          </a:xfrm>
          <a:prstGeom prst="arc">
            <a:avLst>
              <a:gd name="adj1" fmla="val 16844160"/>
              <a:gd name="adj2" fmla="val 4920018"/>
            </a:avLst>
          </a:prstGeom>
          <a:noFill/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1077;p11">
            <a:extLst>
              <a:ext uri="{FF2B5EF4-FFF2-40B4-BE49-F238E27FC236}">
                <a16:creationId xmlns:a16="http://schemas.microsoft.com/office/drawing/2014/main" id="{E14D7138-5B2D-3748-87E6-89FDB145A1F2}"/>
              </a:ext>
            </a:extLst>
          </p:cNvPr>
          <p:cNvSpPr/>
          <p:nvPr/>
        </p:nvSpPr>
        <p:spPr>
          <a:xfrm rot="-5400000">
            <a:off x="1931466" y="3200384"/>
            <a:ext cx="647400" cy="2005200"/>
          </a:xfrm>
          <a:prstGeom prst="arc">
            <a:avLst>
              <a:gd name="adj1" fmla="val 16844160"/>
              <a:gd name="adj2" fmla="val 4770519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chemeClr val="dk1"/>
              </a:solidFill>
            </a:endParaRPr>
          </a:p>
        </p:txBody>
      </p:sp>
      <p:cxnSp>
        <p:nvCxnSpPr>
          <p:cNvPr id="106" name="Google Shape;1071;p11">
            <a:extLst>
              <a:ext uri="{FF2B5EF4-FFF2-40B4-BE49-F238E27FC236}">
                <a16:creationId xmlns:a16="http://schemas.microsoft.com/office/drawing/2014/main" id="{D5D164E7-98BC-FA4C-B058-465415DA625D}"/>
              </a:ext>
            </a:extLst>
          </p:cNvPr>
          <p:cNvCxnSpPr>
            <a:cxnSpLocks/>
          </p:cNvCxnSpPr>
          <p:nvPr/>
        </p:nvCxnSpPr>
        <p:spPr>
          <a:xfrm rot="10800000">
            <a:off x="1862950" y="2667874"/>
            <a:ext cx="0" cy="1188720"/>
          </a:xfrm>
          <a:prstGeom prst="straightConnector1">
            <a:avLst/>
          </a:prstGeom>
          <a:noFill/>
          <a:ln w="57150" cap="flat" cmpd="sng">
            <a:solidFill>
              <a:srgbClr val="00717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" name="Google Shape;1076;p11">
            <a:extLst>
              <a:ext uri="{FF2B5EF4-FFF2-40B4-BE49-F238E27FC236}">
                <a16:creationId xmlns:a16="http://schemas.microsoft.com/office/drawing/2014/main" id="{BA7ABF98-D667-724D-B0B6-E85C01088DE4}"/>
              </a:ext>
            </a:extLst>
          </p:cNvPr>
          <p:cNvSpPr/>
          <p:nvPr/>
        </p:nvSpPr>
        <p:spPr>
          <a:xfrm rot="-5400000">
            <a:off x="1523349" y="3204018"/>
            <a:ext cx="291300" cy="777086"/>
          </a:xfrm>
          <a:prstGeom prst="arc">
            <a:avLst>
              <a:gd name="adj1" fmla="val 17137108"/>
              <a:gd name="adj2" fmla="val 4474414"/>
            </a:avLst>
          </a:prstGeom>
          <a:noFill/>
          <a:ln w="19050" cap="flat" cmpd="sng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sm" len="sm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i="0" u="none" strike="noStrike" cap="none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07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27"/>
          <p:cNvSpPr/>
          <p:nvPr/>
        </p:nvSpPr>
        <p:spPr>
          <a:xfrm>
            <a:off x="7008175" y="359975"/>
            <a:ext cx="2052000" cy="3758590"/>
          </a:xfrm>
          <a:prstGeom prst="roundRect">
            <a:avLst>
              <a:gd name="adj" fmla="val 8303"/>
            </a:avLst>
          </a:prstGeom>
          <a:solidFill>
            <a:srgbClr val="FFF2CC">
              <a:alpha val="7911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4801700" y="2190025"/>
            <a:ext cx="2125200" cy="1942508"/>
          </a:xfrm>
          <a:prstGeom prst="roundRect">
            <a:avLst>
              <a:gd name="adj" fmla="val 5996"/>
            </a:avLst>
          </a:prstGeom>
          <a:solidFill>
            <a:srgbClr val="D9D2E9">
              <a:alpha val="64560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4" name="Google Shape;1044;p27"/>
          <p:cNvSpPr/>
          <p:nvPr/>
        </p:nvSpPr>
        <p:spPr>
          <a:xfrm>
            <a:off x="470713" y="2072500"/>
            <a:ext cx="4133400" cy="2046065"/>
          </a:xfrm>
          <a:prstGeom prst="roundRect">
            <a:avLst>
              <a:gd name="adj" fmla="val 5996"/>
            </a:avLst>
          </a:prstGeom>
          <a:solidFill>
            <a:srgbClr val="D9EAD3"/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545458" y="1866643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OID Binding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4884047" y="1984875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Binding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89742" y="2530400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 OIDs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44;p27">
            <a:extLst>
              <a:ext uri="{FF2B5EF4-FFF2-40B4-BE49-F238E27FC236}">
                <a16:creationId xmlns:a16="http://schemas.microsoft.com/office/drawing/2014/main" id="{17489EBB-6777-D044-B484-2599940A57D5}"/>
              </a:ext>
            </a:extLst>
          </p:cNvPr>
          <p:cNvSpPr/>
          <p:nvPr/>
        </p:nvSpPr>
        <p:spPr>
          <a:xfrm>
            <a:off x="332056" y="337565"/>
            <a:ext cx="8720616" cy="3807509"/>
          </a:xfrm>
          <a:prstGeom prst="roundRect">
            <a:avLst>
              <a:gd name="adj" fmla="val 5996"/>
            </a:avLst>
          </a:prstGeom>
          <a:solidFill>
            <a:srgbClr val="80F8FF">
              <a:alpha val="15686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5" name="Google Shape;1035;p27"/>
          <p:cNvSpPr/>
          <p:nvPr/>
        </p:nvSpPr>
        <p:spPr>
          <a:xfrm>
            <a:off x="4259954" y="359975"/>
            <a:ext cx="4800221" cy="1908483"/>
          </a:xfrm>
          <a:prstGeom prst="roundRect">
            <a:avLst>
              <a:gd name="adj" fmla="val 8303"/>
            </a:avLst>
          </a:prstGeom>
          <a:solidFill>
            <a:srgbClr val="FFF2CC">
              <a:alpha val="80126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4" name="Google Shape;1044;p27"/>
          <p:cNvSpPr/>
          <p:nvPr/>
        </p:nvSpPr>
        <p:spPr>
          <a:xfrm>
            <a:off x="2744945" y="1575113"/>
            <a:ext cx="6310128" cy="2543452"/>
          </a:xfrm>
          <a:prstGeom prst="roundRect">
            <a:avLst>
              <a:gd name="adj" fmla="val 5996"/>
            </a:avLst>
          </a:prstGeom>
          <a:solidFill>
            <a:srgbClr val="D9EAD3">
              <a:alpha val="49753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4" name="Google Shape;1114;p27"/>
          <p:cNvSpPr txBox="1"/>
          <p:nvPr/>
        </p:nvSpPr>
        <p:spPr>
          <a:xfrm>
            <a:off x="2795021" y="1575113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Binding lookback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6" name="Google Shape;1036;p27"/>
          <p:cNvSpPr/>
          <p:nvPr/>
        </p:nvSpPr>
        <p:spPr>
          <a:xfrm>
            <a:off x="5365997" y="1996839"/>
            <a:ext cx="2992717" cy="1572500"/>
          </a:xfrm>
          <a:prstGeom prst="roundRect">
            <a:avLst>
              <a:gd name="adj" fmla="val 5996"/>
            </a:avLst>
          </a:prstGeom>
          <a:solidFill>
            <a:srgbClr val="D9D2E9">
              <a:alpha val="90211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79325" y="2943240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  <a:endCxn id="1057" idx="2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stCxn id="1059" idx="0"/>
            <a:endCxn id="1056" idx="2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0" name="Google Shape;1080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114300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3" name="Google Shape;1083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endCxn id="1057" idx="2"/>
          </p:cNvCxnSpPr>
          <p:nvPr/>
        </p:nvCxnSpPr>
        <p:spPr>
          <a:xfrm>
            <a:off x="1805888" y="2167788"/>
            <a:ext cx="7035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stCxn id="1061" idx="0"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3" name="Google Shape;1093;p27"/>
          <p:cNvCxnSpPr/>
          <p:nvPr/>
        </p:nvCxnSpPr>
        <p:spPr>
          <a:xfrm>
            <a:off x="30250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4" name="Google Shape;1094;p27"/>
          <p:cNvCxnSpPr/>
          <p:nvPr/>
        </p:nvCxnSpPr>
        <p:spPr>
          <a:xfrm>
            <a:off x="3634563" y="2167800"/>
            <a:ext cx="7092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</p:cNvCxnSpPr>
          <p:nvPr/>
        </p:nvCxnSpPr>
        <p:spPr>
          <a:xfrm rot="10800000" flipH="1">
            <a:off x="4410272" y="843265"/>
            <a:ext cx="3557016" cy="3246120"/>
          </a:xfrm>
          <a:prstGeom prst="bentConnector3">
            <a:avLst>
              <a:gd name="adj1" fmla="val -56"/>
            </a:avLst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685475"/>
            <a:ext cx="4176300" cy="753600"/>
          </a:xfrm>
          <a:prstGeom prst="bentConnector3">
            <a:avLst>
              <a:gd name="adj1" fmla="val 100101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5" name="Google Shape;1115;p27"/>
          <p:cNvSpPr txBox="1"/>
          <p:nvPr/>
        </p:nvSpPr>
        <p:spPr>
          <a:xfrm>
            <a:off x="5378476" y="2034939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Visibility lookback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4345109" y="430060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lookback</a:t>
            </a:r>
            <a:endParaRPr sz="1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stCxn id="1092" idx="0"/>
            <a:endCxn id="1072" idx="1"/>
          </p:cNvCxnSpPr>
          <p:nvPr/>
        </p:nvCxnSpPr>
        <p:spPr>
          <a:xfrm rot="-5400000">
            <a:off x="6104438" y="235338"/>
            <a:ext cx="167700" cy="3558000"/>
          </a:xfrm>
          <a:prstGeom prst="bentConnector2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70225" y="280188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89742" y="2530400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 OIDs</a:t>
            </a:r>
            <a:endParaRPr sz="1200" b="1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" name="Google Shape;918;p25">
            <a:extLst>
              <a:ext uri="{FF2B5EF4-FFF2-40B4-BE49-F238E27FC236}">
                <a16:creationId xmlns:a16="http://schemas.microsoft.com/office/drawing/2014/main" id="{20FC4997-85DD-6B4C-BB7F-47FA37DCAB74}"/>
              </a:ext>
            </a:extLst>
          </p:cNvPr>
          <p:cNvCxnSpPr>
            <a:cxnSpLocks/>
          </p:cNvCxnSpPr>
          <p:nvPr/>
        </p:nvCxnSpPr>
        <p:spPr>
          <a:xfrm flipV="1">
            <a:off x="3139775" y="3387910"/>
            <a:ext cx="2693466" cy="456016"/>
          </a:xfrm>
          <a:prstGeom prst="bentConnector3">
            <a:avLst>
              <a:gd name="adj1" fmla="val 99948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  <a:latin typeface="Avenir"/>
                <a:ea typeface="Avenir"/>
                <a:cs typeface="Avenir"/>
                <a:sym typeface="Avenir"/>
              </a:rPr>
              <a:t>Visibility ID</a:t>
            </a:r>
            <a:endParaRPr sz="1200" b="1" dirty="0">
              <a:solidFill>
                <a:schemeClr val="accen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3744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44;p27">
            <a:extLst>
              <a:ext uri="{FF2B5EF4-FFF2-40B4-BE49-F238E27FC236}">
                <a16:creationId xmlns:a16="http://schemas.microsoft.com/office/drawing/2014/main" id="{17489EBB-6777-D044-B484-2599940A57D5}"/>
              </a:ext>
            </a:extLst>
          </p:cNvPr>
          <p:cNvSpPr/>
          <p:nvPr/>
        </p:nvSpPr>
        <p:spPr>
          <a:xfrm>
            <a:off x="332056" y="243017"/>
            <a:ext cx="6469711" cy="3886200"/>
          </a:xfrm>
          <a:prstGeom prst="roundRect">
            <a:avLst>
              <a:gd name="adj" fmla="val 5996"/>
            </a:avLst>
          </a:prstGeom>
          <a:solidFill>
            <a:srgbClr val="80F8FF">
              <a:alpha val="9973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44" name="Google Shape;1044;p27"/>
          <p:cNvSpPr/>
          <p:nvPr/>
        </p:nvSpPr>
        <p:spPr>
          <a:xfrm>
            <a:off x="2744945" y="1607039"/>
            <a:ext cx="3462211" cy="2325906"/>
          </a:xfrm>
          <a:prstGeom prst="roundRect">
            <a:avLst>
              <a:gd name="adj" fmla="val 5996"/>
            </a:avLst>
          </a:prstGeom>
          <a:solidFill>
            <a:srgbClr val="D9EAD3">
              <a:alpha val="81876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43017"/>
            <a:ext cx="0" cy="388275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  <a:alpha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V="1">
            <a:off x="1799325" y="243017"/>
            <a:ext cx="0" cy="3875362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  <a:alpha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48391" y="2850003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10938" y="243017"/>
            <a:ext cx="0" cy="388275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  <a:alpha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0" name="Google Shape;1060;p27"/>
          <p:cNvCxnSpPr>
            <a:cxnSpLocks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5" name="Google Shape;1035;p27"/>
          <p:cNvSpPr/>
          <p:nvPr/>
        </p:nvSpPr>
        <p:spPr>
          <a:xfrm>
            <a:off x="4127081" y="336300"/>
            <a:ext cx="2235294" cy="1634698"/>
          </a:xfrm>
          <a:prstGeom prst="roundRect">
            <a:avLst>
              <a:gd name="adj" fmla="val 8303"/>
            </a:avLst>
          </a:prstGeom>
          <a:solidFill>
            <a:srgbClr val="FFF2CC">
              <a:alpha val="6996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V="1">
            <a:off x="3061719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7" name="Google Shape;1067;p27"/>
          <p:cNvSpPr txBox="1"/>
          <p:nvPr/>
        </p:nvSpPr>
        <p:spPr>
          <a:xfrm rot="-5400000">
            <a:off x="2274288" y="2741365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1071" name="Google Shape;1071;p27"/>
          <p:cNvCxnSpPr>
            <a:cxnSpLocks/>
            <a:stCxn id="1072" idx="0"/>
            <a:endCxn id="1073" idx="2"/>
          </p:cNvCxnSpPr>
          <p:nvPr/>
        </p:nvCxnSpPr>
        <p:spPr>
          <a:xfrm flipV="1">
            <a:off x="6070286" y="1075624"/>
            <a:ext cx="1" cy="427848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5658008" y="-1761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9" name="Google Shape;1079;p27"/>
          <p:cNvCxnSpPr>
            <a:cxnSpLocks/>
          </p:cNvCxnSpPr>
          <p:nvPr/>
        </p:nvCxnSpPr>
        <p:spPr>
          <a:xfrm flipH="1" flipV="1">
            <a:off x="6070286" y="243017"/>
            <a:ext cx="1" cy="3886119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5" name="Google Shape;1045;p27"/>
          <p:cNvCxnSpPr>
            <a:cxnSpLocks/>
            <a:endCxn id="115" idx="2"/>
          </p:cNvCxnSpPr>
          <p:nvPr/>
        </p:nvCxnSpPr>
        <p:spPr>
          <a:xfrm flipH="1" flipV="1">
            <a:off x="4404015" y="1075624"/>
            <a:ext cx="0" cy="3058346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5529687" y="642724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9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27" name="Google Shape;1084;p27">
            <a:extLst>
              <a:ext uri="{FF2B5EF4-FFF2-40B4-BE49-F238E27FC236}">
                <a16:creationId xmlns:a16="http://schemas.microsoft.com/office/drawing/2014/main" id="{F3F979C6-10B8-2644-B2BB-7DFF91BCA933}"/>
              </a:ext>
            </a:extLst>
          </p:cNvPr>
          <p:cNvCxnSpPr>
            <a:cxnSpLocks/>
          </p:cNvCxnSpPr>
          <p:nvPr/>
        </p:nvCxnSpPr>
        <p:spPr>
          <a:xfrm flipH="1" flipV="1">
            <a:off x="5482820" y="1596181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2" name="Google Shape;1072;p27"/>
          <p:cNvSpPr/>
          <p:nvPr/>
        </p:nvSpPr>
        <p:spPr>
          <a:xfrm>
            <a:off x="5529685" y="1503472"/>
            <a:ext cx="1081201" cy="4829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Answer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State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3" name="Google Shape;1083;p27"/>
          <p:cNvCxnSpPr>
            <a:cxnSpLocks/>
            <a:endCxn id="1072" idx="2"/>
          </p:cNvCxnSpPr>
          <p:nvPr/>
        </p:nvCxnSpPr>
        <p:spPr>
          <a:xfrm flipV="1">
            <a:off x="5464270" y="1986421"/>
            <a:ext cx="606016" cy="405956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4996113" y="161022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8" name="Google Shape;1088;p27"/>
          <p:cNvCxnSpPr>
            <a:cxnSpLocks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90" name="Google Shape;1090;p27"/>
          <p:cNvCxnSpPr>
            <a:cxnSpLocks/>
          </p:cNvCxnSpPr>
          <p:nvPr/>
        </p:nvCxnSpPr>
        <p:spPr>
          <a:xfrm>
            <a:off x="1805888" y="2167788"/>
            <a:ext cx="762988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</p:cNvCxnSpPr>
          <p:nvPr/>
        </p:nvCxnSpPr>
        <p:spPr>
          <a:xfrm flipV="1">
            <a:off x="6070287" y="275068"/>
            <a:ext cx="0" cy="36576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0" name="Google Shape;1110;p27"/>
          <p:cNvCxnSpPr>
            <a:cxnSpLocks/>
          </p:cNvCxnSpPr>
          <p:nvPr/>
        </p:nvCxnSpPr>
        <p:spPr>
          <a:xfrm flipV="1">
            <a:off x="3714212" y="2453827"/>
            <a:ext cx="1754167" cy="985250"/>
          </a:xfrm>
          <a:prstGeom prst="bentConnector3">
            <a:avLst>
              <a:gd name="adj1" fmla="val 99444"/>
            </a:avLst>
          </a:prstGeom>
          <a:noFill/>
          <a:ln w="2540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13" name="Google Shape;1113;p27"/>
          <p:cNvCxnSpPr>
            <a:cxnSpLocks/>
            <a:stCxn id="1069" idx="6"/>
          </p:cNvCxnSpPr>
          <p:nvPr/>
        </p:nvCxnSpPr>
        <p:spPr>
          <a:xfrm flipV="1">
            <a:off x="3113363" y="2453839"/>
            <a:ext cx="1887772" cy="1387449"/>
          </a:xfrm>
          <a:prstGeom prst="bentConnector3">
            <a:avLst>
              <a:gd name="adj1" fmla="val 99863"/>
            </a:avLst>
          </a:prstGeom>
          <a:noFill/>
          <a:ln w="25400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16" name="Google Shape;1116;p27"/>
          <p:cNvSpPr txBox="1"/>
          <p:nvPr/>
        </p:nvSpPr>
        <p:spPr>
          <a:xfrm>
            <a:off x="4202267" y="390291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(b) Answer lookback</a:t>
            </a:r>
            <a:endParaRPr sz="1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999793" y="2820427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751782" y="2741365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2924720" y="1585158"/>
            <a:ext cx="718200" cy="584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6070286" y="1075624"/>
            <a:ext cx="1" cy="427848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5" name="Google Shape;1072;p27">
            <a:extLst>
              <a:ext uri="{FF2B5EF4-FFF2-40B4-BE49-F238E27FC236}">
                <a16:creationId xmlns:a16="http://schemas.microsoft.com/office/drawing/2014/main" id="{5D44059D-9395-BC40-975A-C2079BEAE0E6}"/>
              </a:ext>
            </a:extLst>
          </p:cNvPr>
          <p:cNvSpPr/>
          <p:nvPr/>
        </p:nvSpPr>
        <p:spPr>
          <a:xfrm>
            <a:off x="3986449" y="634038"/>
            <a:ext cx="835132" cy="44158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056;p27">
            <a:extLst>
              <a:ext uri="{FF2B5EF4-FFF2-40B4-BE49-F238E27FC236}">
                <a16:creationId xmlns:a16="http://schemas.microsoft.com/office/drawing/2014/main" id="{2DAA1FBF-B472-BF44-AF14-78B63A607B3E}"/>
              </a:ext>
            </a:extLst>
          </p:cNvPr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78" name="Google Shape;1059;p27">
            <a:extLst>
              <a:ext uri="{FF2B5EF4-FFF2-40B4-BE49-F238E27FC236}">
                <a16:creationId xmlns:a16="http://schemas.microsoft.com/office/drawing/2014/main" id="{4AC28C88-929E-6A48-AF26-1E39FFD5C50B}"/>
              </a:ext>
            </a:extLst>
          </p:cNvPr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79" name="Google Shape;1057;p27">
            <a:extLst>
              <a:ext uri="{FF2B5EF4-FFF2-40B4-BE49-F238E27FC236}">
                <a16:creationId xmlns:a16="http://schemas.microsoft.com/office/drawing/2014/main" id="{91682F7C-0E6D-3043-AF43-49265A664995}"/>
              </a:ext>
            </a:extLst>
          </p:cNvPr>
          <p:cNvSpPr/>
          <p:nvPr/>
        </p:nvSpPr>
        <p:spPr>
          <a:xfrm>
            <a:off x="2504068" y="310941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cxnSp>
        <p:nvCxnSpPr>
          <p:cNvPr id="195" name="Google Shape;1107;p27">
            <a:extLst>
              <a:ext uri="{FF2B5EF4-FFF2-40B4-BE49-F238E27FC236}">
                <a16:creationId xmlns:a16="http://schemas.microsoft.com/office/drawing/2014/main" id="{848CC848-1035-4548-ACB1-AF17FFC9C703}"/>
              </a:ext>
            </a:extLst>
          </p:cNvPr>
          <p:cNvCxnSpPr>
            <a:cxnSpLocks/>
          </p:cNvCxnSpPr>
          <p:nvPr/>
        </p:nvCxnSpPr>
        <p:spPr>
          <a:xfrm flipV="1">
            <a:off x="4490813" y="1079281"/>
            <a:ext cx="0" cy="64008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235" name="Google Shape;1107;p27">
            <a:extLst>
              <a:ext uri="{FF2B5EF4-FFF2-40B4-BE49-F238E27FC236}">
                <a16:creationId xmlns:a16="http://schemas.microsoft.com/office/drawing/2014/main" id="{0E4D7D6A-0A4E-3140-88C1-F3927A20FEB8}"/>
              </a:ext>
            </a:extLst>
          </p:cNvPr>
          <p:cNvCxnSpPr>
            <a:cxnSpLocks/>
          </p:cNvCxnSpPr>
          <p:nvPr/>
        </p:nvCxnSpPr>
        <p:spPr>
          <a:xfrm flipV="1">
            <a:off x="4400997" y="1086537"/>
            <a:ext cx="0" cy="3047433"/>
          </a:xfrm>
          <a:prstGeom prst="straightConnector1">
            <a:avLst/>
          </a:prstGeom>
          <a:noFill/>
          <a:ln w="508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0" name="Google Shape;1095;p27">
            <a:extLst>
              <a:ext uri="{FF2B5EF4-FFF2-40B4-BE49-F238E27FC236}">
                <a16:creationId xmlns:a16="http://schemas.microsoft.com/office/drawing/2014/main" id="{05706D15-A841-994C-8569-36D06BD7BCF0}"/>
              </a:ext>
            </a:extLst>
          </p:cNvPr>
          <p:cNvCxnSpPr>
            <a:cxnSpLocks/>
            <a:stCxn id="1069" idx="0"/>
          </p:cNvCxnSpPr>
          <p:nvPr/>
        </p:nvCxnSpPr>
        <p:spPr>
          <a:xfrm rot="5400000" flipH="1" flipV="1">
            <a:off x="2863164" y="2233043"/>
            <a:ext cx="1717745" cy="1359546"/>
          </a:xfrm>
          <a:prstGeom prst="bentConnector3">
            <a:avLst>
              <a:gd name="adj1" fmla="val 94193"/>
            </a:avLst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27"/>
          <p:cNvCxnSpPr>
            <a:cxnSpLocks/>
          </p:cNvCxnSpPr>
          <p:nvPr/>
        </p:nvCxnSpPr>
        <p:spPr>
          <a:xfrm rot="5400000" flipH="1" flipV="1">
            <a:off x="3361382" y="2338947"/>
            <a:ext cx="1313214" cy="756872"/>
          </a:xfrm>
          <a:prstGeom prst="bentConnector3">
            <a:avLst>
              <a:gd name="adj1" fmla="val 91713"/>
            </a:avLst>
          </a:prstGeom>
          <a:noFill/>
          <a:ln w="25400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60" name="Google Shape;1072;p27">
            <a:extLst>
              <a:ext uri="{FF2B5EF4-FFF2-40B4-BE49-F238E27FC236}">
                <a16:creationId xmlns:a16="http://schemas.microsoft.com/office/drawing/2014/main" id="{5DB9B5F2-7C1C-4A4D-B362-F704D35E1836}"/>
              </a:ext>
            </a:extLst>
          </p:cNvPr>
          <p:cNvSpPr/>
          <p:nvPr/>
        </p:nvSpPr>
        <p:spPr>
          <a:xfrm>
            <a:off x="4033513" y="1503472"/>
            <a:ext cx="736592" cy="48910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4" name="Google Shape;1114;p27"/>
          <p:cNvSpPr txBox="1"/>
          <p:nvPr/>
        </p:nvSpPr>
        <p:spPr>
          <a:xfrm>
            <a:off x="2795657" y="1637839"/>
            <a:ext cx="86628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(a) Binding </a:t>
            </a:r>
            <a:endParaRPr lang="en-US"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lookback</a:t>
            </a:r>
          </a:p>
        </p:txBody>
      </p:sp>
      <p:sp>
        <p:nvSpPr>
          <p:cNvPr id="296" name="Google Shape;1069;p27">
            <a:extLst>
              <a:ext uri="{FF2B5EF4-FFF2-40B4-BE49-F238E27FC236}">
                <a16:creationId xmlns:a16="http://schemas.microsoft.com/office/drawing/2014/main" id="{E3EAA08B-E27E-0348-A1DD-383260D2C676}"/>
              </a:ext>
            </a:extLst>
          </p:cNvPr>
          <p:cNvSpPr/>
          <p:nvPr/>
        </p:nvSpPr>
        <p:spPr>
          <a:xfrm>
            <a:off x="5912725" y="1800004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7" name="Google Shape;1061;p27">
            <a:extLst>
              <a:ext uri="{FF2B5EF4-FFF2-40B4-BE49-F238E27FC236}">
                <a16:creationId xmlns:a16="http://schemas.microsoft.com/office/drawing/2014/main" id="{77FBD3DE-D761-1741-8968-CF75C6ED4F39}"/>
              </a:ext>
            </a:extLst>
          </p:cNvPr>
          <p:cNvSpPr/>
          <p:nvPr/>
        </p:nvSpPr>
        <p:spPr>
          <a:xfrm>
            <a:off x="6079039" y="1798598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8" name="Google Shape;1069;p27">
            <a:extLst>
              <a:ext uri="{FF2B5EF4-FFF2-40B4-BE49-F238E27FC236}">
                <a16:creationId xmlns:a16="http://schemas.microsoft.com/office/drawing/2014/main" id="{AAD6ACB5-8695-4344-A20C-38BF1D7BE1CC}"/>
              </a:ext>
            </a:extLst>
          </p:cNvPr>
          <p:cNvSpPr/>
          <p:nvPr/>
        </p:nvSpPr>
        <p:spPr>
          <a:xfrm>
            <a:off x="4240571" y="1787432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9" name="Google Shape;1061;p27">
            <a:extLst>
              <a:ext uri="{FF2B5EF4-FFF2-40B4-BE49-F238E27FC236}">
                <a16:creationId xmlns:a16="http://schemas.microsoft.com/office/drawing/2014/main" id="{B1738893-5EC2-404B-9A38-8388C7675388}"/>
              </a:ext>
            </a:extLst>
          </p:cNvPr>
          <p:cNvSpPr/>
          <p:nvPr/>
        </p:nvSpPr>
        <p:spPr>
          <a:xfrm>
            <a:off x="4407240" y="1789278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305" name="Google Shape;1092;p27">
            <a:extLst>
              <a:ext uri="{FF2B5EF4-FFF2-40B4-BE49-F238E27FC236}">
                <a16:creationId xmlns:a16="http://schemas.microsoft.com/office/drawing/2014/main" id="{CBBDDC3F-E28E-2A4B-9D73-C9A7868F0FD1}"/>
              </a:ext>
            </a:extLst>
          </p:cNvPr>
          <p:cNvSpPr/>
          <p:nvPr/>
        </p:nvSpPr>
        <p:spPr>
          <a:xfrm>
            <a:off x="4330709" y="864698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0BD517A-0B48-744E-8948-3BF3EA26AF4F}"/>
              </a:ext>
            </a:extLst>
          </p:cNvPr>
          <p:cNvGrpSpPr/>
          <p:nvPr/>
        </p:nvGrpSpPr>
        <p:grpSpPr>
          <a:xfrm>
            <a:off x="4306928" y="1541138"/>
            <a:ext cx="182556" cy="185016"/>
            <a:chOff x="5125933" y="1623988"/>
            <a:chExt cx="182556" cy="185016"/>
          </a:xfrm>
        </p:grpSpPr>
        <p:sp>
          <p:nvSpPr>
            <p:cNvPr id="308" name="Google Shape;1092;p27">
              <a:extLst>
                <a:ext uri="{FF2B5EF4-FFF2-40B4-BE49-F238E27FC236}">
                  <a16:creationId xmlns:a16="http://schemas.microsoft.com/office/drawing/2014/main" id="{22E6E8ED-CBDD-7948-ABDA-351A11AC28F7}"/>
                </a:ext>
              </a:extLst>
            </p:cNvPr>
            <p:cNvSpPr/>
            <p:nvPr/>
          </p:nvSpPr>
          <p:spPr>
            <a:xfrm>
              <a:off x="5125933" y="1623988"/>
              <a:ext cx="182556" cy="174928"/>
            </a:xfrm>
            <a:prstGeom prst="triangle">
              <a:avLst/>
            </a:prstGeom>
            <a:solidFill>
              <a:srgbClr val="C27BA0">
                <a:alpha val="50000"/>
              </a:srgbClr>
            </a:solidFill>
            <a:ln w="3810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2;p27">
              <a:extLst>
                <a:ext uri="{FF2B5EF4-FFF2-40B4-BE49-F238E27FC236}">
                  <a16:creationId xmlns:a16="http://schemas.microsoft.com/office/drawing/2014/main" id="{82BD5AAE-47CD-684D-9C2F-E71D9AB68B13}"/>
                </a:ext>
              </a:extLst>
            </p:cNvPr>
            <p:cNvSpPr/>
            <p:nvPr/>
          </p:nvSpPr>
          <p:spPr>
            <a:xfrm>
              <a:off x="5147575" y="1669804"/>
              <a:ext cx="142200" cy="139200"/>
            </a:xfrm>
            <a:prstGeom prst="ellipse">
              <a:avLst/>
            </a:prstGeom>
            <a:solidFill>
              <a:srgbClr val="CEAABC"/>
            </a:solidFill>
            <a:ln w="635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/>
                <a:t>2</a:t>
              </a:r>
              <a:endParaRPr sz="1000" dirty="0"/>
            </a:p>
          </p:txBody>
        </p:sp>
      </p:grpSp>
      <p:sp>
        <p:nvSpPr>
          <p:cNvPr id="314" name="Google Shape;1092;p27">
            <a:extLst>
              <a:ext uri="{FF2B5EF4-FFF2-40B4-BE49-F238E27FC236}">
                <a16:creationId xmlns:a16="http://schemas.microsoft.com/office/drawing/2014/main" id="{CEE5234A-4100-D142-A0C2-4054C55E9C62}"/>
              </a:ext>
            </a:extLst>
          </p:cNvPr>
          <p:cNvSpPr/>
          <p:nvPr/>
        </p:nvSpPr>
        <p:spPr>
          <a:xfrm>
            <a:off x="5999185" y="898204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317" name="Google Shape;1092;p27">
            <a:extLst>
              <a:ext uri="{FF2B5EF4-FFF2-40B4-BE49-F238E27FC236}">
                <a16:creationId xmlns:a16="http://schemas.microsoft.com/office/drawing/2014/main" id="{8B894D52-0789-1248-A1A5-7DBD5A7CF226}"/>
              </a:ext>
            </a:extLst>
          </p:cNvPr>
          <p:cNvSpPr/>
          <p:nvPr/>
        </p:nvSpPr>
        <p:spPr>
          <a:xfrm>
            <a:off x="5979007" y="680596"/>
            <a:ext cx="179166" cy="163505"/>
          </a:xfrm>
          <a:prstGeom prst="triangle">
            <a:avLst/>
          </a:prstGeom>
          <a:solidFill>
            <a:schemeClr val="bg2">
              <a:alpha val="50000"/>
            </a:schemeClr>
          </a:solidFill>
          <a:ln w="31750">
            <a:solidFill>
              <a:srgbClr val="434343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6" name="Google Shape;1092;p27">
            <a:extLst>
              <a:ext uri="{FF2B5EF4-FFF2-40B4-BE49-F238E27FC236}">
                <a16:creationId xmlns:a16="http://schemas.microsoft.com/office/drawing/2014/main" id="{44DB01D3-1BCB-4546-933A-795A81BA3F93}"/>
              </a:ext>
            </a:extLst>
          </p:cNvPr>
          <p:cNvSpPr/>
          <p:nvPr/>
        </p:nvSpPr>
        <p:spPr>
          <a:xfrm>
            <a:off x="4314909" y="651617"/>
            <a:ext cx="179166" cy="161520"/>
          </a:xfrm>
          <a:prstGeom prst="triangle">
            <a:avLst/>
          </a:prstGeom>
          <a:solidFill>
            <a:schemeClr val="bg2">
              <a:alpha val="50000"/>
            </a:schemeClr>
          </a:solidFill>
          <a:ln w="31750">
            <a:solidFill>
              <a:srgbClr val="434343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834EA10-F782-1E4C-88DD-BB5E7C2BA5DA}"/>
              </a:ext>
            </a:extLst>
          </p:cNvPr>
          <p:cNvSpPr txBox="1"/>
          <p:nvPr/>
        </p:nvSpPr>
        <p:spPr>
          <a:xfrm>
            <a:off x="3947685" y="689252"/>
            <a:ext cx="479696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solidFill>
                  <a:srgbClr val="C27BA0"/>
                </a:solidFill>
                <a:latin typeface="Courier New"/>
                <a:cs typeface="Courier New"/>
              </a:rPr>
              <a:t>coffee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0D1DAA1E-08F3-2642-BDAB-8B226123D323}"/>
              </a:ext>
            </a:extLst>
          </p:cNvPr>
          <p:cNvGrpSpPr/>
          <p:nvPr/>
        </p:nvGrpSpPr>
        <p:grpSpPr>
          <a:xfrm>
            <a:off x="5979007" y="1550758"/>
            <a:ext cx="182556" cy="185016"/>
            <a:chOff x="5125933" y="1623988"/>
            <a:chExt cx="182556" cy="185016"/>
          </a:xfrm>
        </p:grpSpPr>
        <p:sp>
          <p:nvSpPr>
            <p:cNvPr id="329" name="Google Shape;1092;p27">
              <a:extLst>
                <a:ext uri="{FF2B5EF4-FFF2-40B4-BE49-F238E27FC236}">
                  <a16:creationId xmlns:a16="http://schemas.microsoft.com/office/drawing/2014/main" id="{71586615-5C2C-CC40-9C82-161D34CD2769}"/>
                </a:ext>
              </a:extLst>
            </p:cNvPr>
            <p:cNvSpPr/>
            <p:nvPr/>
          </p:nvSpPr>
          <p:spPr>
            <a:xfrm>
              <a:off x="5125933" y="1623988"/>
              <a:ext cx="182556" cy="174928"/>
            </a:xfrm>
            <a:prstGeom prst="triangle">
              <a:avLst/>
            </a:prstGeom>
            <a:solidFill>
              <a:srgbClr val="C27BA0">
                <a:alpha val="50000"/>
              </a:srgbClr>
            </a:solidFill>
            <a:ln w="3810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2;p27">
              <a:extLst>
                <a:ext uri="{FF2B5EF4-FFF2-40B4-BE49-F238E27FC236}">
                  <a16:creationId xmlns:a16="http://schemas.microsoft.com/office/drawing/2014/main" id="{FC2ECF3A-A475-7343-828B-127F2CE52255}"/>
                </a:ext>
              </a:extLst>
            </p:cNvPr>
            <p:cNvSpPr/>
            <p:nvPr/>
          </p:nvSpPr>
          <p:spPr>
            <a:xfrm>
              <a:off x="5147575" y="1669804"/>
              <a:ext cx="142200" cy="139200"/>
            </a:xfrm>
            <a:prstGeom prst="ellipse">
              <a:avLst/>
            </a:prstGeom>
            <a:solidFill>
              <a:srgbClr val="CEAABC"/>
            </a:solidFill>
            <a:ln w="635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/>
                <a:t>2</a:t>
              </a:r>
              <a:endParaRPr sz="1000" dirty="0"/>
            </a:p>
          </p:txBody>
        </p:sp>
      </p:grpSp>
      <p:sp>
        <p:nvSpPr>
          <p:cNvPr id="346" name="Google Shape;1092;p27">
            <a:extLst>
              <a:ext uri="{FF2B5EF4-FFF2-40B4-BE49-F238E27FC236}">
                <a16:creationId xmlns:a16="http://schemas.microsoft.com/office/drawing/2014/main" id="{76645750-B3FD-9E41-81FB-B736B015FD36}"/>
              </a:ext>
            </a:extLst>
          </p:cNvPr>
          <p:cNvSpPr/>
          <p:nvPr/>
        </p:nvSpPr>
        <p:spPr>
          <a:xfrm>
            <a:off x="4328816" y="3109418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349" name="Google Shape;1107;p27">
            <a:extLst>
              <a:ext uri="{FF2B5EF4-FFF2-40B4-BE49-F238E27FC236}">
                <a16:creationId xmlns:a16="http://schemas.microsoft.com/office/drawing/2014/main" id="{A65A705C-BD51-3D4C-B0DE-27278898B7B6}"/>
              </a:ext>
            </a:extLst>
          </p:cNvPr>
          <p:cNvCxnSpPr>
            <a:cxnSpLocks/>
            <a:stCxn id="346" idx="0"/>
            <a:endCxn id="360" idx="2"/>
          </p:cNvCxnSpPr>
          <p:nvPr/>
        </p:nvCxnSpPr>
        <p:spPr>
          <a:xfrm flipV="1">
            <a:off x="4399916" y="1992573"/>
            <a:ext cx="1893" cy="1116845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75" name="Arc 374">
            <a:extLst>
              <a:ext uri="{FF2B5EF4-FFF2-40B4-BE49-F238E27FC236}">
                <a16:creationId xmlns:a16="http://schemas.microsoft.com/office/drawing/2014/main" id="{CE928239-AEC8-F648-AB10-2758BFB92638}"/>
              </a:ext>
            </a:extLst>
          </p:cNvPr>
          <p:cNvSpPr/>
          <p:nvPr/>
        </p:nvSpPr>
        <p:spPr>
          <a:xfrm rot="16200000">
            <a:off x="4907511" y="811504"/>
            <a:ext cx="599503" cy="1763774"/>
          </a:xfrm>
          <a:prstGeom prst="arc">
            <a:avLst>
              <a:gd name="adj1" fmla="val 16844160"/>
              <a:gd name="adj2" fmla="val 4867374"/>
            </a:avLst>
          </a:prstGeom>
          <a:noFill/>
          <a:ln w="5080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Arc 375">
            <a:extLst>
              <a:ext uri="{FF2B5EF4-FFF2-40B4-BE49-F238E27FC236}">
                <a16:creationId xmlns:a16="http://schemas.microsoft.com/office/drawing/2014/main" id="{C7575213-4985-FE4D-B77B-A0DAD21373E8}"/>
              </a:ext>
            </a:extLst>
          </p:cNvPr>
          <p:cNvSpPr/>
          <p:nvPr/>
        </p:nvSpPr>
        <p:spPr>
          <a:xfrm rot="16200000">
            <a:off x="4925079" y="-18342"/>
            <a:ext cx="599503" cy="1763774"/>
          </a:xfrm>
          <a:prstGeom prst="arc">
            <a:avLst>
              <a:gd name="adj1" fmla="val 16844160"/>
              <a:gd name="adj2" fmla="val 4867374"/>
            </a:avLst>
          </a:prstGeom>
          <a:noFill/>
          <a:ln w="5080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c 377">
            <a:extLst>
              <a:ext uri="{FF2B5EF4-FFF2-40B4-BE49-F238E27FC236}">
                <a16:creationId xmlns:a16="http://schemas.microsoft.com/office/drawing/2014/main" id="{DA2893B2-C971-9445-A842-87A115B4E2C3}"/>
              </a:ext>
            </a:extLst>
          </p:cNvPr>
          <p:cNvSpPr/>
          <p:nvPr/>
        </p:nvSpPr>
        <p:spPr>
          <a:xfrm rot="5400000">
            <a:off x="4963271" y="4653"/>
            <a:ext cx="599503" cy="1652253"/>
          </a:xfrm>
          <a:prstGeom prst="arc">
            <a:avLst>
              <a:gd name="adj1" fmla="val 16844160"/>
              <a:gd name="adj2" fmla="val 4867374"/>
            </a:avLst>
          </a:prstGeom>
          <a:ln w="28575">
            <a:solidFill>
              <a:srgbClr val="C27B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c 378">
            <a:extLst>
              <a:ext uri="{FF2B5EF4-FFF2-40B4-BE49-F238E27FC236}">
                <a16:creationId xmlns:a16="http://schemas.microsoft.com/office/drawing/2014/main" id="{137DEF1D-4D5D-5440-B6BC-E7D458A6E856}"/>
              </a:ext>
            </a:extLst>
          </p:cNvPr>
          <p:cNvSpPr/>
          <p:nvPr/>
        </p:nvSpPr>
        <p:spPr>
          <a:xfrm rot="5400000">
            <a:off x="4917732" y="852006"/>
            <a:ext cx="599503" cy="1900201"/>
          </a:xfrm>
          <a:prstGeom prst="arc">
            <a:avLst>
              <a:gd name="adj1" fmla="val 16844160"/>
              <a:gd name="adj2" fmla="val 4867374"/>
            </a:avLst>
          </a:prstGeom>
          <a:ln w="28575">
            <a:solidFill>
              <a:srgbClr val="529DA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Arc 379">
            <a:extLst>
              <a:ext uri="{FF2B5EF4-FFF2-40B4-BE49-F238E27FC236}">
                <a16:creationId xmlns:a16="http://schemas.microsoft.com/office/drawing/2014/main" id="{BF25745A-A739-704C-8E43-6713E7F9E97B}"/>
              </a:ext>
            </a:extLst>
          </p:cNvPr>
          <p:cNvSpPr/>
          <p:nvPr/>
        </p:nvSpPr>
        <p:spPr>
          <a:xfrm rot="5400000">
            <a:off x="4917732" y="852980"/>
            <a:ext cx="599503" cy="1900203"/>
          </a:xfrm>
          <a:prstGeom prst="arc">
            <a:avLst>
              <a:gd name="adj1" fmla="val 16664990"/>
              <a:gd name="adj2" fmla="val 4867374"/>
            </a:avLst>
          </a:prstGeom>
          <a:ln w="28575">
            <a:solidFill>
              <a:srgbClr val="F6B16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CF39A052-74BC-7B46-A864-8E950F3037C3}"/>
              </a:ext>
            </a:extLst>
          </p:cNvPr>
          <p:cNvSpPr txBox="1"/>
          <p:nvPr/>
        </p:nvSpPr>
        <p:spPr>
          <a:xfrm>
            <a:off x="6065557" y="711973"/>
            <a:ext cx="479696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solidFill>
                  <a:srgbClr val="C27BA0"/>
                </a:solidFill>
                <a:latin typeface="Courier New"/>
                <a:cs typeface="Courier New"/>
              </a:rPr>
              <a:t>coffee</a:t>
            </a:r>
          </a:p>
        </p:txBody>
      </p:sp>
      <p:cxnSp>
        <p:nvCxnSpPr>
          <p:cNvPr id="383" name="Google Shape;1107;p27">
            <a:extLst>
              <a:ext uri="{FF2B5EF4-FFF2-40B4-BE49-F238E27FC236}">
                <a16:creationId xmlns:a16="http://schemas.microsoft.com/office/drawing/2014/main" id="{F253BF33-8C2D-7B46-9507-F3436BF8BA8C}"/>
              </a:ext>
            </a:extLst>
          </p:cNvPr>
          <p:cNvCxnSpPr>
            <a:cxnSpLocks/>
          </p:cNvCxnSpPr>
          <p:nvPr/>
        </p:nvCxnSpPr>
        <p:spPr>
          <a:xfrm flipH="1" flipV="1">
            <a:off x="2574851" y="2180698"/>
            <a:ext cx="0" cy="9144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55" name="Google Shape;1055;p27"/>
          <p:cNvCxnSpPr>
            <a:cxnSpLocks/>
          </p:cNvCxnSpPr>
          <p:nvPr/>
        </p:nvCxnSpPr>
        <p:spPr>
          <a:xfrm rot="5400000" flipH="1" flipV="1">
            <a:off x="1599052" y="2388860"/>
            <a:ext cx="1188927" cy="772604"/>
          </a:xfrm>
          <a:prstGeom prst="bentConnector3">
            <a:avLst>
              <a:gd name="adj1" fmla="val 99176"/>
            </a:avLst>
          </a:prstGeom>
          <a:noFill/>
          <a:ln w="28575" cap="flat" cmpd="sng">
            <a:solidFill>
              <a:srgbClr val="F6B26B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cxnSpLocks/>
            <a:endCxn id="1072" idx="2"/>
          </p:cNvCxnSpPr>
          <p:nvPr/>
        </p:nvCxnSpPr>
        <p:spPr>
          <a:xfrm flipV="1">
            <a:off x="4996113" y="1986421"/>
            <a:ext cx="1074173" cy="405956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dash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18809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7"/>
          <p:cNvSpPr/>
          <p:nvPr/>
        </p:nvSpPr>
        <p:spPr>
          <a:xfrm>
            <a:off x="610058" y="1638773"/>
            <a:ext cx="5561528" cy="2404655"/>
          </a:xfrm>
          <a:prstGeom prst="roundRect">
            <a:avLst>
              <a:gd name="adj" fmla="val 5996"/>
            </a:avLst>
          </a:prstGeom>
          <a:solidFill>
            <a:srgbClr val="D9EAD3">
              <a:alpha val="81876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506409" y="1641961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444167" y="1641961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992704" y="3470660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76658" y="280958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43462" y="0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V="1">
            <a:off x="1674616" y="1641961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823682" y="2881738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023466" y="2809045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086229" y="1641961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60" name="Google Shape;1060;p27"/>
          <p:cNvCxnSpPr>
            <a:cxnSpLocks/>
          </p:cNvCxnSpPr>
          <p:nvPr/>
        </p:nvCxnSpPr>
        <p:spPr>
          <a:xfrm rot="5400000" flipH="1" flipV="1">
            <a:off x="941283" y="2326759"/>
            <a:ext cx="1621629" cy="1331734"/>
          </a:xfrm>
          <a:prstGeom prst="bentConnector3">
            <a:avLst>
              <a:gd name="adj1" fmla="val 99022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447304" y="3401348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280817" y="3138561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2914809" y="1641961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5" name="Google Shape;1035;p27"/>
          <p:cNvSpPr/>
          <p:nvPr/>
        </p:nvSpPr>
        <p:spPr>
          <a:xfrm>
            <a:off x="3822976" y="374868"/>
            <a:ext cx="2711176" cy="1710797"/>
          </a:xfrm>
          <a:prstGeom prst="roundRect">
            <a:avLst>
              <a:gd name="adj" fmla="val 8303"/>
            </a:avLst>
          </a:prstGeom>
          <a:solidFill>
            <a:srgbClr val="FFF2CC">
              <a:alpha val="69967"/>
            </a:srgb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V="1">
            <a:off x="2937010" y="1641961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7" name="Google Shape;1067;p27"/>
          <p:cNvSpPr txBox="1"/>
          <p:nvPr/>
        </p:nvSpPr>
        <p:spPr>
          <a:xfrm rot="-5400000">
            <a:off x="2149579" y="3116000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 dirty="0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9" name="Google Shape;1069;p27"/>
          <p:cNvSpPr/>
          <p:nvPr/>
        </p:nvSpPr>
        <p:spPr>
          <a:xfrm>
            <a:off x="2846454" y="3803423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1071" name="Google Shape;1071;p27"/>
          <p:cNvCxnSpPr>
            <a:cxnSpLocks/>
            <a:endCxn id="1073" idx="2"/>
          </p:cNvCxnSpPr>
          <p:nvPr/>
        </p:nvCxnSpPr>
        <p:spPr>
          <a:xfrm flipV="1">
            <a:off x="5945577" y="1107359"/>
            <a:ext cx="1" cy="427848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5533299" y="14122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9" name="Google Shape;1079;p27"/>
          <p:cNvCxnSpPr>
            <a:cxnSpLocks/>
          </p:cNvCxnSpPr>
          <p:nvPr/>
        </p:nvCxnSpPr>
        <p:spPr>
          <a:xfrm flipH="1" flipV="1">
            <a:off x="5945577" y="274752"/>
            <a:ext cx="1" cy="3886119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5" name="Google Shape;1045;p27"/>
          <p:cNvCxnSpPr>
            <a:cxnSpLocks/>
            <a:endCxn id="115" idx="2"/>
          </p:cNvCxnSpPr>
          <p:nvPr/>
        </p:nvCxnSpPr>
        <p:spPr>
          <a:xfrm flipH="1" flipV="1">
            <a:off x="4279306" y="1107359"/>
            <a:ext cx="0" cy="3058346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5404978" y="674459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8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9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327" name="Google Shape;1084;p27">
            <a:extLst>
              <a:ext uri="{FF2B5EF4-FFF2-40B4-BE49-F238E27FC236}">
                <a16:creationId xmlns:a16="http://schemas.microsoft.com/office/drawing/2014/main" id="{F3F979C6-10B8-2644-B2BB-7DFF91BCA933}"/>
              </a:ext>
            </a:extLst>
          </p:cNvPr>
          <p:cNvCxnSpPr>
            <a:cxnSpLocks/>
          </p:cNvCxnSpPr>
          <p:nvPr/>
        </p:nvCxnSpPr>
        <p:spPr>
          <a:xfrm flipH="1" flipV="1">
            <a:off x="4543102" y="1628309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4871404" y="1641961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26054" y="1039523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26054" y="1751125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26054" y="2462727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26054" y="3174329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26054" y="3885929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</p:cNvCxnSpPr>
          <p:nvPr/>
        </p:nvCxnSpPr>
        <p:spPr>
          <a:xfrm flipV="1">
            <a:off x="5945578" y="306803"/>
            <a:ext cx="0" cy="36576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6" name="Google Shape;1116;p27"/>
          <p:cNvSpPr txBox="1"/>
          <p:nvPr/>
        </p:nvSpPr>
        <p:spPr>
          <a:xfrm>
            <a:off x="3884175" y="405069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(ii) Answer lookback</a:t>
            </a:r>
            <a:endParaRPr sz="1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2875084" y="2852162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627073" y="2773100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2800011" y="1616893"/>
            <a:ext cx="718200" cy="5846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26054" y="327921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endCxn id="1073" idx="2"/>
          </p:cNvCxnSpPr>
          <p:nvPr/>
        </p:nvCxnSpPr>
        <p:spPr>
          <a:xfrm flipV="1">
            <a:off x="5945577" y="1107359"/>
            <a:ext cx="1" cy="427848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072;p27">
            <a:extLst>
              <a:ext uri="{FF2B5EF4-FFF2-40B4-BE49-F238E27FC236}">
                <a16:creationId xmlns:a16="http://schemas.microsoft.com/office/drawing/2014/main" id="{5D44059D-9395-BC40-975A-C2079BEAE0E6}"/>
              </a:ext>
            </a:extLst>
          </p:cNvPr>
          <p:cNvSpPr/>
          <p:nvPr/>
        </p:nvSpPr>
        <p:spPr>
          <a:xfrm>
            <a:off x="3861740" y="665773"/>
            <a:ext cx="835132" cy="441586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7" name="Google Shape;1056;p27">
            <a:extLst>
              <a:ext uri="{FF2B5EF4-FFF2-40B4-BE49-F238E27FC236}">
                <a16:creationId xmlns:a16="http://schemas.microsoft.com/office/drawing/2014/main" id="{2DAA1FBF-B472-BF44-AF14-78B63A607B3E}"/>
              </a:ext>
            </a:extLst>
          </p:cNvPr>
          <p:cNvSpPr/>
          <p:nvPr/>
        </p:nvSpPr>
        <p:spPr>
          <a:xfrm>
            <a:off x="1611404" y="3401360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78" name="Google Shape;1059;p27">
            <a:extLst>
              <a:ext uri="{FF2B5EF4-FFF2-40B4-BE49-F238E27FC236}">
                <a16:creationId xmlns:a16="http://schemas.microsoft.com/office/drawing/2014/main" id="{4AC28C88-929E-6A48-AF26-1E39FFD5C50B}"/>
              </a:ext>
            </a:extLst>
          </p:cNvPr>
          <p:cNvSpPr/>
          <p:nvPr/>
        </p:nvSpPr>
        <p:spPr>
          <a:xfrm>
            <a:off x="1015129" y="3803435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79" name="Google Shape;1057;p27">
            <a:extLst>
              <a:ext uri="{FF2B5EF4-FFF2-40B4-BE49-F238E27FC236}">
                <a16:creationId xmlns:a16="http://schemas.microsoft.com/office/drawing/2014/main" id="{91682F7C-0E6D-3043-AF43-49265A664995}"/>
              </a:ext>
            </a:extLst>
          </p:cNvPr>
          <p:cNvSpPr/>
          <p:nvPr/>
        </p:nvSpPr>
        <p:spPr>
          <a:xfrm>
            <a:off x="2367044" y="3141153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cxnSp>
        <p:nvCxnSpPr>
          <p:cNvPr id="235" name="Google Shape;1107;p27">
            <a:extLst>
              <a:ext uri="{FF2B5EF4-FFF2-40B4-BE49-F238E27FC236}">
                <a16:creationId xmlns:a16="http://schemas.microsoft.com/office/drawing/2014/main" id="{0E4D7D6A-0A4E-3140-88C1-F3927A20FEB8}"/>
              </a:ext>
            </a:extLst>
          </p:cNvPr>
          <p:cNvCxnSpPr>
            <a:cxnSpLocks/>
          </p:cNvCxnSpPr>
          <p:nvPr/>
        </p:nvCxnSpPr>
        <p:spPr>
          <a:xfrm flipV="1">
            <a:off x="4276288" y="1118272"/>
            <a:ext cx="0" cy="3047433"/>
          </a:xfrm>
          <a:prstGeom prst="straightConnector1">
            <a:avLst/>
          </a:prstGeom>
          <a:noFill/>
          <a:ln w="57150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107;p27">
            <a:extLst>
              <a:ext uri="{FF2B5EF4-FFF2-40B4-BE49-F238E27FC236}">
                <a16:creationId xmlns:a16="http://schemas.microsoft.com/office/drawing/2014/main" id="{848CC848-1035-4548-ACB1-AF17FFC9C703}"/>
              </a:ext>
            </a:extLst>
          </p:cNvPr>
          <p:cNvCxnSpPr>
            <a:cxnSpLocks/>
          </p:cNvCxnSpPr>
          <p:nvPr/>
        </p:nvCxnSpPr>
        <p:spPr>
          <a:xfrm flipV="1">
            <a:off x="4274049" y="1123290"/>
            <a:ext cx="0" cy="64008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1" name="Google Shape;1091;p27"/>
          <p:cNvCxnSpPr>
            <a:cxnSpLocks/>
          </p:cNvCxnSpPr>
          <p:nvPr/>
        </p:nvCxnSpPr>
        <p:spPr>
          <a:xfrm rot="5400000" flipH="1" flipV="1">
            <a:off x="3276517" y="2424089"/>
            <a:ext cx="1216152" cy="749808"/>
          </a:xfrm>
          <a:prstGeom prst="bentConnector3">
            <a:avLst>
              <a:gd name="adj1" fmla="val 98902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1072;p27">
            <a:extLst>
              <a:ext uri="{FF2B5EF4-FFF2-40B4-BE49-F238E27FC236}">
                <a16:creationId xmlns:a16="http://schemas.microsoft.com/office/drawing/2014/main" id="{5DB9B5F2-7C1C-4A4D-B362-F704D35E1836}"/>
              </a:ext>
            </a:extLst>
          </p:cNvPr>
          <p:cNvSpPr/>
          <p:nvPr/>
        </p:nvSpPr>
        <p:spPr>
          <a:xfrm>
            <a:off x="3908804" y="1535207"/>
            <a:ext cx="736592" cy="48910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6" name="Google Shape;1084;p27">
            <a:extLst>
              <a:ext uri="{FF2B5EF4-FFF2-40B4-BE49-F238E27FC236}">
                <a16:creationId xmlns:a16="http://schemas.microsoft.com/office/drawing/2014/main" id="{3D7E48A1-E777-CD45-8E7D-845DB0F0BF21}"/>
              </a:ext>
            </a:extLst>
          </p:cNvPr>
          <p:cNvCxnSpPr>
            <a:cxnSpLocks/>
          </p:cNvCxnSpPr>
          <p:nvPr/>
        </p:nvCxnSpPr>
        <p:spPr>
          <a:xfrm flipH="1" flipV="1">
            <a:off x="5358111" y="1627916"/>
            <a:ext cx="0" cy="2523744"/>
          </a:xfrm>
          <a:prstGeom prst="straightConnector1">
            <a:avLst/>
          </a:prstGeom>
          <a:noFill/>
          <a:ln w="152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756174" y="1734419"/>
            <a:ext cx="1429606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</a:t>
            </a:r>
            <a:r>
              <a:rPr lang="en" sz="1200" b="1" dirty="0" err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i</a:t>
            </a: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) Binding </a:t>
            </a:r>
            <a:r>
              <a:rPr lang="en-US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lookback</a:t>
            </a:r>
          </a:p>
        </p:txBody>
      </p:sp>
      <p:sp>
        <p:nvSpPr>
          <p:cNvPr id="298" name="Google Shape;1069;p27">
            <a:extLst>
              <a:ext uri="{FF2B5EF4-FFF2-40B4-BE49-F238E27FC236}">
                <a16:creationId xmlns:a16="http://schemas.microsoft.com/office/drawing/2014/main" id="{AAD6ACB5-8695-4344-A20C-38BF1D7BE1CC}"/>
              </a:ext>
            </a:extLst>
          </p:cNvPr>
          <p:cNvSpPr/>
          <p:nvPr/>
        </p:nvSpPr>
        <p:spPr>
          <a:xfrm>
            <a:off x="4115862" y="1819167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9" name="Google Shape;1061;p27">
            <a:extLst>
              <a:ext uri="{FF2B5EF4-FFF2-40B4-BE49-F238E27FC236}">
                <a16:creationId xmlns:a16="http://schemas.microsoft.com/office/drawing/2014/main" id="{B1738893-5EC2-404B-9A38-8388C7675388}"/>
              </a:ext>
            </a:extLst>
          </p:cNvPr>
          <p:cNvSpPr/>
          <p:nvPr/>
        </p:nvSpPr>
        <p:spPr>
          <a:xfrm>
            <a:off x="4282531" y="1821013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305" name="Google Shape;1092;p27">
            <a:extLst>
              <a:ext uri="{FF2B5EF4-FFF2-40B4-BE49-F238E27FC236}">
                <a16:creationId xmlns:a16="http://schemas.microsoft.com/office/drawing/2014/main" id="{CBBDDC3F-E28E-2A4B-9D73-C9A7868F0FD1}"/>
              </a:ext>
            </a:extLst>
          </p:cNvPr>
          <p:cNvSpPr/>
          <p:nvPr/>
        </p:nvSpPr>
        <p:spPr>
          <a:xfrm>
            <a:off x="4206000" y="896433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0BD517A-0B48-744E-8948-3BF3EA26AF4F}"/>
              </a:ext>
            </a:extLst>
          </p:cNvPr>
          <p:cNvGrpSpPr/>
          <p:nvPr/>
        </p:nvGrpSpPr>
        <p:grpSpPr>
          <a:xfrm>
            <a:off x="4182219" y="1572873"/>
            <a:ext cx="182556" cy="185016"/>
            <a:chOff x="5125933" y="1623988"/>
            <a:chExt cx="182556" cy="185016"/>
          </a:xfrm>
        </p:grpSpPr>
        <p:sp>
          <p:nvSpPr>
            <p:cNvPr id="308" name="Google Shape;1092;p27">
              <a:extLst>
                <a:ext uri="{FF2B5EF4-FFF2-40B4-BE49-F238E27FC236}">
                  <a16:creationId xmlns:a16="http://schemas.microsoft.com/office/drawing/2014/main" id="{22E6E8ED-CBDD-7948-ABDA-351A11AC28F7}"/>
                </a:ext>
              </a:extLst>
            </p:cNvPr>
            <p:cNvSpPr/>
            <p:nvPr/>
          </p:nvSpPr>
          <p:spPr>
            <a:xfrm>
              <a:off x="5125933" y="1623988"/>
              <a:ext cx="182556" cy="174928"/>
            </a:xfrm>
            <a:prstGeom prst="triangle">
              <a:avLst/>
            </a:prstGeom>
            <a:solidFill>
              <a:srgbClr val="C27BA0">
                <a:alpha val="50000"/>
              </a:srgbClr>
            </a:solidFill>
            <a:ln w="3810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1092;p27">
              <a:extLst>
                <a:ext uri="{FF2B5EF4-FFF2-40B4-BE49-F238E27FC236}">
                  <a16:creationId xmlns:a16="http://schemas.microsoft.com/office/drawing/2014/main" id="{82BD5AAE-47CD-684D-9C2F-E71D9AB68B13}"/>
                </a:ext>
              </a:extLst>
            </p:cNvPr>
            <p:cNvSpPr/>
            <p:nvPr/>
          </p:nvSpPr>
          <p:spPr>
            <a:xfrm>
              <a:off x="5147575" y="1669804"/>
              <a:ext cx="142200" cy="139200"/>
            </a:xfrm>
            <a:prstGeom prst="ellipse">
              <a:avLst/>
            </a:prstGeom>
            <a:solidFill>
              <a:srgbClr val="CEAABC"/>
            </a:solidFill>
            <a:ln w="635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/>
                <a:t>2</a:t>
              </a:r>
              <a:endParaRPr sz="1000" dirty="0"/>
            </a:p>
          </p:txBody>
        </p:sp>
      </p:grpSp>
      <p:sp>
        <p:nvSpPr>
          <p:cNvPr id="314" name="Google Shape;1092;p27">
            <a:extLst>
              <a:ext uri="{FF2B5EF4-FFF2-40B4-BE49-F238E27FC236}">
                <a16:creationId xmlns:a16="http://schemas.microsoft.com/office/drawing/2014/main" id="{CEE5234A-4100-D142-A0C2-4054C55E9C62}"/>
              </a:ext>
            </a:extLst>
          </p:cNvPr>
          <p:cNvSpPr/>
          <p:nvPr/>
        </p:nvSpPr>
        <p:spPr>
          <a:xfrm>
            <a:off x="5874476" y="929939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317" name="Google Shape;1092;p27">
            <a:extLst>
              <a:ext uri="{FF2B5EF4-FFF2-40B4-BE49-F238E27FC236}">
                <a16:creationId xmlns:a16="http://schemas.microsoft.com/office/drawing/2014/main" id="{8B894D52-0789-1248-A1A5-7DBD5A7CF226}"/>
              </a:ext>
            </a:extLst>
          </p:cNvPr>
          <p:cNvSpPr/>
          <p:nvPr/>
        </p:nvSpPr>
        <p:spPr>
          <a:xfrm>
            <a:off x="5854298" y="712331"/>
            <a:ext cx="179166" cy="163505"/>
          </a:xfrm>
          <a:prstGeom prst="triangle">
            <a:avLst/>
          </a:prstGeom>
          <a:solidFill>
            <a:schemeClr val="bg2">
              <a:alpha val="50000"/>
            </a:schemeClr>
          </a:solidFill>
          <a:ln w="31750">
            <a:solidFill>
              <a:srgbClr val="434343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6" name="Google Shape;1092;p27">
            <a:extLst>
              <a:ext uri="{FF2B5EF4-FFF2-40B4-BE49-F238E27FC236}">
                <a16:creationId xmlns:a16="http://schemas.microsoft.com/office/drawing/2014/main" id="{44DB01D3-1BCB-4546-933A-795A81BA3F93}"/>
              </a:ext>
            </a:extLst>
          </p:cNvPr>
          <p:cNvSpPr/>
          <p:nvPr/>
        </p:nvSpPr>
        <p:spPr>
          <a:xfrm>
            <a:off x="4190200" y="683352"/>
            <a:ext cx="179166" cy="161520"/>
          </a:xfrm>
          <a:prstGeom prst="triangle">
            <a:avLst/>
          </a:prstGeom>
          <a:solidFill>
            <a:schemeClr val="bg2">
              <a:alpha val="50000"/>
            </a:schemeClr>
          </a:solidFill>
          <a:ln w="31750">
            <a:solidFill>
              <a:srgbClr val="434343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2834EA10-F782-1E4C-88DD-BB5E7C2BA5DA}"/>
              </a:ext>
            </a:extLst>
          </p:cNvPr>
          <p:cNvSpPr txBox="1"/>
          <p:nvPr/>
        </p:nvSpPr>
        <p:spPr>
          <a:xfrm>
            <a:off x="3822976" y="720987"/>
            <a:ext cx="479696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solidFill>
                  <a:srgbClr val="C27BA0"/>
                </a:solidFill>
                <a:latin typeface="Courier New"/>
                <a:cs typeface="Courier New"/>
              </a:rPr>
              <a:t>coffee</a:t>
            </a:r>
          </a:p>
        </p:txBody>
      </p:sp>
      <p:sp>
        <p:nvSpPr>
          <p:cNvPr id="346" name="Google Shape;1092;p27">
            <a:extLst>
              <a:ext uri="{FF2B5EF4-FFF2-40B4-BE49-F238E27FC236}">
                <a16:creationId xmlns:a16="http://schemas.microsoft.com/office/drawing/2014/main" id="{76645750-B3FD-9E41-81FB-B736B015FD36}"/>
              </a:ext>
            </a:extLst>
          </p:cNvPr>
          <p:cNvSpPr/>
          <p:nvPr/>
        </p:nvSpPr>
        <p:spPr>
          <a:xfrm>
            <a:off x="4204107" y="3141153"/>
            <a:ext cx="142200" cy="139200"/>
          </a:xfrm>
          <a:prstGeom prst="ellipse">
            <a:avLst/>
          </a:prstGeom>
          <a:solidFill>
            <a:srgbClr val="CEAABC"/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349" name="Google Shape;1107;p27">
            <a:extLst>
              <a:ext uri="{FF2B5EF4-FFF2-40B4-BE49-F238E27FC236}">
                <a16:creationId xmlns:a16="http://schemas.microsoft.com/office/drawing/2014/main" id="{A65A705C-BD51-3D4C-B0DE-27278898B7B6}"/>
              </a:ext>
            </a:extLst>
          </p:cNvPr>
          <p:cNvCxnSpPr>
            <a:cxnSpLocks/>
          </p:cNvCxnSpPr>
          <p:nvPr/>
        </p:nvCxnSpPr>
        <p:spPr>
          <a:xfrm flipV="1">
            <a:off x="4275343" y="2024308"/>
            <a:ext cx="0" cy="1116845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" name="Arc 375">
            <a:extLst>
              <a:ext uri="{FF2B5EF4-FFF2-40B4-BE49-F238E27FC236}">
                <a16:creationId xmlns:a16="http://schemas.microsoft.com/office/drawing/2014/main" id="{C7575213-4985-FE4D-B77B-A0DAD21373E8}"/>
              </a:ext>
            </a:extLst>
          </p:cNvPr>
          <p:cNvSpPr/>
          <p:nvPr/>
        </p:nvSpPr>
        <p:spPr>
          <a:xfrm rot="16200000">
            <a:off x="4800370" y="13393"/>
            <a:ext cx="599503" cy="1763774"/>
          </a:xfrm>
          <a:prstGeom prst="arc">
            <a:avLst>
              <a:gd name="adj1" fmla="val 16844160"/>
              <a:gd name="adj2" fmla="val 4867374"/>
            </a:avLst>
          </a:prstGeom>
          <a:noFill/>
          <a:ln w="571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Arc 377">
            <a:extLst>
              <a:ext uri="{FF2B5EF4-FFF2-40B4-BE49-F238E27FC236}">
                <a16:creationId xmlns:a16="http://schemas.microsoft.com/office/drawing/2014/main" id="{DA2893B2-C971-9445-A842-87A115B4E2C3}"/>
              </a:ext>
            </a:extLst>
          </p:cNvPr>
          <p:cNvSpPr/>
          <p:nvPr/>
        </p:nvSpPr>
        <p:spPr>
          <a:xfrm rot="5400000">
            <a:off x="4838562" y="36388"/>
            <a:ext cx="599503" cy="1652253"/>
          </a:xfrm>
          <a:prstGeom prst="arc">
            <a:avLst>
              <a:gd name="adj1" fmla="val 16844160"/>
              <a:gd name="adj2" fmla="val 4867374"/>
            </a:avLst>
          </a:prstGeom>
          <a:ln w="28575">
            <a:solidFill>
              <a:srgbClr val="C27B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CF39A052-74BC-7B46-A864-8E950F3037C3}"/>
              </a:ext>
            </a:extLst>
          </p:cNvPr>
          <p:cNvSpPr txBox="1"/>
          <p:nvPr/>
        </p:nvSpPr>
        <p:spPr>
          <a:xfrm>
            <a:off x="5940848" y="743708"/>
            <a:ext cx="479696" cy="92333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1" dirty="0">
                <a:solidFill>
                  <a:srgbClr val="C27BA0"/>
                </a:solidFill>
                <a:latin typeface="Courier New"/>
                <a:cs typeface="Courier New"/>
              </a:rPr>
              <a:t>coffee</a:t>
            </a:r>
          </a:p>
        </p:txBody>
      </p:sp>
      <p:cxnSp>
        <p:nvCxnSpPr>
          <p:cNvPr id="1055" name="Google Shape;1055;p27"/>
          <p:cNvCxnSpPr>
            <a:cxnSpLocks/>
            <a:stCxn id="177" idx="0"/>
          </p:cNvCxnSpPr>
          <p:nvPr/>
        </p:nvCxnSpPr>
        <p:spPr>
          <a:xfrm rot="5400000" flipH="1" flipV="1">
            <a:off x="1467993" y="2426945"/>
            <a:ext cx="1188926" cy="759904"/>
          </a:xfrm>
          <a:prstGeom prst="bentConnector3">
            <a:avLst>
              <a:gd name="adj1" fmla="val 98870"/>
            </a:avLst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1107;p27">
            <a:extLst>
              <a:ext uri="{FF2B5EF4-FFF2-40B4-BE49-F238E27FC236}">
                <a16:creationId xmlns:a16="http://schemas.microsoft.com/office/drawing/2014/main" id="{F253BF33-8C2D-7B46-9507-F3436BF8BA8C}"/>
              </a:ext>
            </a:extLst>
          </p:cNvPr>
          <p:cNvCxnSpPr>
            <a:cxnSpLocks/>
          </p:cNvCxnSpPr>
          <p:nvPr/>
        </p:nvCxnSpPr>
        <p:spPr>
          <a:xfrm flipV="1">
            <a:off x="2444167" y="1638773"/>
            <a:ext cx="0" cy="148806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060;p27">
            <a:extLst>
              <a:ext uri="{FF2B5EF4-FFF2-40B4-BE49-F238E27FC236}">
                <a16:creationId xmlns:a16="http://schemas.microsoft.com/office/drawing/2014/main" id="{10FC6B3F-762E-474A-91EE-D202FCD230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73584" y="2306794"/>
            <a:ext cx="1621629" cy="1331734"/>
          </a:xfrm>
          <a:prstGeom prst="bentConnector3">
            <a:avLst>
              <a:gd name="adj1" fmla="val 99022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089;p27">
            <a:extLst>
              <a:ext uri="{FF2B5EF4-FFF2-40B4-BE49-F238E27FC236}">
                <a16:creationId xmlns:a16="http://schemas.microsoft.com/office/drawing/2014/main" id="{0AA0249D-D01A-DA41-9771-DC96D4233941}"/>
              </a:ext>
            </a:extLst>
          </p:cNvPr>
          <p:cNvCxnSpPr>
            <a:cxnSpLocks/>
          </p:cNvCxnSpPr>
          <p:nvPr/>
        </p:nvCxnSpPr>
        <p:spPr>
          <a:xfrm flipV="1">
            <a:off x="2902867" y="3482254"/>
            <a:ext cx="5397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9" name="Google Shape;1089;p27"/>
          <p:cNvCxnSpPr>
            <a:cxnSpLocks/>
            <a:endCxn id="177" idx="2"/>
          </p:cNvCxnSpPr>
          <p:nvPr/>
        </p:nvCxnSpPr>
        <p:spPr>
          <a:xfrm flipV="1">
            <a:off x="1071704" y="3470960"/>
            <a:ext cx="539700" cy="0"/>
          </a:xfrm>
          <a:prstGeom prst="straightConnector1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10;p27">
            <a:extLst>
              <a:ext uri="{FF2B5EF4-FFF2-40B4-BE49-F238E27FC236}">
                <a16:creationId xmlns:a16="http://schemas.microsoft.com/office/drawing/2014/main" id="{0B2E8D74-E765-A04A-B9F4-4A1DC2969F02}"/>
              </a:ext>
            </a:extLst>
          </p:cNvPr>
          <p:cNvCxnSpPr>
            <a:cxnSpLocks/>
          </p:cNvCxnSpPr>
          <p:nvPr/>
        </p:nvCxnSpPr>
        <p:spPr>
          <a:xfrm flipV="1">
            <a:off x="3589503" y="2469479"/>
            <a:ext cx="1768608" cy="1001334"/>
          </a:xfrm>
          <a:prstGeom prst="bentConnector3">
            <a:avLst>
              <a:gd name="adj1" fmla="val 100086"/>
            </a:avLst>
          </a:prstGeom>
          <a:noFill/>
          <a:ln w="2540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13;p27">
            <a:extLst>
              <a:ext uri="{FF2B5EF4-FFF2-40B4-BE49-F238E27FC236}">
                <a16:creationId xmlns:a16="http://schemas.microsoft.com/office/drawing/2014/main" id="{A893D901-2642-1145-A53B-58A3812F1B21}"/>
              </a:ext>
            </a:extLst>
          </p:cNvPr>
          <p:cNvCxnSpPr>
            <a:cxnSpLocks/>
          </p:cNvCxnSpPr>
          <p:nvPr/>
        </p:nvCxnSpPr>
        <p:spPr>
          <a:xfrm flipV="1">
            <a:off x="2988654" y="2451183"/>
            <a:ext cx="1882750" cy="1421841"/>
          </a:xfrm>
          <a:prstGeom prst="bentConnector3">
            <a:avLst>
              <a:gd name="adj1" fmla="val 100847"/>
            </a:avLst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083;p27">
            <a:extLst>
              <a:ext uri="{FF2B5EF4-FFF2-40B4-BE49-F238E27FC236}">
                <a16:creationId xmlns:a16="http://schemas.microsoft.com/office/drawing/2014/main" id="{E0F763DB-4B7F-C74D-98D0-473EE90F0BAE}"/>
              </a:ext>
            </a:extLst>
          </p:cNvPr>
          <p:cNvCxnSpPr>
            <a:cxnSpLocks/>
          </p:cNvCxnSpPr>
          <p:nvPr/>
        </p:nvCxnSpPr>
        <p:spPr>
          <a:xfrm flipV="1">
            <a:off x="5348074" y="2007095"/>
            <a:ext cx="593816" cy="464022"/>
          </a:xfrm>
          <a:prstGeom prst="bentConnector2">
            <a:avLst/>
          </a:prstGeom>
          <a:noFill/>
          <a:ln w="28575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082;p27">
            <a:extLst>
              <a:ext uri="{FF2B5EF4-FFF2-40B4-BE49-F238E27FC236}">
                <a16:creationId xmlns:a16="http://schemas.microsoft.com/office/drawing/2014/main" id="{B34C02D3-3C87-FF48-B8F7-4DDC2C4DEB0D}"/>
              </a:ext>
            </a:extLst>
          </p:cNvPr>
          <p:cNvCxnSpPr>
            <a:cxnSpLocks/>
          </p:cNvCxnSpPr>
          <p:nvPr/>
        </p:nvCxnSpPr>
        <p:spPr>
          <a:xfrm flipV="1">
            <a:off x="4877754" y="2014674"/>
            <a:ext cx="1042416" cy="429768"/>
          </a:xfrm>
          <a:prstGeom prst="bentConnector2">
            <a:avLst/>
          </a:prstGeom>
          <a:noFill/>
          <a:ln w="28575" cap="flat" cmpd="sng">
            <a:solidFill>
              <a:srgbClr val="539F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072;p27">
            <a:extLst>
              <a:ext uri="{FF2B5EF4-FFF2-40B4-BE49-F238E27FC236}">
                <a16:creationId xmlns:a16="http://schemas.microsoft.com/office/drawing/2014/main" id="{6D36A157-63F9-7944-856B-782051BF21A9}"/>
              </a:ext>
            </a:extLst>
          </p:cNvPr>
          <p:cNvSpPr/>
          <p:nvPr/>
        </p:nvSpPr>
        <p:spPr>
          <a:xfrm>
            <a:off x="5404976" y="1535207"/>
            <a:ext cx="1081201" cy="482949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Answer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State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000" dirty="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6" name="Google Shape;1069;p27">
            <a:extLst>
              <a:ext uri="{FF2B5EF4-FFF2-40B4-BE49-F238E27FC236}">
                <a16:creationId xmlns:a16="http://schemas.microsoft.com/office/drawing/2014/main" id="{E3EAA08B-E27E-0348-A1DD-383260D2C676}"/>
              </a:ext>
            </a:extLst>
          </p:cNvPr>
          <p:cNvSpPr/>
          <p:nvPr/>
        </p:nvSpPr>
        <p:spPr>
          <a:xfrm>
            <a:off x="5788016" y="1831739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297" name="Google Shape;1061;p27">
            <a:extLst>
              <a:ext uri="{FF2B5EF4-FFF2-40B4-BE49-F238E27FC236}">
                <a16:creationId xmlns:a16="http://schemas.microsoft.com/office/drawing/2014/main" id="{77FBD3DE-D761-1741-8968-CF75C6ED4F39}"/>
              </a:ext>
            </a:extLst>
          </p:cNvPr>
          <p:cNvSpPr/>
          <p:nvPr/>
        </p:nvSpPr>
        <p:spPr>
          <a:xfrm>
            <a:off x="5954330" y="1830333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0D1DAA1E-08F3-2642-BDAB-8B226123D323}"/>
              </a:ext>
            </a:extLst>
          </p:cNvPr>
          <p:cNvGrpSpPr/>
          <p:nvPr/>
        </p:nvGrpSpPr>
        <p:grpSpPr>
          <a:xfrm>
            <a:off x="5854298" y="1582493"/>
            <a:ext cx="182556" cy="185016"/>
            <a:chOff x="5125933" y="1623988"/>
            <a:chExt cx="182556" cy="185016"/>
          </a:xfrm>
        </p:grpSpPr>
        <p:sp>
          <p:nvSpPr>
            <p:cNvPr id="329" name="Google Shape;1092;p27">
              <a:extLst>
                <a:ext uri="{FF2B5EF4-FFF2-40B4-BE49-F238E27FC236}">
                  <a16:creationId xmlns:a16="http://schemas.microsoft.com/office/drawing/2014/main" id="{71586615-5C2C-CC40-9C82-161D34CD2769}"/>
                </a:ext>
              </a:extLst>
            </p:cNvPr>
            <p:cNvSpPr/>
            <p:nvPr/>
          </p:nvSpPr>
          <p:spPr>
            <a:xfrm>
              <a:off x="5125933" y="1623988"/>
              <a:ext cx="182556" cy="174928"/>
            </a:xfrm>
            <a:prstGeom prst="triangle">
              <a:avLst/>
            </a:prstGeom>
            <a:solidFill>
              <a:srgbClr val="C27BA0">
                <a:alpha val="50000"/>
              </a:srgbClr>
            </a:solidFill>
            <a:ln w="3810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2;p27">
              <a:extLst>
                <a:ext uri="{FF2B5EF4-FFF2-40B4-BE49-F238E27FC236}">
                  <a16:creationId xmlns:a16="http://schemas.microsoft.com/office/drawing/2014/main" id="{FC2ECF3A-A475-7343-828B-127F2CE52255}"/>
                </a:ext>
              </a:extLst>
            </p:cNvPr>
            <p:cNvSpPr/>
            <p:nvPr/>
          </p:nvSpPr>
          <p:spPr>
            <a:xfrm>
              <a:off x="5147575" y="1669804"/>
              <a:ext cx="142200" cy="139200"/>
            </a:xfrm>
            <a:prstGeom prst="ellipse">
              <a:avLst/>
            </a:prstGeom>
            <a:solidFill>
              <a:srgbClr val="CEAABC"/>
            </a:solidFill>
            <a:ln w="6350">
              <a:solidFill>
                <a:srgbClr val="C27BA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000" dirty="0"/>
                <a:t>2</a:t>
              </a:r>
              <a:endParaRPr sz="1000" dirty="0"/>
            </a:p>
          </p:txBody>
        </p:sp>
      </p:grpSp>
      <p:sp>
        <p:nvSpPr>
          <p:cNvPr id="375" name="Arc 374">
            <a:extLst>
              <a:ext uri="{FF2B5EF4-FFF2-40B4-BE49-F238E27FC236}">
                <a16:creationId xmlns:a16="http://schemas.microsoft.com/office/drawing/2014/main" id="{CE928239-AEC8-F648-AB10-2758BFB92638}"/>
              </a:ext>
            </a:extLst>
          </p:cNvPr>
          <p:cNvSpPr/>
          <p:nvPr/>
        </p:nvSpPr>
        <p:spPr>
          <a:xfrm rot="16200000">
            <a:off x="4782802" y="843239"/>
            <a:ext cx="599503" cy="1763774"/>
          </a:xfrm>
          <a:prstGeom prst="arc">
            <a:avLst>
              <a:gd name="adj1" fmla="val 16844160"/>
              <a:gd name="adj2" fmla="val 4867374"/>
            </a:avLst>
          </a:prstGeom>
          <a:noFill/>
          <a:ln w="5715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Arc 378">
            <a:extLst>
              <a:ext uri="{FF2B5EF4-FFF2-40B4-BE49-F238E27FC236}">
                <a16:creationId xmlns:a16="http://schemas.microsoft.com/office/drawing/2014/main" id="{137DEF1D-4D5D-5440-B6BC-E7D458A6E856}"/>
              </a:ext>
            </a:extLst>
          </p:cNvPr>
          <p:cNvSpPr/>
          <p:nvPr/>
        </p:nvSpPr>
        <p:spPr>
          <a:xfrm rot="5400000">
            <a:off x="4793023" y="883741"/>
            <a:ext cx="599503" cy="1900201"/>
          </a:xfrm>
          <a:prstGeom prst="arc">
            <a:avLst>
              <a:gd name="adj1" fmla="val 16844160"/>
              <a:gd name="adj2" fmla="val 4867374"/>
            </a:avLst>
          </a:prstGeom>
          <a:ln w="28575">
            <a:solidFill>
              <a:srgbClr val="529DA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Arc 133">
            <a:extLst>
              <a:ext uri="{FF2B5EF4-FFF2-40B4-BE49-F238E27FC236}">
                <a16:creationId xmlns:a16="http://schemas.microsoft.com/office/drawing/2014/main" id="{0B95F183-3FCA-5547-AB18-69E1376DE1C5}"/>
              </a:ext>
            </a:extLst>
          </p:cNvPr>
          <p:cNvSpPr/>
          <p:nvPr/>
        </p:nvSpPr>
        <p:spPr>
          <a:xfrm rot="5400000">
            <a:off x="4793023" y="884715"/>
            <a:ext cx="599503" cy="1900203"/>
          </a:xfrm>
          <a:prstGeom prst="arc">
            <a:avLst>
              <a:gd name="adj1" fmla="val 16664990"/>
              <a:gd name="adj2" fmla="val 4867374"/>
            </a:avLst>
          </a:prstGeom>
          <a:ln w="28575">
            <a:solidFill>
              <a:srgbClr val="F6B16A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A48404-120D-D246-97F4-BDC3EF922F62}"/>
              </a:ext>
            </a:extLst>
          </p:cNvPr>
          <p:cNvGrpSpPr/>
          <p:nvPr/>
        </p:nvGrpSpPr>
        <p:grpSpPr>
          <a:xfrm>
            <a:off x="6771859" y="101027"/>
            <a:ext cx="2299456" cy="2848759"/>
            <a:chOff x="-54793" y="386455"/>
            <a:chExt cx="2544913" cy="3343582"/>
          </a:xfrm>
        </p:grpSpPr>
        <p:sp>
          <p:nvSpPr>
            <p:cNvPr id="94" name="Google Shape;1035;p11">
              <a:extLst>
                <a:ext uri="{FF2B5EF4-FFF2-40B4-BE49-F238E27FC236}">
                  <a16:creationId xmlns:a16="http://schemas.microsoft.com/office/drawing/2014/main" id="{76B8DF4D-E873-CB40-9296-41F346824A9F}"/>
                </a:ext>
              </a:extLst>
            </p:cNvPr>
            <p:cNvSpPr/>
            <p:nvPr/>
          </p:nvSpPr>
          <p:spPr>
            <a:xfrm>
              <a:off x="140825" y="2357894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5" name="Google Shape;1036;p11">
              <a:extLst>
                <a:ext uri="{FF2B5EF4-FFF2-40B4-BE49-F238E27FC236}">
                  <a16:creationId xmlns:a16="http://schemas.microsoft.com/office/drawing/2014/main" id="{38E78374-2BF5-5745-A7C3-1099E4A7606D}"/>
                </a:ext>
              </a:extLst>
            </p:cNvPr>
            <p:cNvSpPr/>
            <p:nvPr/>
          </p:nvSpPr>
          <p:spPr>
            <a:xfrm>
              <a:off x="1987448" y="2880769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6" name="Google Shape;1037;p11">
              <a:extLst>
                <a:ext uri="{FF2B5EF4-FFF2-40B4-BE49-F238E27FC236}">
                  <a16:creationId xmlns:a16="http://schemas.microsoft.com/office/drawing/2014/main" id="{597C84C2-D612-0D48-8996-ED7A584352FB}"/>
                </a:ext>
              </a:extLst>
            </p:cNvPr>
            <p:cNvSpPr/>
            <p:nvPr/>
          </p:nvSpPr>
          <p:spPr>
            <a:xfrm>
              <a:off x="770708" y="2880769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7" name="Google Shape;1038;p11">
              <a:extLst>
                <a:ext uri="{FF2B5EF4-FFF2-40B4-BE49-F238E27FC236}">
                  <a16:creationId xmlns:a16="http://schemas.microsoft.com/office/drawing/2014/main" id="{CA3648FE-B02A-FD4E-9B42-77F4A960894C}"/>
                </a:ext>
              </a:extLst>
            </p:cNvPr>
            <p:cNvSpPr/>
            <p:nvPr/>
          </p:nvSpPr>
          <p:spPr>
            <a:xfrm>
              <a:off x="1387879" y="2880769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8" name="Google Shape;1039;p11">
              <a:extLst>
                <a:ext uri="{FF2B5EF4-FFF2-40B4-BE49-F238E27FC236}">
                  <a16:creationId xmlns:a16="http://schemas.microsoft.com/office/drawing/2014/main" id="{25CA233E-5F01-8149-80C2-7770F87A782A}"/>
                </a:ext>
              </a:extLst>
            </p:cNvPr>
            <p:cNvSpPr/>
            <p:nvPr/>
          </p:nvSpPr>
          <p:spPr>
            <a:xfrm>
              <a:off x="145013" y="2880769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99" name="Google Shape;1040;p11">
              <a:extLst>
                <a:ext uri="{FF2B5EF4-FFF2-40B4-BE49-F238E27FC236}">
                  <a16:creationId xmlns:a16="http://schemas.microsoft.com/office/drawing/2014/main" id="{8DF0A28D-6DDD-6945-892B-603A6DE33826}"/>
                </a:ext>
              </a:extLst>
            </p:cNvPr>
            <p:cNvSpPr/>
            <p:nvPr/>
          </p:nvSpPr>
          <p:spPr>
            <a:xfrm>
              <a:off x="140820" y="1314916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0" name="Google Shape;1041;p11">
              <a:extLst>
                <a:ext uri="{FF2B5EF4-FFF2-40B4-BE49-F238E27FC236}">
                  <a16:creationId xmlns:a16="http://schemas.microsoft.com/office/drawing/2014/main" id="{1FA10528-9EF3-7E41-8C91-E90E3641E313}"/>
                </a:ext>
              </a:extLst>
            </p:cNvPr>
            <p:cNvSpPr/>
            <p:nvPr/>
          </p:nvSpPr>
          <p:spPr>
            <a:xfrm>
              <a:off x="762250" y="1314916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rgbClr val="CD0000">
                <a:alpha val="4980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4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1" name="Google Shape;1042;p11">
              <a:extLst>
                <a:ext uri="{FF2B5EF4-FFF2-40B4-BE49-F238E27FC236}">
                  <a16:creationId xmlns:a16="http://schemas.microsoft.com/office/drawing/2014/main" id="{C996D7EE-5458-9541-AD95-29627B78A43C}"/>
                </a:ext>
              </a:extLst>
            </p:cNvPr>
            <p:cNvSpPr/>
            <p:nvPr/>
          </p:nvSpPr>
          <p:spPr>
            <a:xfrm>
              <a:off x="140825" y="789265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2" name="Google Shape;1043;p11">
              <a:extLst>
                <a:ext uri="{FF2B5EF4-FFF2-40B4-BE49-F238E27FC236}">
                  <a16:creationId xmlns:a16="http://schemas.microsoft.com/office/drawing/2014/main" id="{497E69C7-F7F3-7D49-B704-6573C77538EB}"/>
                </a:ext>
              </a:extLst>
            </p:cNvPr>
            <p:cNvSpPr/>
            <p:nvPr/>
          </p:nvSpPr>
          <p:spPr>
            <a:xfrm>
              <a:off x="140825" y="1835017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3" name="Google Shape;1044;p11">
              <a:extLst>
                <a:ext uri="{FF2B5EF4-FFF2-40B4-BE49-F238E27FC236}">
                  <a16:creationId xmlns:a16="http://schemas.microsoft.com/office/drawing/2014/main" id="{E2E3F2F4-8539-8146-8B8A-9D0CC46E979B}"/>
                </a:ext>
              </a:extLst>
            </p:cNvPr>
            <p:cNvSpPr/>
            <p:nvPr/>
          </p:nvSpPr>
          <p:spPr>
            <a:xfrm>
              <a:off x="1983260" y="1312141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rgbClr val="CD0000">
                <a:alpha val="49803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4" name="Google Shape;1045;p11">
              <a:extLst>
                <a:ext uri="{FF2B5EF4-FFF2-40B4-BE49-F238E27FC236}">
                  <a16:creationId xmlns:a16="http://schemas.microsoft.com/office/drawing/2014/main" id="{CE980BB4-10E5-3B40-8FE5-873FD8031780}"/>
                </a:ext>
              </a:extLst>
            </p:cNvPr>
            <p:cNvSpPr/>
            <p:nvPr/>
          </p:nvSpPr>
          <p:spPr>
            <a:xfrm>
              <a:off x="1983260" y="1835017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5" name="Google Shape;1046;p11">
              <a:extLst>
                <a:ext uri="{FF2B5EF4-FFF2-40B4-BE49-F238E27FC236}">
                  <a16:creationId xmlns:a16="http://schemas.microsoft.com/office/drawing/2014/main" id="{029D1CC1-933B-BA47-B1A0-CBC9E93598D8}"/>
                </a:ext>
              </a:extLst>
            </p:cNvPr>
            <p:cNvSpPr/>
            <p:nvPr/>
          </p:nvSpPr>
          <p:spPr>
            <a:xfrm>
              <a:off x="1983260" y="2357894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6" name="Google Shape;1047;p11">
              <a:extLst>
                <a:ext uri="{FF2B5EF4-FFF2-40B4-BE49-F238E27FC236}">
                  <a16:creationId xmlns:a16="http://schemas.microsoft.com/office/drawing/2014/main" id="{882A2595-8243-BD42-8EE4-F191040885D1}"/>
                </a:ext>
              </a:extLst>
            </p:cNvPr>
            <p:cNvSpPr txBox="1"/>
            <p:nvPr/>
          </p:nvSpPr>
          <p:spPr>
            <a:xfrm>
              <a:off x="-18770" y="3343101"/>
              <a:ext cx="640200" cy="379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050" i="1" dirty="0">
                  <a:latin typeface="Avenir"/>
                  <a:ea typeface="Avenir"/>
                  <a:cs typeface="Avenir"/>
                  <a:sym typeface="Avenir"/>
                </a:rPr>
                <a:t>Source</a:t>
              </a:r>
              <a:endParaRPr sz="1050" i="1" dirty="0"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050" b="0" i="1" u="none" strike="noStrike" cap="none" dirty="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Token</a:t>
              </a:r>
              <a:endParaRPr dirty="0"/>
            </a:p>
          </p:txBody>
        </p:sp>
        <p:sp>
          <p:nvSpPr>
            <p:cNvPr id="107" name="Google Shape;1048;p11">
              <a:extLst>
                <a:ext uri="{FF2B5EF4-FFF2-40B4-BE49-F238E27FC236}">
                  <a16:creationId xmlns:a16="http://schemas.microsoft.com/office/drawing/2014/main" id="{A8BC1192-A3A2-494A-9829-37CE921C70EC}"/>
                </a:ext>
              </a:extLst>
            </p:cNvPr>
            <p:cNvSpPr txBox="1"/>
            <p:nvPr/>
          </p:nvSpPr>
          <p:spPr>
            <a:xfrm>
              <a:off x="1773710" y="3350739"/>
              <a:ext cx="694682" cy="379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50" b="0" i="1" u="none" strike="noStrike" cap="none" dirty="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Lookback Token</a:t>
              </a:r>
              <a:endParaRPr sz="1600" dirty="0"/>
            </a:p>
          </p:txBody>
        </p:sp>
        <p:sp>
          <p:nvSpPr>
            <p:cNvPr id="108" name="Google Shape;1049;p11">
              <a:extLst>
                <a:ext uri="{FF2B5EF4-FFF2-40B4-BE49-F238E27FC236}">
                  <a16:creationId xmlns:a16="http://schemas.microsoft.com/office/drawing/2014/main" id="{BD6E8D67-DE58-6647-9EC1-F616060AB6F1}"/>
                </a:ext>
              </a:extLst>
            </p:cNvPr>
            <p:cNvSpPr/>
            <p:nvPr/>
          </p:nvSpPr>
          <p:spPr>
            <a:xfrm>
              <a:off x="1383692" y="789265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9" name="Google Shape;1050;p11">
              <a:extLst>
                <a:ext uri="{FF2B5EF4-FFF2-40B4-BE49-F238E27FC236}">
                  <a16:creationId xmlns:a16="http://schemas.microsoft.com/office/drawing/2014/main" id="{76E5EE0D-C79B-FE4B-A3C5-E9D0D0966382}"/>
                </a:ext>
              </a:extLst>
            </p:cNvPr>
            <p:cNvSpPr/>
            <p:nvPr/>
          </p:nvSpPr>
          <p:spPr>
            <a:xfrm>
              <a:off x="1383692" y="1312141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0" name="Google Shape;1051;p11">
              <a:extLst>
                <a:ext uri="{FF2B5EF4-FFF2-40B4-BE49-F238E27FC236}">
                  <a16:creationId xmlns:a16="http://schemas.microsoft.com/office/drawing/2014/main" id="{0D442042-C286-4247-A0B1-F9C65AAB471E}"/>
                </a:ext>
              </a:extLst>
            </p:cNvPr>
            <p:cNvSpPr/>
            <p:nvPr/>
          </p:nvSpPr>
          <p:spPr>
            <a:xfrm>
              <a:off x="1383692" y="1835017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SzPts val="1200"/>
              </a:pPr>
              <a:endParaRPr sz="1100">
                <a:latin typeface="Avenir"/>
                <a:sym typeface="Avenir"/>
              </a:endParaRPr>
            </a:p>
          </p:txBody>
        </p:sp>
        <p:sp>
          <p:nvSpPr>
            <p:cNvPr id="119" name="Google Shape;1052;p11">
              <a:extLst>
                <a:ext uri="{FF2B5EF4-FFF2-40B4-BE49-F238E27FC236}">
                  <a16:creationId xmlns:a16="http://schemas.microsoft.com/office/drawing/2014/main" id="{828623FC-B125-0A45-AC5A-6ABE2F98EFB6}"/>
                </a:ext>
              </a:extLst>
            </p:cNvPr>
            <p:cNvSpPr/>
            <p:nvPr/>
          </p:nvSpPr>
          <p:spPr>
            <a:xfrm>
              <a:off x="1383692" y="2357894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0" name="Google Shape;1053;p11">
              <a:extLst>
                <a:ext uri="{FF2B5EF4-FFF2-40B4-BE49-F238E27FC236}">
                  <a16:creationId xmlns:a16="http://schemas.microsoft.com/office/drawing/2014/main" id="{AF698323-BBA1-FA44-B7B9-374F803C212E}"/>
                </a:ext>
              </a:extLst>
            </p:cNvPr>
            <p:cNvSpPr/>
            <p:nvPr/>
          </p:nvSpPr>
          <p:spPr>
            <a:xfrm>
              <a:off x="2091996" y="1497659"/>
              <a:ext cx="91440" cy="9144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054;p11">
              <a:extLst>
                <a:ext uri="{FF2B5EF4-FFF2-40B4-BE49-F238E27FC236}">
                  <a16:creationId xmlns:a16="http://schemas.microsoft.com/office/drawing/2014/main" id="{E29FC452-2C57-6641-9774-97AB1FF82947}"/>
                </a:ext>
              </a:extLst>
            </p:cNvPr>
            <p:cNvSpPr/>
            <p:nvPr/>
          </p:nvSpPr>
          <p:spPr>
            <a:xfrm>
              <a:off x="857359" y="1350705"/>
              <a:ext cx="115800" cy="110700"/>
            </a:xfrm>
            <a:prstGeom prst="triangle">
              <a:avLst>
                <a:gd name="adj" fmla="val 50000"/>
              </a:avLst>
            </a:prstGeom>
            <a:solidFill>
              <a:srgbClr val="BAF8FF"/>
            </a:solidFill>
            <a:ln w="25400" cap="flat" cmpd="sng">
              <a:solidFill>
                <a:srgbClr val="0071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055;p11">
              <a:extLst>
                <a:ext uri="{FF2B5EF4-FFF2-40B4-BE49-F238E27FC236}">
                  <a16:creationId xmlns:a16="http://schemas.microsoft.com/office/drawing/2014/main" id="{E3BA9C98-4B3A-414D-BE3E-B5E393A14A9C}"/>
                </a:ext>
              </a:extLst>
            </p:cNvPr>
            <p:cNvSpPr/>
            <p:nvPr/>
          </p:nvSpPr>
          <p:spPr>
            <a:xfrm>
              <a:off x="2078350" y="1350703"/>
              <a:ext cx="115800" cy="110700"/>
            </a:xfrm>
            <a:prstGeom prst="triangle">
              <a:avLst>
                <a:gd name="adj" fmla="val 50000"/>
              </a:avLst>
            </a:prstGeom>
            <a:solidFill>
              <a:srgbClr val="BAF8FF"/>
            </a:solidFill>
            <a:ln w="25400" cap="flat" cmpd="sng">
              <a:solidFill>
                <a:srgbClr val="0071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057;p11">
              <a:extLst>
                <a:ext uri="{FF2B5EF4-FFF2-40B4-BE49-F238E27FC236}">
                  <a16:creationId xmlns:a16="http://schemas.microsoft.com/office/drawing/2014/main" id="{7BF8C901-CA5D-704A-B5EF-F72D358CCF5B}"/>
                </a:ext>
              </a:extLst>
            </p:cNvPr>
            <p:cNvSpPr/>
            <p:nvPr/>
          </p:nvSpPr>
          <p:spPr>
            <a:xfrm rot="-5400000">
              <a:off x="1249640" y="864803"/>
              <a:ext cx="554100" cy="1188720"/>
            </a:xfrm>
            <a:prstGeom prst="arc">
              <a:avLst>
                <a:gd name="adj1" fmla="val 16831080"/>
                <a:gd name="adj2" fmla="val 4867374"/>
              </a:avLst>
            </a:prstGeom>
            <a:noFill/>
            <a:ln w="57150" cap="flat" cmpd="sng">
              <a:solidFill>
                <a:srgbClr val="00717D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058;p11">
              <a:extLst>
                <a:ext uri="{FF2B5EF4-FFF2-40B4-BE49-F238E27FC236}">
                  <a16:creationId xmlns:a16="http://schemas.microsoft.com/office/drawing/2014/main" id="{62C52E09-53EA-FC44-8632-85C249A16C37}"/>
                </a:ext>
              </a:extLst>
            </p:cNvPr>
            <p:cNvSpPr txBox="1"/>
            <p:nvPr/>
          </p:nvSpPr>
          <p:spPr>
            <a:xfrm rot="16200000">
              <a:off x="864588" y="2423294"/>
              <a:ext cx="652294" cy="170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000" b="1" i="0" u="none" strike="noStrike" cap="none" dirty="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Address</a:t>
              </a:r>
              <a:endParaRPr sz="1200" dirty="0"/>
            </a:p>
          </p:txBody>
        </p:sp>
        <p:sp>
          <p:nvSpPr>
            <p:cNvPr id="125" name="Google Shape;1059;p11">
              <a:extLst>
                <a:ext uri="{FF2B5EF4-FFF2-40B4-BE49-F238E27FC236}">
                  <a16:creationId xmlns:a16="http://schemas.microsoft.com/office/drawing/2014/main" id="{6A2BE321-3D02-1C42-9969-A9C1613F93D9}"/>
                </a:ext>
              </a:extLst>
            </p:cNvPr>
            <p:cNvSpPr/>
            <p:nvPr/>
          </p:nvSpPr>
          <p:spPr>
            <a:xfrm>
              <a:off x="2078346" y="386455"/>
              <a:ext cx="115800" cy="110700"/>
            </a:xfrm>
            <a:prstGeom prst="triangle">
              <a:avLst>
                <a:gd name="adj" fmla="val 50000"/>
              </a:avLst>
            </a:prstGeom>
            <a:solidFill>
              <a:srgbClr val="BAF8FF"/>
            </a:solidFill>
            <a:ln w="25400" cap="flat" cmpd="sng">
              <a:solidFill>
                <a:srgbClr val="0071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060;p11">
              <a:extLst>
                <a:ext uri="{FF2B5EF4-FFF2-40B4-BE49-F238E27FC236}">
                  <a16:creationId xmlns:a16="http://schemas.microsoft.com/office/drawing/2014/main" id="{780A6B1B-F58B-4741-AE42-B175CC3C02D2}"/>
                </a:ext>
              </a:extLst>
            </p:cNvPr>
            <p:cNvSpPr txBox="1"/>
            <p:nvPr/>
          </p:nvSpPr>
          <p:spPr>
            <a:xfrm rot="16200000">
              <a:off x="-271631" y="2882531"/>
              <a:ext cx="603992" cy="170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000" b="1" i="0" u="none" strike="noStrike" cap="none" dirty="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Source</a:t>
              </a:r>
              <a:endParaRPr sz="1200" dirty="0"/>
            </a:p>
          </p:txBody>
        </p:sp>
        <p:sp>
          <p:nvSpPr>
            <p:cNvPr id="127" name="Google Shape;1061;p11">
              <a:extLst>
                <a:ext uri="{FF2B5EF4-FFF2-40B4-BE49-F238E27FC236}">
                  <a16:creationId xmlns:a16="http://schemas.microsoft.com/office/drawing/2014/main" id="{B1B9815E-B215-434E-A9E3-DF9E85D35C44}"/>
                </a:ext>
              </a:extLst>
            </p:cNvPr>
            <p:cNvSpPr txBox="1"/>
            <p:nvPr/>
          </p:nvSpPr>
          <p:spPr>
            <a:xfrm rot="16200000">
              <a:off x="2111318" y="2885935"/>
              <a:ext cx="578773" cy="1788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050" b="1" i="0" u="none" strike="noStrike" cap="none" dirty="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Pointer</a:t>
              </a:r>
              <a:endParaRPr sz="1200" dirty="0"/>
            </a:p>
          </p:txBody>
        </p:sp>
        <p:sp>
          <p:nvSpPr>
            <p:cNvPr id="128" name="Google Shape;1062;p11">
              <a:extLst>
                <a:ext uri="{FF2B5EF4-FFF2-40B4-BE49-F238E27FC236}">
                  <a16:creationId xmlns:a16="http://schemas.microsoft.com/office/drawing/2014/main" id="{86944F7D-EF55-E54F-B09C-AF4F7FB4F5EE}"/>
                </a:ext>
              </a:extLst>
            </p:cNvPr>
            <p:cNvSpPr txBox="1"/>
            <p:nvPr/>
          </p:nvSpPr>
          <p:spPr>
            <a:xfrm>
              <a:off x="613488" y="3350739"/>
              <a:ext cx="627000" cy="3792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50" i="1" dirty="0">
                  <a:latin typeface="Avenir"/>
                  <a:ea typeface="Avenir"/>
                  <a:cs typeface="Avenir"/>
                  <a:sym typeface="Avenir"/>
                </a:rPr>
                <a:t>Recalled</a:t>
              </a:r>
              <a:endParaRPr sz="1050" i="1" dirty="0"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50" b="0" i="1" u="none" strike="noStrike" cap="none" dirty="0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Token</a:t>
              </a:r>
              <a:endParaRPr sz="1600" dirty="0"/>
            </a:p>
          </p:txBody>
        </p:sp>
        <p:sp>
          <p:nvSpPr>
            <p:cNvPr id="129" name="Google Shape;1063;p11">
              <a:extLst>
                <a:ext uri="{FF2B5EF4-FFF2-40B4-BE49-F238E27FC236}">
                  <a16:creationId xmlns:a16="http://schemas.microsoft.com/office/drawing/2014/main" id="{75F51BE3-8013-904B-806D-46D0D60FA4D4}"/>
                </a:ext>
              </a:extLst>
            </p:cNvPr>
            <p:cNvSpPr/>
            <p:nvPr/>
          </p:nvSpPr>
          <p:spPr>
            <a:xfrm>
              <a:off x="766520" y="789265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0" name="Google Shape;1064;p11">
              <a:extLst>
                <a:ext uri="{FF2B5EF4-FFF2-40B4-BE49-F238E27FC236}">
                  <a16:creationId xmlns:a16="http://schemas.microsoft.com/office/drawing/2014/main" id="{585DD1AD-E29C-3344-AD35-B742F9D3C489}"/>
                </a:ext>
              </a:extLst>
            </p:cNvPr>
            <p:cNvSpPr/>
            <p:nvPr/>
          </p:nvSpPr>
          <p:spPr>
            <a:xfrm>
              <a:off x="766520" y="1835017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1" name="Google Shape;1065;p11">
              <a:extLst>
                <a:ext uri="{FF2B5EF4-FFF2-40B4-BE49-F238E27FC236}">
                  <a16:creationId xmlns:a16="http://schemas.microsoft.com/office/drawing/2014/main" id="{5FD5773C-C750-8A4F-9B56-04C7DD0C8E87}"/>
                </a:ext>
              </a:extLst>
            </p:cNvPr>
            <p:cNvSpPr/>
            <p:nvPr/>
          </p:nvSpPr>
          <p:spPr>
            <a:xfrm>
              <a:off x="766520" y="2357894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2" name="Google Shape;1066;p11">
              <a:extLst>
                <a:ext uri="{FF2B5EF4-FFF2-40B4-BE49-F238E27FC236}">
                  <a16:creationId xmlns:a16="http://schemas.microsoft.com/office/drawing/2014/main" id="{646B7ACA-543B-E140-AAB0-C22198EDCE07}"/>
                </a:ext>
              </a:extLst>
            </p:cNvPr>
            <p:cNvSpPr/>
            <p:nvPr/>
          </p:nvSpPr>
          <p:spPr>
            <a:xfrm>
              <a:off x="2098007" y="2992330"/>
              <a:ext cx="91440" cy="9144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067;p11">
              <a:extLst>
                <a:ext uri="{FF2B5EF4-FFF2-40B4-BE49-F238E27FC236}">
                  <a16:creationId xmlns:a16="http://schemas.microsoft.com/office/drawing/2014/main" id="{AB775583-3F95-084A-A285-A7A3EBD76E2D}"/>
                </a:ext>
              </a:extLst>
            </p:cNvPr>
            <p:cNvSpPr/>
            <p:nvPr/>
          </p:nvSpPr>
          <p:spPr>
            <a:xfrm>
              <a:off x="871154" y="2477284"/>
              <a:ext cx="91440" cy="9144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068;p11">
              <a:extLst>
                <a:ext uri="{FF2B5EF4-FFF2-40B4-BE49-F238E27FC236}">
                  <a16:creationId xmlns:a16="http://schemas.microsoft.com/office/drawing/2014/main" id="{B0511EF3-2004-E64E-865D-BD0BAA9011DA}"/>
                </a:ext>
              </a:extLst>
            </p:cNvPr>
            <p:cNvSpPr/>
            <p:nvPr/>
          </p:nvSpPr>
          <p:spPr>
            <a:xfrm>
              <a:off x="866802" y="1499983"/>
              <a:ext cx="91440" cy="9144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069;p11">
              <a:extLst>
                <a:ext uri="{FF2B5EF4-FFF2-40B4-BE49-F238E27FC236}">
                  <a16:creationId xmlns:a16="http://schemas.microsoft.com/office/drawing/2014/main" id="{623346DD-5A32-B744-83AE-787D873D6549}"/>
                </a:ext>
              </a:extLst>
            </p:cNvPr>
            <p:cNvSpPr/>
            <p:nvPr/>
          </p:nvSpPr>
          <p:spPr>
            <a:xfrm>
              <a:off x="1983260" y="789265"/>
              <a:ext cx="306000" cy="3078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38" name="Google Shape;1070;p11">
              <a:extLst>
                <a:ext uri="{FF2B5EF4-FFF2-40B4-BE49-F238E27FC236}">
                  <a16:creationId xmlns:a16="http://schemas.microsoft.com/office/drawing/2014/main" id="{FAFA9C93-7DA5-E241-BE8F-7399F71B163A}"/>
                </a:ext>
              </a:extLst>
            </p:cNvPr>
            <p:cNvSpPr/>
            <p:nvPr/>
          </p:nvSpPr>
          <p:spPr>
            <a:xfrm>
              <a:off x="245454" y="2990066"/>
              <a:ext cx="91440" cy="9144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9" name="Google Shape;1071;p11">
              <a:extLst>
                <a:ext uri="{FF2B5EF4-FFF2-40B4-BE49-F238E27FC236}">
                  <a16:creationId xmlns:a16="http://schemas.microsoft.com/office/drawing/2014/main" id="{2FFFB889-797D-4042-ABB4-CED081D598AC}"/>
                </a:ext>
              </a:extLst>
            </p:cNvPr>
            <p:cNvCxnSpPr>
              <a:stCxn id="103" idx="0"/>
            </p:cNvCxnSpPr>
            <p:nvPr/>
          </p:nvCxnSpPr>
          <p:spPr>
            <a:xfrm rot="10800000">
              <a:off x="2136260" y="526441"/>
              <a:ext cx="0" cy="785700"/>
            </a:xfrm>
            <a:prstGeom prst="straightConnector1">
              <a:avLst/>
            </a:prstGeom>
            <a:noFill/>
            <a:ln w="57150" cap="flat" cmpd="sng">
              <a:solidFill>
                <a:srgbClr val="00717D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0" name="Google Shape;1072;p11">
              <a:extLst>
                <a:ext uri="{FF2B5EF4-FFF2-40B4-BE49-F238E27FC236}">
                  <a16:creationId xmlns:a16="http://schemas.microsoft.com/office/drawing/2014/main" id="{A628BCC8-CAD8-864C-B9A2-2890A130A79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3818" y="2685964"/>
              <a:ext cx="0" cy="362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1" name="Google Shape;1073;p11">
              <a:extLst>
                <a:ext uri="{FF2B5EF4-FFF2-40B4-BE49-F238E27FC236}">
                  <a16:creationId xmlns:a16="http://schemas.microsoft.com/office/drawing/2014/main" id="{CAC923AF-DFD3-694A-9057-AC329A653424}"/>
                </a:ext>
              </a:extLst>
            </p:cNvPr>
            <p:cNvCxnSpPr/>
            <p:nvPr/>
          </p:nvCxnSpPr>
          <p:spPr>
            <a:xfrm rot="10800000">
              <a:off x="915044" y="1630001"/>
              <a:ext cx="0" cy="82296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2" name="Google Shape;1074;p11">
              <a:extLst>
                <a:ext uri="{FF2B5EF4-FFF2-40B4-BE49-F238E27FC236}">
                  <a16:creationId xmlns:a16="http://schemas.microsoft.com/office/drawing/2014/main" id="{970F0EF0-2947-F846-8FD8-F1C91BC905B1}"/>
                </a:ext>
              </a:extLst>
            </p:cNvPr>
            <p:cNvCxnSpPr/>
            <p:nvPr/>
          </p:nvCxnSpPr>
          <p:spPr>
            <a:xfrm rot="10800000">
              <a:off x="2147480" y="1628210"/>
              <a:ext cx="0" cy="1361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3" name="Google Shape;1075;p11">
              <a:extLst>
                <a:ext uri="{FF2B5EF4-FFF2-40B4-BE49-F238E27FC236}">
                  <a16:creationId xmlns:a16="http://schemas.microsoft.com/office/drawing/2014/main" id="{A38BC786-B09E-824D-B626-F32F4235FE65}"/>
                </a:ext>
              </a:extLst>
            </p:cNvPr>
            <p:cNvSpPr txBox="1"/>
            <p:nvPr/>
          </p:nvSpPr>
          <p:spPr>
            <a:xfrm flipH="1">
              <a:off x="493132" y="1160930"/>
              <a:ext cx="525300" cy="180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000" b="1">
                  <a:solidFill>
                    <a:srgbClr val="00717D"/>
                  </a:solidFill>
                  <a:latin typeface="Avenir"/>
                  <a:ea typeface="Avenir"/>
                  <a:cs typeface="Avenir"/>
                  <a:sym typeface="Avenir"/>
                </a:rPr>
                <a:t>Payload</a:t>
              </a:r>
              <a:endParaRPr sz="1200" b="1">
                <a:solidFill>
                  <a:srgbClr val="00717D"/>
                </a:solidFill>
              </a:endParaRPr>
            </a:p>
          </p:txBody>
        </p:sp>
        <p:sp>
          <p:nvSpPr>
            <p:cNvPr id="144" name="Google Shape;1076;p11">
              <a:extLst>
                <a:ext uri="{FF2B5EF4-FFF2-40B4-BE49-F238E27FC236}">
                  <a16:creationId xmlns:a16="http://schemas.microsoft.com/office/drawing/2014/main" id="{E7CB2092-60F2-7540-91EB-E6B5036A5C03}"/>
                </a:ext>
              </a:extLst>
            </p:cNvPr>
            <p:cNvSpPr/>
            <p:nvPr/>
          </p:nvSpPr>
          <p:spPr>
            <a:xfrm rot="-5400000">
              <a:off x="469601" y="2174760"/>
              <a:ext cx="291300" cy="734842"/>
            </a:xfrm>
            <a:prstGeom prst="arc">
              <a:avLst>
                <a:gd name="adj1" fmla="val 17137108"/>
                <a:gd name="adj2" fmla="val 4474414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45" name="Google Shape;1077;p11">
              <a:extLst>
                <a:ext uri="{FF2B5EF4-FFF2-40B4-BE49-F238E27FC236}">
                  <a16:creationId xmlns:a16="http://schemas.microsoft.com/office/drawing/2014/main" id="{CE4F90B2-BBBF-3A40-9301-C3603857026D}"/>
                </a:ext>
              </a:extLst>
            </p:cNvPr>
            <p:cNvSpPr/>
            <p:nvPr/>
          </p:nvSpPr>
          <p:spPr>
            <a:xfrm rot="-5400000">
              <a:off x="892355" y="2156489"/>
              <a:ext cx="647400" cy="2005200"/>
            </a:xfrm>
            <a:prstGeom prst="arc">
              <a:avLst>
                <a:gd name="adj1" fmla="val 16844160"/>
                <a:gd name="adj2" fmla="val 4770519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i="0" u="none" strike="noStrike" cap="none">
                <a:solidFill>
                  <a:schemeClr val="dk1"/>
                </a:solidFill>
              </a:endParaRPr>
            </a:p>
          </p:txBody>
        </p:sp>
        <p:sp>
          <p:nvSpPr>
            <p:cNvPr id="146" name="Google Shape;1078;p11">
              <a:extLst>
                <a:ext uri="{FF2B5EF4-FFF2-40B4-BE49-F238E27FC236}">
                  <a16:creationId xmlns:a16="http://schemas.microsoft.com/office/drawing/2014/main" id="{DCD1F526-FB3F-164C-9332-D86B75ADC37A}"/>
                </a:ext>
              </a:extLst>
            </p:cNvPr>
            <p:cNvSpPr/>
            <p:nvPr/>
          </p:nvSpPr>
          <p:spPr>
            <a:xfrm>
              <a:off x="245554" y="2477297"/>
              <a:ext cx="91440" cy="91440"/>
            </a:xfrm>
            <a:prstGeom prst="ellipse">
              <a:avLst/>
            </a:prstGeom>
            <a:solidFill>
              <a:schemeClr val="dk2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056;p11">
              <a:extLst>
                <a:ext uri="{FF2B5EF4-FFF2-40B4-BE49-F238E27FC236}">
                  <a16:creationId xmlns:a16="http://schemas.microsoft.com/office/drawing/2014/main" id="{1D584AB4-780A-DC4A-9F15-83450892C7A2}"/>
                </a:ext>
              </a:extLst>
            </p:cNvPr>
            <p:cNvSpPr/>
            <p:nvPr/>
          </p:nvSpPr>
          <p:spPr>
            <a:xfrm rot="5400000">
              <a:off x="1269730" y="905889"/>
              <a:ext cx="561600" cy="1185900"/>
            </a:xfrm>
            <a:prstGeom prst="arc">
              <a:avLst>
                <a:gd name="adj1" fmla="val 16844160"/>
                <a:gd name="adj2" fmla="val 4920018"/>
              </a:avLst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114;p27">
            <a:extLst>
              <a:ext uri="{FF2B5EF4-FFF2-40B4-BE49-F238E27FC236}">
                <a16:creationId xmlns:a16="http://schemas.microsoft.com/office/drawing/2014/main" id="{865459AC-9993-D449-B116-D2872414761D}"/>
              </a:ext>
            </a:extLst>
          </p:cNvPr>
          <p:cNvSpPr txBox="1"/>
          <p:nvPr/>
        </p:nvSpPr>
        <p:spPr>
          <a:xfrm>
            <a:off x="6619981" y="4826889"/>
            <a:ext cx="252402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venir"/>
                <a:sym typeface="Avenir"/>
              </a:rPr>
              <a:t>(b) </a:t>
            </a:r>
            <a:r>
              <a:rPr lang="en-US" sz="1200" b="1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  <a:cs typeface="Avenir"/>
                <a:sym typeface="Avenir"/>
              </a:rPr>
              <a:t>The lookback mechanism</a:t>
            </a:r>
          </a:p>
        </p:txBody>
      </p:sp>
      <p:sp>
        <p:nvSpPr>
          <p:cNvPr id="152" name="Google Shape;1114;p27">
            <a:extLst>
              <a:ext uri="{FF2B5EF4-FFF2-40B4-BE49-F238E27FC236}">
                <a16:creationId xmlns:a16="http://schemas.microsoft.com/office/drawing/2014/main" id="{23ED8B28-DA7A-C34E-983B-DE36BFD69060}"/>
              </a:ext>
            </a:extLst>
          </p:cNvPr>
          <p:cNvSpPr txBox="1"/>
          <p:nvPr/>
        </p:nvSpPr>
        <p:spPr>
          <a:xfrm>
            <a:off x="-43462" y="4826888"/>
            <a:ext cx="66634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  <a:sym typeface="Avenir"/>
              </a:rPr>
              <a:t>(a) </a:t>
            </a:r>
            <a:r>
              <a:rPr lang="en-US" sz="1200" b="1" dirty="0">
                <a:solidFill>
                  <a:schemeClr val="tx1"/>
                </a:solidFill>
                <a:latin typeface="STZhongsong" panose="02010600040101010101" pitchFamily="2" charset="-122"/>
                <a:ea typeface="STZhongsong" panose="02010600040101010101" pitchFamily="2" charset="-122"/>
                <a:sym typeface="Avenir"/>
              </a:rPr>
              <a:t>Belief tracking causal model</a:t>
            </a:r>
          </a:p>
        </p:txBody>
      </p:sp>
      <p:cxnSp>
        <p:nvCxnSpPr>
          <p:cNvPr id="153" name="Google Shape;1050;p27">
            <a:extLst>
              <a:ext uri="{FF2B5EF4-FFF2-40B4-BE49-F238E27FC236}">
                <a16:creationId xmlns:a16="http://schemas.microsoft.com/office/drawing/2014/main" id="{96F5DD23-4B29-5048-A4A3-33B0DA76EF88}"/>
              </a:ext>
            </a:extLst>
          </p:cNvPr>
          <p:cNvCxnSpPr>
            <a:cxnSpLocks/>
          </p:cNvCxnSpPr>
          <p:nvPr/>
        </p:nvCxnSpPr>
        <p:spPr>
          <a:xfrm flipV="1">
            <a:off x="6619980" y="56423"/>
            <a:ext cx="0" cy="4601302"/>
          </a:xfrm>
          <a:prstGeom prst="straightConnector1">
            <a:avLst/>
          </a:prstGeom>
          <a:noFill/>
          <a:ln w="41275" cap="flat" cmpd="sng">
            <a:solidFill>
              <a:schemeClr val="dk2">
                <a:alpha val="27000"/>
              </a:schemeClr>
            </a:solidFill>
            <a:prstDash val="sysDot"/>
            <a:round/>
            <a:headEnd type="none" w="sm" len="sm"/>
            <a:tailEnd type="none" w="sm" len="sm"/>
          </a:ln>
        </p:spPr>
      </p:cxnSp>
      <p:sp>
        <p:nvSpPr>
          <p:cNvPr id="155" name="Google Shape;1072;p27">
            <a:extLst>
              <a:ext uri="{FF2B5EF4-FFF2-40B4-BE49-F238E27FC236}">
                <a16:creationId xmlns:a16="http://schemas.microsoft.com/office/drawing/2014/main" id="{78265F81-7A47-134F-A9E4-7E0378F743AE}"/>
              </a:ext>
            </a:extLst>
          </p:cNvPr>
          <p:cNvSpPr/>
          <p:nvPr/>
        </p:nvSpPr>
        <p:spPr>
          <a:xfrm>
            <a:off x="6703074" y="3035710"/>
            <a:ext cx="2398393" cy="1679666"/>
          </a:xfrm>
          <a:prstGeom prst="roundRect">
            <a:avLst>
              <a:gd name="adj" fmla="val 6045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45720" tIns="45720" rIns="45720" bIns="4572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latin typeface="STZhongsong" panose="02010600040101010101" pitchFamily="2" charset="-122"/>
                <a:ea typeface="STZhongsong" panose="02010600040101010101" pitchFamily="2" charset="-122"/>
                <a:cs typeface="Avenir"/>
                <a:sym typeface="Avenir"/>
              </a:rPr>
              <a:t>In a </a:t>
            </a:r>
            <a:r>
              <a:rPr lang="en-US" sz="1100" b="1" dirty="0">
                <a:latin typeface="STZhongsong" panose="02010600040101010101" pitchFamily="2" charset="-122"/>
                <a:ea typeface="STZhongsong" panose="02010600040101010101" pitchFamily="2" charset="-122"/>
                <a:cs typeface="Avenir"/>
                <a:sym typeface="Avenir"/>
              </a:rPr>
              <a:t>lookback mechanism</a:t>
            </a:r>
            <a:r>
              <a:rPr lang="en-US" sz="1100" dirty="0">
                <a:latin typeface="STZhongsong" panose="02010600040101010101" pitchFamily="2" charset="-122"/>
                <a:ea typeface="STZhongsong" panose="02010600040101010101" pitchFamily="2" charset="-122"/>
                <a:cs typeface="Avenir"/>
                <a:sym typeface="Avenir"/>
              </a:rPr>
              <a:t>, the model creates two copy…  The source token contains information that is copied into two instances via attention to create a pointer and an address. Alongside the address in the residual stream is the payload, which can be retrieved by </a:t>
            </a:r>
            <a:r>
              <a:rPr lang="en-US" sz="1100" dirty="0" err="1">
                <a:latin typeface="STZhongsong" panose="02010600040101010101" pitchFamily="2" charset="-122"/>
                <a:ea typeface="STZhongsong" panose="02010600040101010101" pitchFamily="2" charset="-122"/>
                <a:cs typeface="Avenir"/>
                <a:sym typeface="Avenir"/>
              </a:rPr>
              <a:t>dereferenceing</a:t>
            </a:r>
            <a:r>
              <a:rPr lang="en-US" sz="1100" dirty="0">
                <a:latin typeface="STZhongsong" panose="02010600040101010101" pitchFamily="2" charset="-122"/>
                <a:ea typeface="STZhongsong" panose="02010600040101010101" pitchFamily="2" charset="-122"/>
                <a:cs typeface="Avenir"/>
                <a:sym typeface="Avenir"/>
              </a:rPr>
              <a:t> the pointer.</a:t>
            </a:r>
            <a:endParaRPr sz="1100" dirty="0">
              <a:latin typeface="STZhongsong" panose="02010600040101010101" pitchFamily="2" charset="-122"/>
              <a:ea typeface="STZhongsong" panose="02010600040101010101" pitchFamily="2" charset="-122"/>
              <a:cs typeface="Avenir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1715225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7"/>
          <p:cNvSpPr/>
          <p:nvPr/>
        </p:nvSpPr>
        <p:spPr>
          <a:xfrm>
            <a:off x="734767" y="1778734"/>
            <a:ext cx="7985678" cy="2339831"/>
          </a:xfrm>
          <a:prstGeom prst="roundRect">
            <a:avLst>
              <a:gd name="adj" fmla="val 5996"/>
            </a:avLst>
          </a:prstGeom>
          <a:solidFill>
            <a:srgbClr val="E6E2F1"/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7B1623-5C8A-DB4C-8F15-E8446D2D3DEF}"/>
              </a:ext>
            </a:extLst>
          </p:cNvPr>
          <p:cNvGrpSpPr/>
          <p:nvPr/>
        </p:nvGrpSpPr>
        <p:grpSpPr>
          <a:xfrm>
            <a:off x="1201288" y="1778734"/>
            <a:ext cx="3200400" cy="2347034"/>
            <a:chOff x="1201288" y="2057022"/>
            <a:chExt cx="3203205" cy="2068746"/>
          </a:xfrm>
        </p:grpSpPr>
        <p:cxnSp>
          <p:nvCxnSpPr>
            <p:cNvPr id="1045" name="Google Shape;1045;p27"/>
            <p:cNvCxnSpPr>
              <a:cxnSpLocks/>
            </p:cNvCxnSpPr>
            <p:nvPr/>
          </p:nvCxnSpPr>
          <p:spPr>
            <a:xfrm flipV="1">
              <a:off x="4404493" y="2067426"/>
              <a:ext cx="0" cy="2051139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27"/>
            <p:cNvCxnSpPr>
              <a:cxnSpLocks/>
            </p:cNvCxnSpPr>
            <p:nvPr/>
          </p:nvCxnSpPr>
          <p:spPr>
            <a:xfrm flipV="1">
              <a:off x="3631118" y="2067425"/>
              <a:ext cx="0" cy="2051140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7" name="Google Shape;1047;p27"/>
            <p:cNvCxnSpPr>
              <a:cxnSpLocks/>
            </p:cNvCxnSpPr>
            <p:nvPr/>
          </p:nvCxnSpPr>
          <p:spPr>
            <a:xfrm flipV="1">
              <a:off x="2568876" y="2072500"/>
              <a:ext cx="0" cy="2053268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2" name="Google Shape;1052;p27"/>
            <p:cNvCxnSpPr>
              <a:cxnSpLocks/>
            </p:cNvCxnSpPr>
            <p:nvPr/>
          </p:nvCxnSpPr>
          <p:spPr>
            <a:xfrm flipH="1" flipV="1">
              <a:off x="1799325" y="2057022"/>
              <a:ext cx="0" cy="2061543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8" name="Google Shape;1058;p27"/>
            <p:cNvCxnSpPr>
              <a:cxnSpLocks/>
            </p:cNvCxnSpPr>
            <p:nvPr/>
          </p:nvCxnSpPr>
          <p:spPr>
            <a:xfrm flipV="1">
              <a:off x="1201288" y="2064925"/>
              <a:ext cx="0" cy="2053640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3" name="Google Shape;1063;p27"/>
            <p:cNvCxnSpPr>
              <a:cxnSpLocks/>
            </p:cNvCxnSpPr>
            <p:nvPr/>
          </p:nvCxnSpPr>
          <p:spPr>
            <a:xfrm flipV="1">
              <a:off x="3039518" y="2067425"/>
              <a:ext cx="0" cy="2051140"/>
            </a:xfrm>
            <a:prstGeom prst="straightConnector1">
              <a:avLst/>
            </a:prstGeom>
            <a:noFill/>
            <a:ln w="152400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9" name="Google Shape;1044;p27">
            <a:extLst>
              <a:ext uri="{FF2B5EF4-FFF2-40B4-BE49-F238E27FC236}">
                <a16:creationId xmlns:a16="http://schemas.microsoft.com/office/drawing/2014/main" id="{BEA77DD2-54EE-3945-9AB7-272E4E6B1A38}"/>
              </a:ext>
            </a:extLst>
          </p:cNvPr>
          <p:cNvSpPr/>
          <p:nvPr/>
        </p:nvSpPr>
        <p:spPr>
          <a:xfrm>
            <a:off x="5354563" y="2006267"/>
            <a:ext cx="2697974" cy="1432658"/>
          </a:xfrm>
          <a:prstGeom prst="roundRect">
            <a:avLst>
              <a:gd name="adj" fmla="val 5996"/>
            </a:avLst>
          </a:prstGeom>
          <a:solidFill>
            <a:schemeClr val="accent1">
              <a:alpha val="30000"/>
            </a:scheme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8" name="Google Shape;1044;p27">
            <a:extLst>
              <a:ext uri="{FF2B5EF4-FFF2-40B4-BE49-F238E27FC236}">
                <a16:creationId xmlns:a16="http://schemas.microsoft.com/office/drawing/2014/main" id="{B7516A8C-8E8A-E946-A97A-EBA09969CE56}"/>
              </a:ext>
            </a:extLst>
          </p:cNvPr>
          <p:cNvSpPr/>
          <p:nvPr/>
        </p:nvSpPr>
        <p:spPr>
          <a:xfrm>
            <a:off x="4246180" y="555675"/>
            <a:ext cx="4883045" cy="1757202"/>
          </a:xfrm>
          <a:prstGeom prst="roundRect">
            <a:avLst>
              <a:gd name="adj" fmla="val 5996"/>
            </a:avLst>
          </a:prstGeom>
          <a:solidFill>
            <a:srgbClr val="C27BA0">
              <a:alpha val="31924"/>
            </a:srgb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cxnSpLocks/>
          </p:cNvCxnSpPr>
          <p:nvPr/>
        </p:nvCxnSpPr>
        <p:spPr>
          <a:xfrm rot="-5400000">
            <a:off x="6105793" y="199268"/>
            <a:ext cx="167700" cy="3558000"/>
          </a:xfrm>
          <a:prstGeom prst="bentConnector2">
            <a:avLst/>
          </a:prstGeom>
          <a:noFill/>
          <a:ln w="2222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3" name="Google Shape;1053;p27"/>
          <p:cNvSpPr txBox="1"/>
          <p:nvPr/>
        </p:nvSpPr>
        <p:spPr>
          <a:xfrm rot="-5400000">
            <a:off x="1991457" y="2588755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stCxn id="1056" idx="0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cxnSp>
        <p:nvCxnSpPr>
          <p:cNvPr id="1060" name="Google Shape;1060;p27"/>
          <p:cNvCxnSpPr>
            <a:stCxn id="1059" idx="0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</a:t>
            </a:r>
            <a:endParaRPr sz="1000" dirty="0"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304979" y="3101640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 dirty="0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</a:t>
            </a:r>
            <a:endParaRPr sz="1000" dirty="0"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C27BA0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7030B8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Avenir"/>
                <a:ea typeface="Avenir"/>
                <a:cs typeface="Avenir"/>
                <a:sym typeface="Avenir"/>
              </a:rPr>
              <a:t>Answer State OID</a:t>
            </a:r>
            <a:endParaRPr sz="10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4260F4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 w="15875">
            <a:solidFill>
              <a:srgbClr val="4260F4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4260F4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05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27"/>
          <p:cNvCxnSpPr>
            <a:cxnSpLocks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3" name="Google Shape;1093;p27"/>
          <p:cNvCxnSpPr>
            <a:cxnSpLocks/>
          </p:cNvCxnSpPr>
          <p:nvPr/>
        </p:nvCxnSpPr>
        <p:spPr>
          <a:xfrm>
            <a:off x="3037963" y="2167725"/>
            <a:ext cx="597837" cy="0"/>
          </a:xfrm>
          <a:prstGeom prst="straightConnector1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44450" cap="flat" cmpd="sng">
            <a:solidFill>
              <a:srgbClr val="00717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  <a:stCxn id="1092" idx="0"/>
          </p:cNvCxnSpPr>
          <p:nvPr/>
        </p:nvCxnSpPr>
        <p:spPr>
          <a:xfrm rot="5400000" flipH="1" flipV="1">
            <a:off x="5560827" y="-308273"/>
            <a:ext cx="1254922" cy="3558001"/>
          </a:xfrm>
          <a:prstGeom prst="bentConnector2">
            <a:avLst/>
          </a:prstGeom>
          <a:noFill/>
          <a:ln w="4445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717103"/>
            <a:ext cx="4176300" cy="753600"/>
          </a:xfrm>
          <a:prstGeom prst="bentConnector3">
            <a:avLst>
              <a:gd name="adj1" fmla="val 100101"/>
            </a:avLst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1119533" y="1790764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70307F"/>
                </a:solidFill>
                <a:latin typeface="Avenir"/>
                <a:ea typeface="Avenir"/>
                <a:cs typeface="Avenir"/>
                <a:sym typeface="Avenir"/>
              </a:rPr>
              <a:t>(a) Binding lookback</a:t>
            </a:r>
            <a:endParaRPr sz="1200" b="1" dirty="0">
              <a:solidFill>
                <a:srgbClr val="7030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5417589" y="2038115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260F4"/>
                </a:solidFill>
                <a:latin typeface="Avenir"/>
                <a:ea typeface="Avenir"/>
                <a:cs typeface="Avenir"/>
                <a:sym typeface="Avenir"/>
              </a:rPr>
              <a:t>(b) Visibility lookback</a:t>
            </a:r>
            <a:endParaRPr sz="1200" b="1" dirty="0">
              <a:solidFill>
                <a:srgbClr val="4260F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Visibility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  <a:p>
            <a:pPr algn="ctr">
              <a:lnSpc>
                <a:spcPct val="115000"/>
              </a:lnSpc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ID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3059980" y="2800811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807058" y="2395113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89742" y="2530400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 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  <a:endParaRPr sz="1000" b="1" dirty="0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  <a:endParaRPr sz="1000" b="1" dirty="0">
              <a:solidFill>
                <a:srgbClr val="C27B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2225" cap="flat" cmpd="sng">
            <a:solidFill>
              <a:srgbClr val="00717D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Visibility ID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222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9" name="Google Shape;1093;p27">
            <a:extLst>
              <a:ext uri="{FF2B5EF4-FFF2-40B4-BE49-F238E27FC236}">
                <a16:creationId xmlns:a16="http://schemas.microsoft.com/office/drawing/2014/main" id="{17040F78-0B1B-1642-80C5-6E941638977A}"/>
              </a:ext>
            </a:extLst>
          </p:cNvPr>
          <p:cNvCxnSpPr>
            <a:cxnSpLocks/>
          </p:cNvCxnSpPr>
          <p:nvPr/>
        </p:nvCxnSpPr>
        <p:spPr>
          <a:xfrm flipV="1">
            <a:off x="5773873" y="3371679"/>
            <a:ext cx="0" cy="482515"/>
          </a:xfrm>
          <a:prstGeom prst="straightConnector1">
            <a:avLst/>
          </a:prstGeom>
          <a:noFill/>
          <a:ln w="22225" cap="flat" cmpd="sng">
            <a:solidFill>
              <a:srgbClr val="00717D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107;p27">
            <a:extLst>
              <a:ext uri="{FF2B5EF4-FFF2-40B4-BE49-F238E27FC236}">
                <a16:creationId xmlns:a16="http://schemas.microsoft.com/office/drawing/2014/main" id="{9CF82914-281A-1247-803D-7D8C9BFF2ED5}"/>
              </a:ext>
            </a:extLst>
          </p:cNvPr>
          <p:cNvCxnSpPr>
            <a:cxnSpLocks/>
          </p:cNvCxnSpPr>
          <p:nvPr/>
        </p:nvCxnSpPr>
        <p:spPr>
          <a:xfrm flipV="1">
            <a:off x="4367158" y="2240275"/>
            <a:ext cx="0" cy="1878290"/>
          </a:xfrm>
          <a:prstGeom prst="straightConnector1">
            <a:avLst/>
          </a:prstGeom>
          <a:noFill/>
          <a:ln w="158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6" name="Google Shape;1092;p27">
            <a:extLst>
              <a:ext uri="{FF2B5EF4-FFF2-40B4-BE49-F238E27FC236}">
                <a16:creationId xmlns:a16="http://schemas.microsoft.com/office/drawing/2014/main" id="{FC90F5A2-9BB6-CF48-869A-00B6E5FF0F46}"/>
              </a:ext>
            </a:extLst>
          </p:cNvPr>
          <p:cNvSpPr/>
          <p:nvPr/>
        </p:nvSpPr>
        <p:spPr>
          <a:xfrm>
            <a:off x="8802289" y="773666"/>
            <a:ext cx="142200" cy="139200"/>
          </a:xfrm>
          <a:prstGeom prst="triangle">
            <a:avLst/>
          </a:prstGeom>
          <a:solidFill>
            <a:srgbClr val="C27BA0">
              <a:alpha val="5000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114;p27">
            <a:extLst>
              <a:ext uri="{FF2B5EF4-FFF2-40B4-BE49-F238E27FC236}">
                <a16:creationId xmlns:a16="http://schemas.microsoft.com/office/drawing/2014/main" id="{54947623-0860-684F-AE9F-EF811CDE3B95}"/>
              </a:ext>
            </a:extLst>
          </p:cNvPr>
          <p:cNvSpPr txBox="1"/>
          <p:nvPr/>
        </p:nvSpPr>
        <p:spPr>
          <a:xfrm>
            <a:off x="4395804" y="612638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(c) Answer lookback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69;p27">
            <a:extLst>
              <a:ext uri="{FF2B5EF4-FFF2-40B4-BE49-F238E27FC236}">
                <a16:creationId xmlns:a16="http://schemas.microsoft.com/office/drawing/2014/main" id="{D4CC4E9F-8247-064B-9D65-0997843C8EA6}"/>
              </a:ext>
            </a:extLst>
          </p:cNvPr>
          <p:cNvSpPr/>
          <p:nvPr/>
        </p:nvSpPr>
        <p:spPr>
          <a:xfrm>
            <a:off x="5730568" y="317493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</a:t>
            </a:r>
            <a:endParaRPr sz="1000" dirty="0"/>
          </a:p>
        </p:txBody>
      </p:sp>
      <p:sp>
        <p:nvSpPr>
          <p:cNvPr id="109" name="Google Shape;1069;p27">
            <a:extLst>
              <a:ext uri="{FF2B5EF4-FFF2-40B4-BE49-F238E27FC236}">
                <a16:creationId xmlns:a16="http://schemas.microsoft.com/office/drawing/2014/main" id="{D9539CD4-D4C7-944D-8ADA-7AD9DECE364E}"/>
              </a:ext>
            </a:extLst>
          </p:cNvPr>
          <p:cNvSpPr/>
          <p:nvPr/>
        </p:nvSpPr>
        <p:spPr>
          <a:xfrm>
            <a:off x="6181226" y="3167565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11" name="Google Shape;1069;p27">
            <a:extLst>
              <a:ext uri="{FF2B5EF4-FFF2-40B4-BE49-F238E27FC236}">
                <a16:creationId xmlns:a16="http://schemas.microsoft.com/office/drawing/2014/main" id="{E08F4329-0413-5841-8421-EE70E6CCDFFF}"/>
              </a:ext>
            </a:extLst>
          </p:cNvPr>
          <p:cNvSpPr/>
          <p:nvPr/>
        </p:nvSpPr>
        <p:spPr>
          <a:xfrm>
            <a:off x="6173547" y="2493639"/>
            <a:ext cx="142200" cy="139200"/>
          </a:xfrm>
          <a:prstGeom prst="ellips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069;p27">
            <a:extLst>
              <a:ext uri="{FF2B5EF4-FFF2-40B4-BE49-F238E27FC236}">
                <a16:creationId xmlns:a16="http://schemas.microsoft.com/office/drawing/2014/main" id="{3121EF3E-D13D-6C42-A5A1-B7662FAC0521}"/>
              </a:ext>
            </a:extLst>
          </p:cNvPr>
          <p:cNvSpPr/>
          <p:nvPr/>
        </p:nvSpPr>
        <p:spPr>
          <a:xfrm>
            <a:off x="7599134" y="2487665"/>
            <a:ext cx="142200" cy="139200"/>
          </a:xfrm>
          <a:prstGeom prst="ellips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13" name="Google Shape;1069;p27">
            <a:extLst>
              <a:ext uri="{FF2B5EF4-FFF2-40B4-BE49-F238E27FC236}">
                <a16:creationId xmlns:a16="http://schemas.microsoft.com/office/drawing/2014/main" id="{B76214D8-9399-8A40-B71A-896316D6EB8C}"/>
              </a:ext>
            </a:extLst>
          </p:cNvPr>
          <p:cNvSpPr/>
          <p:nvPr/>
        </p:nvSpPr>
        <p:spPr>
          <a:xfrm>
            <a:off x="7342959" y="2487665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1</a:t>
            </a:r>
            <a:endParaRPr sz="1000" dirty="0"/>
          </a:p>
        </p:txBody>
      </p:sp>
      <p:sp>
        <p:nvSpPr>
          <p:cNvPr id="114" name="Google Shape;1069;p27">
            <a:extLst>
              <a:ext uri="{FF2B5EF4-FFF2-40B4-BE49-F238E27FC236}">
                <a16:creationId xmlns:a16="http://schemas.microsoft.com/office/drawing/2014/main" id="{C8BE83FF-0C78-814F-AE57-5D5BBE4C1417}"/>
              </a:ext>
            </a:extLst>
          </p:cNvPr>
          <p:cNvSpPr/>
          <p:nvPr/>
        </p:nvSpPr>
        <p:spPr>
          <a:xfrm>
            <a:off x="7855309" y="2487665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15" name="Google Shape;1092;p27">
            <a:extLst>
              <a:ext uri="{FF2B5EF4-FFF2-40B4-BE49-F238E27FC236}">
                <a16:creationId xmlns:a16="http://schemas.microsoft.com/office/drawing/2014/main" id="{EF285ECC-3467-5D48-8592-E72926FF3EAC}"/>
              </a:ext>
            </a:extLst>
          </p:cNvPr>
          <p:cNvSpPr/>
          <p:nvPr/>
        </p:nvSpPr>
        <p:spPr>
          <a:xfrm>
            <a:off x="6932925" y="2221342"/>
            <a:ext cx="142200" cy="139200"/>
          </a:xfrm>
          <a:prstGeom prst="triangl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cxnSp>
        <p:nvCxnSpPr>
          <p:cNvPr id="122" name="Google Shape;1107;p27">
            <a:extLst>
              <a:ext uri="{FF2B5EF4-FFF2-40B4-BE49-F238E27FC236}">
                <a16:creationId xmlns:a16="http://schemas.microsoft.com/office/drawing/2014/main" id="{8EC9AAF7-DCFB-904C-A2A3-2799832D90F3}"/>
              </a:ext>
            </a:extLst>
          </p:cNvPr>
          <p:cNvCxnSpPr>
            <a:cxnSpLocks/>
          </p:cNvCxnSpPr>
          <p:nvPr/>
        </p:nvCxnSpPr>
        <p:spPr>
          <a:xfrm flipV="1">
            <a:off x="4440226" y="2241433"/>
            <a:ext cx="0" cy="1878290"/>
          </a:xfrm>
          <a:prstGeom prst="straightConnector1">
            <a:avLst/>
          </a:prstGeom>
          <a:noFill/>
          <a:ln w="4445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17;p27">
            <a:extLst>
              <a:ext uri="{FF2B5EF4-FFF2-40B4-BE49-F238E27FC236}">
                <a16:creationId xmlns:a16="http://schemas.microsoft.com/office/drawing/2014/main" id="{F7413DE7-034F-EA40-BF7E-8D8928EE6754}"/>
              </a:ext>
            </a:extLst>
          </p:cNvPr>
          <p:cNvCxnSpPr>
            <a:cxnSpLocks/>
            <a:stCxn id="1092" idx="0"/>
          </p:cNvCxnSpPr>
          <p:nvPr/>
        </p:nvCxnSpPr>
        <p:spPr>
          <a:xfrm rot="5400000" flipH="1" flipV="1">
            <a:off x="6115099" y="251243"/>
            <a:ext cx="141135" cy="3552757"/>
          </a:xfrm>
          <a:prstGeom prst="bentConnector2">
            <a:avLst/>
          </a:prstGeom>
          <a:noFill/>
          <a:ln w="44450" cap="flat" cmpd="sng">
            <a:solidFill>
              <a:srgbClr val="7030B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096;p27">
            <a:extLst>
              <a:ext uri="{FF2B5EF4-FFF2-40B4-BE49-F238E27FC236}">
                <a16:creationId xmlns:a16="http://schemas.microsoft.com/office/drawing/2014/main" id="{B0FE914F-2018-F04E-ADB8-F2754614BADE}"/>
              </a:ext>
            </a:extLst>
          </p:cNvPr>
          <p:cNvCxnSpPr>
            <a:cxnSpLocks/>
            <a:stCxn id="1069" idx="0"/>
          </p:cNvCxnSpPr>
          <p:nvPr/>
        </p:nvCxnSpPr>
        <p:spPr>
          <a:xfrm flipH="1" flipV="1">
            <a:off x="3037909" y="2466326"/>
            <a:ext cx="4354" cy="1305362"/>
          </a:xfrm>
          <a:prstGeom prst="straightConnector1">
            <a:avLst/>
          </a:prstGeom>
          <a:noFill/>
          <a:ln w="22225" cap="flat" cmpd="sng">
            <a:solidFill>
              <a:srgbClr val="00717D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7" name="Google Shape;1069;p27">
            <a:extLst>
              <a:ext uri="{FF2B5EF4-FFF2-40B4-BE49-F238E27FC236}">
                <a16:creationId xmlns:a16="http://schemas.microsoft.com/office/drawing/2014/main" id="{27A46204-09E9-B04E-982B-CC00B109D6BE}"/>
              </a:ext>
            </a:extLst>
          </p:cNvPr>
          <p:cNvSpPr/>
          <p:nvPr/>
        </p:nvSpPr>
        <p:spPr>
          <a:xfrm>
            <a:off x="8570244" y="1943031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dirty="0"/>
              <a:t>2</a:t>
            </a:r>
            <a:endParaRPr sz="1000" dirty="0"/>
          </a:p>
        </p:txBody>
      </p:sp>
      <p:sp>
        <p:nvSpPr>
          <p:cNvPr id="121" name="Google Shape;1069;p27">
            <a:extLst>
              <a:ext uri="{FF2B5EF4-FFF2-40B4-BE49-F238E27FC236}">
                <a16:creationId xmlns:a16="http://schemas.microsoft.com/office/drawing/2014/main" id="{607305A2-0E44-404D-BFF3-25C67221FA72}"/>
              </a:ext>
            </a:extLst>
          </p:cNvPr>
          <p:cNvSpPr/>
          <p:nvPr/>
        </p:nvSpPr>
        <p:spPr>
          <a:xfrm>
            <a:off x="8311710" y="194842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2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355356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7"/>
          <p:cNvSpPr/>
          <p:nvPr/>
        </p:nvSpPr>
        <p:spPr>
          <a:xfrm>
            <a:off x="734767" y="1778734"/>
            <a:ext cx="7985678" cy="2339831"/>
          </a:xfrm>
          <a:prstGeom prst="roundRect">
            <a:avLst>
              <a:gd name="adj" fmla="val 5996"/>
            </a:avLst>
          </a:prstGeom>
          <a:solidFill>
            <a:srgbClr val="E6E2F1"/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9" name="Google Shape;1044;p27">
            <a:extLst>
              <a:ext uri="{FF2B5EF4-FFF2-40B4-BE49-F238E27FC236}">
                <a16:creationId xmlns:a16="http://schemas.microsoft.com/office/drawing/2014/main" id="{BEA77DD2-54EE-3945-9AB7-272E4E6B1A38}"/>
              </a:ext>
            </a:extLst>
          </p:cNvPr>
          <p:cNvSpPr/>
          <p:nvPr/>
        </p:nvSpPr>
        <p:spPr>
          <a:xfrm>
            <a:off x="5354563" y="2006267"/>
            <a:ext cx="2697974" cy="1432658"/>
          </a:xfrm>
          <a:prstGeom prst="roundRect">
            <a:avLst>
              <a:gd name="adj" fmla="val 5996"/>
            </a:avLst>
          </a:prstGeom>
          <a:solidFill>
            <a:schemeClr val="accent1">
              <a:alpha val="30000"/>
            </a:schemeClr>
          </a:solidFill>
          <a:ln w="19050" cap="flat" cmpd="sng">
            <a:noFill/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117" name="Google Shape;1117;p27"/>
          <p:cNvCxnSpPr>
            <a:cxnSpLocks/>
          </p:cNvCxnSpPr>
          <p:nvPr/>
        </p:nvCxnSpPr>
        <p:spPr>
          <a:xfrm rot="-5400000">
            <a:off x="6105793" y="199268"/>
            <a:ext cx="167700" cy="3558000"/>
          </a:xfrm>
          <a:prstGeom prst="bentConnector2">
            <a:avLst/>
          </a:prstGeom>
          <a:noFill/>
          <a:ln w="2222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37" name="Google Shape;1037;p27"/>
          <p:cNvCxnSpPr>
            <a:cxnSpLocks/>
          </p:cNvCxnSpPr>
          <p:nvPr/>
        </p:nvCxnSpPr>
        <p:spPr>
          <a:xfrm flipH="1" flipV="1">
            <a:off x="5787727" y="2467308"/>
            <a:ext cx="2400" cy="166530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8" name="Google Shape;1038;p27"/>
          <p:cNvCxnSpPr>
            <a:cxnSpLocks/>
          </p:cNvCxnSpPr>
          <p:nvPr/>
        </p:nvCxnSpPr>
        <p:spPr>
          <a:xfrm flipH="1" flipV="1">
            <a:off x="5939951" y="2669004"/>
            <a:ext cx="2400" cy="1463040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39" name="Google Shape;1039;p27"/>
          <p:cNvCxnSpPr>
            <a:cxnSpLocks/>
          </p:cNvCxnSpPr>
          <p:nvPr/>
        </p:nvCxnSpPr>
        <p:spPr>
          <a:xfrm flipV="1">
            <a:off x="6094575" y="2688800"/>
            <a:ext cx="0" cy="144373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0" name="Google Shape;1040;p27"/>
          <p:cNvCxnSpPr>
            <a:cxnSpLocks/>
          </p:cNvCxnSpPr>
          <p:nvPr/>
        </p:nvCxnSpPr>
        <p:spPr>
          <a:xfrm flipH="1" flipV="1">
            <a:off x="6241475" y="2688801"/>
            <a:ext cx="510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1" name="Google Shape;1041;p27"/>
          <p:cNvCxnSpPr>
            <a:cxnSpLocks/>
          </p:cNvCxnSpPr>
          <p:nvPr/>
        </p:nvCxnSpPr>
        <p:spPr>
          <a:xfrm flipV="1">
            <a:off x="639230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2" name="Google Shape;1042;p27"/>
          <p:cNvCxnSpPr>
            <a:cxnSpLocks/>
          </p:cNvCxnSpPr>
          <p:nvPr/>
        </p:nvCxnSpPr>
        <p:spPr>
          <a:xfrm flipV="1">
            <a:off x="6543125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3" name="Google Shape;1043;p27"/>
          <p:cNvCxnSpPr>
            <a:cxnSpLocks/>
          </p:cNvCxnSpPr>
          <p:nvPr/>
        </p:nvCxnSpPr>
        <p:spPr>
          <a:xfrm flipV="1">
            <a:off x="6695350" y="2688801"/>
            <a:ext cx="0" cy="144373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5" name="Google Shape;1045;p27"/>
          <p:cNvCxnSpPr>
            <a:cxnSpLocks/>
          </p:cNvCxnSpPr>
          <p:nvPr/>
        </p:nvCxnSpPr>
        <p:spPr>
          <a:xfrm flipV="1">
            <a:off x="4404493" y="2067426"/>
            <a:ext cx="0" cy="2051139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6" name="Google Shape;1046;p27"/>
          <p:cNvCxnSpPr>
            <a:cxnSpLocks/>
          </p:cNvCxnSpPr>
          <p:nvPr/>
        </p:nvCxnSpPr>
        <p:spPr>
          <a:xfrm flipV="1">
            <a:off x="36311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7" name="Google Shape;1047;p27"/>
          <p:cNvCxnSpPr>
            <a:cxnSpLocks/>
          </p:cNvCxnSpPr>
          <p:nvPr/>
        </p:nvCxnSpPr>
        <p:spPr>
          <a:xfrm flipV="1">
            <a:off x="2568876" y="2072500"/>
            <a:ext cx="0" cy="20532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8" name="Google Shape;1048;p27"/>
          <p:cNvCxnSpPr/>
          <p:nvPr/>
        </p:nvCxnSpPr>
        <p:spPr>
          <a:xfrm rot="-5400000" flipH="1">
            <a:off x="1117413" y="3438925"/>
            <a:ext cx="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50" name="Google Shape;1050;p27"/>
          <p:cNvCxnSpPr/>
          <p:nvPr/>
        </p:nvCxnSpPr>
        <p:spPr>
          <a:xfrm rot="10800000" flipH="1">
            <a:off x="254768" y="249223"/>
            <a:ext cx="900" cy="388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51" name="Google Shape;1051;p27"/>
          <p:cNvSpPr txBox="1"/>
          <p:nvPr/>
        </p:nvSpPr>
        <p:spPr>
          <a:xfrm>
            <a:off x="-65352" y="-31735"/>
            <a:ext cx="651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rPr>
              <a:t>Layers</a:t>
            </a:r>
            <a:endParaRPr sz="1200" dirty="0">
              <a:solidFill>
                <a:schemeClr val="dk1"/>
              </a:solidFill>
              <a:latin typeface="Avenir Book" panose="02000503020000020003" pitchFamily="2" charset="0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52" name="Google Shape;1052;p27"/>
          <p:cNvCxnSpPr>
            <a:cxnSpLocks/>
          </p:cNvCxnSpPr>
          <p:nvPr/>
        </p:nvCxnSpPr>
        <p:spPr>
          <a:xfrm flipH="1" flipV="1">
            <a:off x="1799325" y="2057022"/>
            <a:ext cx="0" cy="2061543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3" name="Google Shape;1053;p27"/>
          <p:cNvSpPr txBox="1"/>
          <p:nvPr/>
        </p:nvSpPr>
        <p:spPr>
          <a:xfrm rot="-5400000">
            <a:off x="1991457" y="2588755"/>
            <a:ext cx="859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State1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54" name="Google Shape;1054;p27"/>
          <p:cNvSpPr txBox="1"/>
          <p:nvPr/>
        </p:nvSpPr>
        <p:spPr>
          <a:xfrm rot="-5400000">
            <a:off x="1148175" y="2777310"/>
            <a:ext cx="9231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Object1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55" name="Google Shape;1055;p27"/>
          <p:cNvCxnSpPr>
            <a:cxnSpLocks/>
            <a:stCxn id="1056" idx="0"/>
          </p:cNvCxnSpPr>
          <p:nvPr/>
        </p:nvCxnSpPr>
        <p:spPr>
          <a:xfrm rot="-5400000">
            <a:off x="1557463" y="2417575"/>
            <a:ext cx="1201800" cy="702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6" name="Google Shape;1056;p27"/>
          <p:cNvSpPr/>
          <p:nvPr/>
        </p:nvSpPr>
        <p:spPr>
          <a:xfrm>
            <a:off x="1736113" y="3369625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8" name="Google Shape;1058;p27"/>
          <p:cNvCxnSpPr>
            <a:cxnSpLocks/>
          </p:cNvCxnSpPr>
          <p:nvPr/>
        </p:nvCxnSpPr>
        <p:spPr>
          <a:xfrm flipV="1">
            <a:off x="1201288" y="2064925"/>
            <a:ext cx="0" cy="20536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9" name="Google Shape;1059;p27"/>
          <p:cNvSpPr/>
          <p:nvPr/>
        </p:nvSpPr>
        <p:spPr>
          <a:xfrm>
            <a:off x="1139838" y="3771700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0" name="Google Shape;1060;p27"/>
          <p:cNvCxnSpPr>
            <a:cxnSpLocks/>
            <a:stCxn id="1059" idx="0"/>
          </p:cNvCxnSpPr>
          <p:nvPr/>
        </p:nvCxnSpPr>
        <p:spPr>
          <a:xfrm rot="-5400000">
            <a:off x="1307388" y="3342850"/>
            <a:ext cx="332400" cy="525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27"/>
          <p:cNvSpPr/>
          <p:nvPr/>
        </p:nvSpPr>
        <p:spPr>
          <a:xfrm>
            <a:off x="3572013" y="3369613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27"/>
          <p:cNvSpPr txBox="1"/>
          <p:nvPr/>
        </p:nvSpPr>
        <p:spPr>
          <a:xfrm rot="-5400000">
            <a:off x="405526" y="2763926"/>
            <a:ext cx="11756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Character1 OID</a:t>
            </a:r>
            <a:endParaRPr sz="1200" b="1" dirty="0">
              <a:solidFill>
                <a:srgbClr val="539FA7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63" name="Google Shape;1063;p27"/>
          <p:cNvCxnSpPr>
            <a:cxnSpLocks/>
          </p:cNvCxnSpPr>
          <p:nvPr/>
        </p:nvCxnSpPr>
        <p:spPr>
          <a:xfrm flipV="1">
            <a:off x="3039518" y="2067425"/>
            <a:ext cx="0" cy="205114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64" name="Google Shape;1064;p27"/>
          <p:cNvSpPr/>
          <p:nvPr/>
        </p:nvSpPr>
        <p:spPr>
          <a:xfrm>
            <a:off x="2932463" y="3732100"/>
            <a:ext cx="219600" cy="218400"/>
          </a:xfrm>
          <a:prstGeom prst="flowChartConnector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27"/>
          <p:cNvSpPr/>
          <p:nvPr/>
        </p:nvSpPr>
        <p:spPr>
          <a:xfrm>
            <a:off x="3112025" y="3747100"/>
            <a:ext cx="1497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27"/>
          <p:cNvSpPr/>
          <p:nvPr/>
        </p:nvSpPr>
        <p:spPr>
          <a:xfrm>
            <a:off x="2912263" y="3737850"/>
            <a:ext cx="53400" cy="89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7"/>
          <p:cNvSpPr txBox="1"/>
          <p:nvPr/>
        </p:nvSpPr>
        <p:spPr>
          <a:xfrm rot="-5400000">
            <a:off x="2304979" y="3101640"/>
            <a:ext cx="1176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539FA7"/>
                </a:solidFill>
                <a:latin typeface="Avenir"/>
                <a:ea typeface="Avenir"/>
                <a:cs typeface="Avenir"/>
                <a:sym typeface="Avenir"/>
              </a:rPr>
              <a:t>Character2 OID</a:t>
            </a:r>
            <a:endParaRPr sz="1200" b="1" dirty="0">
              <a:solidFill>
                <a:schemeClr val="accent5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68" name="Google Shape;1068;p27"/>
          <p:cNvSpPr/>
          <p:nvPr/>
        </p:nvSpPr>
        <p:spPr>
          <a:xfrm>
            <a:off x="2965663" y="3712900"/>
            <a:ext cx="153300" cy="15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27"/>
          <p:cNvSpPr/>
          <p:nvPr/>
        </p:nvSpPr>
        <p:spPr>
          <a:xfrm>
            <a:off x="2971163" y="3771688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0" name="Google Shape;1070;p27"/>
          <p:cNvCxnSpPr/>
          <p:nvPr/>
        </p:nvCxnSpPr>
        <p:spPr>
          <a:xfrm rot="10800000" flipH="1">
            <a:off x="1274963" y="3842488"/>
            <a:ext cx="1671900" cy="300"/>
          </a:xfrm>
          <a:prstGeom prst="straightConnector1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27"/>
          <p:cNvCxnSpPr>
            <a:stCxn id="1072" idx="0"/>
            <a:endCxn id="1073" idx="2"/>
          </p:cNvCxnSpPr>
          <p:nvPr/>
        </p:nvCxnSpPr>
        <p:spPr>
          <a:xfrm rot="10800000">
            <a:off x="8507938" y="998338"/>
            <a:ext cx="0" cy="715800"/>
          </a:xfrm>
          <a:prstGeom prst="straightConnector1">
            <a:avLst/>
          </a:prstGeom>
          <a:noFill/>
          <a:ln w="28575" cap="flat" cmpd="sng">
            <a:solidFill>
              <a:srgbClr val="C27BA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27"/>
          <p:cNvCxnSpPr>
            <a:stCxn id="1075" idx="1"/>
            <a:endCxn id="1076" idx="3"/>
          </p:cNvCxnSpPr>
          <p:nvPr/>
        </p:nvCxnSpPr>
        <p:spPr>
          <a:xfrm rot="10800000">
            <a:off x="6851649" y="2469625"/>
            <a:ext cx="285300" cy="0"/>
          </a:xfrm>
          <a:prstGeom prst="straightConnector1">
            <a:avLst/>
          </a:prstGeom>
          <a:noFill/>
          <a:ln w="44450" cap="flat" cmpd="sng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77" name="Google Shape;1077;p27"/>
          <p:cNvSpPr txBox="1"/>
          <p:nvPr/>
        </p:nvSpPr>
        <p:spPr>
          <a:xfrm>
            <a:off x="8095141" y="82203"/>
            <a:ext cx="824554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-US" sz="11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</p:txBody>
      </p:sp>
      <p:cxnSp>
        <p:nvCxnSpPr>
          <p:cNvPr id="1078" name="Google Shape;1078;p27"/>
          <p:cNvCxnSpPr>
            <a:cxnSpLocks/>
          </p:cNvCxnSpPr>
          <p:nvPr/>
        </p:nvCxnSpPr>
        <p:spPr>
          <a:xfrm flipH="1" flipV="1">
            <a:off x="7889313" y="2647375"/>
            <a:ext cx="9598" cy="1471190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79" name="Google Shape;1079;p27"/>
          <p:cNvCxnSpPr>
            <a:cxnSpLocks/>
          </p:cNvCxnSpPr>
          <p:nvPr/>
        </p:nvCxnSpPr>
        <p:spPr>
          <a:xfrm flipV="1">
            <a:off x="8507938" y="354997"/>
            <a:ext cx="0" cy="3763568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3" name="Google Shape;1073;p27"/>
          <p:cNvSpPr/>
          <p:nvPr/>
        </p:nvSpPr>
        <p:spPr>
          <a:xfrm>
            <a:off x="7967338" y="696325"/>
            <a:ext cx="1081200" cy="3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Answer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72" name="Google Shape;1072;p27"/>
          <p:cNvSpPr/>
          <p:nvPr/>
        </p:nvSpPr>
        <p:spPr>
          <a:xfrm>
            <a:off x="7967338" y="1714138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15875">
            <a:solidFill>
              <a:srgbClr val="70307F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Answer State 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Avenir"/>
                <a:ea typeface="Avenir"/>
                <a:cs typeface="Avenir"/>
                <a:sym typeface="Avenir"/>
              </a:rPr>
              <a:t>OID</a:t>
            </a:r>
            <a:endParaRPr sz="1200" dirty="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1" name="Google Shape;1081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8575" cap="flat" cmpd="sng">
            <a:solidFill>
              <a:srgbClr val="D0E2F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2" name="Google Shape;1082;p27"/>
          <p:cNvCxnSpPr>
            <a:stCxn id="1075" idx="3"/>
            <a:endCxn id="1072" idx="2"/>
          </p:cNvCxnSpPr>
          <p:nvPr/>
        </p:nvCxnSpPr>
        <p:spPr>
          <a:xfrm rot="10800000" flipH="1">
            <a:off x="8218149" y="2147125"/>
            <a:ext cx="289800" cy="322500"/>
          </a:xfrm>
          <a:prstGeom prst="bentConnector2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84" name="Google Shape;1084;p27"/>
          <p:cNvCxnSpPr>
            <a:cxnSpLocks/>
          </p:cNvCxnSpPr>
          <p:nvPr/>
        </p:nvCxnSpPr>
        <p:spPr>
          <a:xfrm flipH="1" flipV="1">
            <a:off x="7433764" y="2688763"/>
            <a:ext cx="6124" cy="1429802"/>
          </a:xfrm>
          <a:prstGeom prst="straightConnector1">
            <a:avLst/>
          </a:prstGeom>
          <a:noFill/>
          <a:ln w="152400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76" name="Google Shape;1076;p27"/>
          <p:cNvSpPr/>
          <p:nvPr/>
        </p:nvSpPr>
        <p:spPr>
          <a:xfrm>
            <a:off x="5641450" y="2253175"/>
            <a:ext cx="1210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Observed Info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5" name="Google Shape;1085;p27"/>
          <p:cNvCxnSpPr>
            <a:stCxn id="1086" idx="3"/>
            <a:endCxn id="1075" idx="2"/>
          </p:cNvCxnSpPr>
          <p:nvPr/>
        </p:nvCxnSpPr>
        <p:spPr>
          <a:xfrm rot="10800000" flipH="1">
            <a:off x="6835325" y="2686075"/>
            <a:ext cx="842100" cy="468600"/>
          </a:xfrm>
          <a:prstGeom prst="bentConnector2">
            <a:avLst/>
          </a:prstGeom>
          <a:noFill/>
          <a:ln w="22225" cap="flat" cmpd="sng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86" name="Google Shape;1086;p27"/>
          <p:cNvSpPr/>
          <p:nvPr/>
        </p:nvSpPr>
        <p:spPr>
          <a:xfrm>
            <a:off x="5657825" y="2939725"/>
            <a:ext cx="1177500" cy="429900"/>
          </a:xfrm>
          <a:prstGeom prst="roundRect">
            <a:avLst>
              <a:gd name="adj" fmla="val 16306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Visibility Parser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7" name="Google Shape;1087;p27"/>
          <p:cNvCxnSpPr>
            <a:stCxn id="1086" idx="0"/>
            <a:endCxn id="1076" idx="2"/>
          </p:cNvCxnSpPr>
          <p:nvPr/>
        </p:nvCxnSpPr>
        <p:spPr>
          <a:xfrm rot="10800000">
            <a:off x="6246575" y="2686225"/>
            <a:ext cx="0" cy="25350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1075" name="Google Shape;1075;p27"/>
          <p:cNvSpPr/>
          <p:nvPr/>
        </p:nvSpPr>
        <p:spPr>
          <a:xfrm>
            <a:off x="7136949" y="2253175"/>
            <a:ext cx="1081200" cy="432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solidFill>
              <a:schemeClr val="bg2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Avenir"/>
                <a:ea typeface="Avenir"/>
                <a:cs typeface="Avenir"/>
                <a:sym typeface="Avenir"/>
              </a:rPr>
              <a:t>Parsed Question</a:t>
            </a:r>
            <a:endParaRPr sz="1200">
              <a:latin typeface="Avenir"/>
              <a:ea typeface="Avenir"/>
              <a:cs typeface="Avenir"/>
              <a:sym typeface="Avenir"/>
            </a:endParaRPr>
          </a:p>
        </p:txBody>
      </p:sp>
      <p:cxnSp>
        <p:nvCxnSpPr>
          <p:cNvPr id="1088" name="Google Shape;1088;p27"/>
          <p:cNvCxnSpPr>
            <a:cxnSpLocks/>
            <a:stCxn id="1059" idx="0"/>
          </p:cNvCxnSpPr>
          <p:nvPr/>
        </p:nvCxnSpPr>
        <p:spPr>
          <a:xfrm rot="10800000">
            <a:off x="1210938" y="2167900"/>
            <a:ext cx="0" cy="1603800"/>
          </a:xfrm>
          <a:prstGeom prst="straightConnector1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9" name="Google Shape;1089;p27"/>
          <p:cNvCxnSpPr/>
          <p:nvPr/>
        </p:nvCxnSpPr>
        <p:spPr>
          <a:xfrm>
            <a:off x="1196200" y="2167725"/>
            <a:ext cx="610800" cy="0"/>
          </a:xfrm>
          <a:prstGeom prst="straightConnector1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1" name="Google Shape;1091;p27"/>
          <p:cNvCxnSpPr>
            <a:cxnSpLocks/>
            <a:endCxn id="1092" idx="2"/>
          </p:cNvCxnSpPr>
          <p:nvPr/>
        </p:nvCxnSpPr>
        <p:spPr>
          <a:xfrm rot="-5400000">
            <a:off x="3389763" y="2421163"/>
            <a:ext cx="1201800" cy="695100"/>
          </a:xfrm>
          <a:prstGeom prst="bentConnector2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93" name="Google Shape;1093;p27"/>
          <p:cNvCxnSpPr>
            <a:cxnSpLocks/>
          </p:cNvCxnSpPr>
          <p:nvPr/>
        </p:nvCxnSpPr>
        <p:spPr>
          <a:xfrm>
            <a:off x="3037963" y="2167725"/>
            <a:ext cx="597837" cy="0"/>
          </a:xfrm>
          <a:prstGeom prst="straightConnector1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95" name="Google Shape;1095;p27"/>
          <p:cNvCxnSpPr/>
          <p:nvPr/>
        </p:nvCxnSpPr>
        <p:spPr>
          <a:xfrm rot="-5400000">
            <a:off x="3136188" y="3342850"/>
            <a:ext cx="332400" cy="525300"/>
          </a:xfrm>
          <a:prstGeom prst="bentConnector2">
            <a:avLst/>
          </a:prstGeom>
          <a:noFill/>
          <a:ln w="222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96" name="Google Shape;1096;p27"/>
          <p:cNvCxnSpPr>
            <a:cxnSpLocks/>
            <a:stCxn id="1069" idx="0"/>
          </p:cNvCxnSpPr>
          <p:nvPr/>
        </p:nvCxnSpPr>
        <p:spPr>
          <a:xfrm rot="10800000">
            <a:off x="3040163" y="2153788"/>
            <a:ext cx="2100" cy="1617900"/>
          </a:xfrm>
          <a:prstGeom prst="straightConnector1">
            <a:avLst/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969D4048-16FF-604F-9171-B1B75F889CC0}"/>
              </a:ext>
            </a:extLst>
          </p:cNvPr>
          <p:cNvGrpSpPr/>
          <p:nvPr/>
        </p:nvGrpSpPr>
        <p:grpSpPr>
          <a:xfrm>
            <a:off x="-147944" y="1007788"/>
            <a:ext cx="480000" cy="157500"/>
            <a:chOff x="-147944" y="935826"/>
            <a:chExt cx="480000" cy="157500"/>
          </a:xfrm>
        </p:grpSpPr>
        <p:sp>
          <p:nvSpPr>
            <p:cNvPr id="1097" name="Google Shape;1097;p27"/>
            <p:cNvSpPr/>
            <p:nvPr/>
          </p:nvSpPr>
          <p:spPr>
            <a:xfrm>
              <a:off x="-147944" y="935826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50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8" name="Google Shape;1098;p27"/>
            <p:cNvCxnSpPr/>
            <p:nvPr/>
          </p:nvCxnSpPr>
          <p:spPr>
            <a:xfrm>
              <a:off x="214818" y="10086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EE3245-360E-414A-9AC6-E5CBBB1A2B5E}"/>
              </a:ext>
            </a:extLst>
          </p:cNvPr>
          <p:cNvGrpSpPr/>
          <p:nvPr/>
        </p:nvGrpSpPr>
        <p:grpSpPr>
          <a:xfrm>
            <a:off x="-147944" y="1719390"/>
            <a:ext cx="480000" cy="157500"/>
            <a:chOff x="-147944" y="1597255"/>
            <a:chExt cx="480000" cy="157500"/>
          </a:xfrm>
        </p:grpSpPr>
        <p:sp>
          <p:nvSpPr>
            <p:cNvPr id="1099" name="Google Shape;1099;p27"/>
            <p:cNvSpPr/>
            <p:nvPr/>
          </p:nvSpPr>
          <p:spPr>
            <a:xfrm>
              <a:off x="-147944" y="159725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40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0" name="Google Shape;1100;p27"/>
            <p:cNvCxnSpPr/>
            <p:nvPr/>
          </p:nvCxnSpPr>
          <p:spPr>
            <a:xfrm>
              <a:off x="214818" y="167600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61F28AC-8216-0245-9648-B80B341C0489}"/>
              </a:ext>
            </a:extLst>
          </p:cNvPr>
          <p:cNvGrpSpPr/>
          <p:nvPr/>
        </p:nvGrpSpPr>
        <p:grpSpPr>
          <a:xfrm>
            <a:off x="-147944" y="2430992"/>
            <a:ext cx="480000" cy="157500"/>
            <a:chOff x="-147944" y="2358995"/>
            <a:chExt cx="480000" cy="157500"/>
          </a:xfrm>
        </p:grpSpPr>
        <p:sp>
          <p:nvSpPr>
            <p:cNvPr id="1101" name="Google Shape;1101;p27"/>
            <p:cNvSpPr/>
            <p:nvPr/>
          </p:nvSpPr>
          <p:spPr>
            <a:xfrm>
              <a:off x="-147944" y="235899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30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2" name="Google Shape;1102;p27"/>
            <p:cNvCxnSpPr/>
            <p:nvPr/>
          </p:nvCxnSpPr>
          <p:spPr>
            <a:xfrm>
              <a:off x="214818" y="2437750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FBCB560-EEE3-3848-896C-A1A0ADA3425B}"/>
              </a:ext>
            </a:extLst>
          </p:cNvPr>
          <p:cNvGrpSpPr/>
          <p:nvPr/>
        </p:nvGrpSpPr>
        <p:grpSpPr>
          <a:xfrm>
            <a:off x="-147944" y="3142594"/>
            <a:ext cx="480000" cy="157500"/>
            <a:chOff x="-147944" y="3120735"/>
            <a:chExt cx="480000" cy="157500"/>
          </a:xfrm>
        </p:grpSpPr>
        <p:sp>
          <p:nvSpPr>
            <p:cNvPr id="1103" name="Google Shape;1103;p27"/>
            <p:cNvSpPr/>
            <p:nvPr/>
          </p:nvSpPr>
          <p:spPr>
            <a:xfrm>
              <a:off x="-147944" y="312073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20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4" name="Google Shape;1104;p27"/>
            <p:cNvCxnSpPr/>
            <p:nvPr/>
          </p:nvCxnSpPr>
          <p:spPr>
            <a:xfrm>
              <a:off x="214818" y="319947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795BC2-3BA5-F94D-9912-1AA9D5CA487F}"/>
              </a:ext>
            </a:extLst>
          </p:cNvPr>
          <p:cNvGrpSpPr/>
          <p:nvPr/>
        </p:nvGrpSpPr>
        <p:grpSpPr>
          <a:xfrm>
            <a:off x="-147944" y="3854194"/>
            <a:ext cx="480000" cy="157500"/>
            <a:chOff x="-147944" y="3882475"/>
            <a:chExt cx="480000" cy="157500"/>
          </a:xfrm>
        </p:grpSpPr>
        <p:sp>
          <p:nvSpPr>
            <p:cNvPr id="1105" name="Google Shape;1105;p27"/>
            <p:cNvSpPr/>
            <p:nvPr/>
          </p:nvSpPr>
          <p:spPr>
            <a:xfrm>
              <a:off x="-147944" y="3882475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06" name="Google Shape;1106;p27"/>
            <p:cNvCxnSpPr/>
            <p:nvPr/>
          </p:nvCxnSpPr>
          <p:spPr>
            <a:xfrm>
              <a:off x="214818" y="3961225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107" name="Google Shape;1107;p27"/>
          <p:cNvCxnSpPr>
            <a:cxnSpLocks/>
            <a:stCxn id="1073" idx="0"/>
          </p:cNvCxnSpPr>
          <p:nvPr/>
        </p:nvCxnSpPr>
        <p:spPr>
          <a:xfrm rot="10800000">
            <a:off x="8507938" y="379825"/>
            <a:ext cx="0" cy="316500"/>
          </a:xfrm>
          <a:prstGeom prst="straightConnector1">
            <a:avLst/>
          </a:prstGeom>
          <a:noFill/>
          <a:ln w="28575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8" name="Google Shape;1108;p27"/>
          <p:cNvCxnSpPr>
            <a:stCxn id="1076" idx="1"/>
          </p:cNvCxnSpPr>
          <p:nvPr/>
        </p:nvCxnSpPr>
        <p:spPr>
          <a:xfrm rot="10800000">
            <a:off x="3054550" y="2466325"/>
            <a:ext cx="2586900" cy="3300"/>
          </a:xfrm>
          <a:prstGeom prst="straightConnector1">
            <a:avLst/>
          </a:prstGeom>
          <a:noFill/>
          <a:ln w="44450" cap="flat" cmpd="sng">
            <a:solidFill>
              <a:srgbClr val="999999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109" name="Google Shape;1109;p27"/>
          <p:cNvCxnSpPr>
            <a:cxnSpLocks/>
            <a:stCxn id="1092" idx="0"/>
          </p:cNvCxnSpPr>
          <p:nvPr/>
        </p:nvCxnSpPr>
        <p:spPr>
          <a:xfrm rot="5400000" flipH="1" flipV="1">
            <a:off x="5560827" y="-308273"/>
            <a:ext cx="1254922" cy="3558001"/>
          </a:xfrm>
          <a:prstGeom prst="bentConnector2">
            <a:avLst/>
          </a:prstGeom>
          <a:noFill/>
          <a:ln w="4445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2" name="Google Shape;1092;p27"/>
          <p:cNvSpPr/>
          <p:nvPr/>
        </p:nvSpPr>
        <p:spPr>
          <a:xfrm>
            <a:off x="4338188" y="209818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057" name="Google Shape;1057;p27"/>
          <p:cNvSpPr/>
          <p:nvPr/>
        </p:nvSpPr>
        <p:spPr>
          <a:xfrm>
            <a:off x="2509388" y="2098188"/>
            <a:ext cx="142200" cy="139200"/>
          </a:xfrm>
          <a:prstGeom prst="ellipse">
            <a:avLst/>
          </a:prstGeom>
          <a:solidFill>
            <a:srgbClr val="C27BA0">
              <a:alpha val="5098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0" name="Google Shape;1110;p27"/>
          <p:cNvCxnSpPr/>
          <p:nvPr/>
        </p:nvCxnSpPr>
        <p:spPr>
          <a:xfrm rot="10800000" flipH="1">
            <a:off x="3714213" y="2717103"/>
            <a:ext cx="4176300" cy="753600"/>
          </a:xfrm>
          <a:prstGeom prst="bentConnector3">
            <a:avLst>
              <a:gd name="adj1" fmla="val 100101"/>
            </a:avLst>
          </a:prstGeom>
          <a:noFill/>
          <a:ln w="22225" cap="flat" cmpd="sng">
            <a:solidFill>
              <a:srgbClr val="7030B8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13" name="Google Shape;1113;p27"/>
          <p:cNvCxnSpPr/>
          <p:nvPr/>
        </p:nvCxnSpPr>
        <p:spPr>
          <a:xfrm rot="10800000" flipH="1">
            <a:off x="3139688" y="2687700"/>
            <a:ext cx="4300200" cy="1156200"/>
          </a:xfrm>
          <a:prstGeom prst="bentConnector3">
            <a:avLst>
              <a:gd name="adj1" fmla="val 100021"/>
            </a:avLst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114" name="Google Shape;1114;p27"/>
          <p:cNvSpPr txBox="1"/>
          <p:nvPr/>
        </p:nvSpPr>
        <p:spPr>
          <a:xfrm>
            <a:off x="1119533" y="1790764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70307F"/>
                </a:solidFill>
                <a:latin typeface="Avenir"/>
                <a:ea typeface="Avenir"/>
                <a:cs typeface="Avenir"/>
                <a:sym typeface="Avenir"/>
              </a:rPr>
              <a:t>(a) Binding lookback</a:t>
            </a:r>
            <a:endParaRPr sz="1200" b="1" dirty="0">
              <a:solidFill>
                <a:srgbClr val="70307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5" name="Google Shape;1115;p27"/>
          <p:cNvSpPr txBox="1"/>
          <p:nvPr/>
        </p:nvSpPr>
        <p:spPr>
          <a:xfrm>
            <a:off x="5417589" y="2038115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260F4"/>
                </a:solidFill>
                <a:latin typeface="Avenir"/>
                <a:ea typeface="Avenir"/>
                <a:cs typeface="Avenir"/>
                <a:sym typeface="Avenir"/>
              </a:rPr>
              <a:t>(b) Visibility lookback</a:t>
            </a:r>
            <a:endParaRPr sz="1200" b="1" dirty="0">
              <a:solidFill>
                <a:srgbClr val="4260F4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6" name="Google Shape;1116;p27"/>
          <p:cNvSpPr txBox="1"/>
          <p:nvPr/>
        </p:nvSpPr>
        <p:spPr>
          <a:xfrm>
            <a:off x="6690950" y="157725"/>
            <a:ext cx="1554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(c) Answer Resolution</a:t>
            </a:r>
            <a:endParaRPr sz="1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8" name="Google Shape;1118;p27"/>
          <p:cNvSpPr txBox="1"/>
          <p:nvPr/>
        </p:nvSpPr>
        <p:spPr>
          <a:xfrm>
            <a:off x="6816643" y="2935224"/>
            <a:ext cx="63215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Visibility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  <a:p>
            <a:pPr algn="ctr">
              <a:lnSpc>
                <a:spcPct val="115000"/>
              </a:lnSpc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ID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</p:txBody>
      </p:sp>
      <p:sp>
        <p:nvSpPr>
          <p:cNvPr id="1119" name="Google Shape;1119;p27"/>
          <p:cNvSpPr txBox="1"/>
          <p:nvPr/>
        </p:nvSpPr>
        <p:spPr>
          <a:xfrm rot="-5400000">
            <a:off x="3059980" y="2800811"/>
            <a:ext cx="950165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Object2 OID</a:t>
            </a:r>
            <a:endParaRPr sz="1200" b="1" dirty="0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0" name="Google Shape;1120;p27"/>
          <p:cNvSpPr txBox="1"/>
          <p:nvPr/>
        </p:nvSpPr>
        <p:spPr>
          <a:xfrm rot="-5400000">
            <a:off x="3807058" y="2395113"/>
            <a:ext cx="9354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State2 OID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1" name="Google Shape;1121;p27"/>
          <p:cNvSpPr txBox="1"/>
          <p:nvPr/>
        </p:nvSpPr>
        <p:spPr>
          <a:xfrm>
            <a:off x="4489742" y="2530400"/>
            <a:ext cx="12102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rPr>
              <a:t>Observed OIDs</a:t>
            </a:r>
            <a:endParaRPr sz="1200" b="1" dirty="0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45;p25">
            <a:extLst>
              <a:ext uri="{FF2B5EF4-FFF2-40B4-BE49-F238E27FC236}">
                <a16:creationId xmlns:a16="http://schemas.microsoft.com/office/drawing/2014/main" id="{6F9E5D2E-0C19-7C4F-9CC3-8919AB2A8B5A}"/>
              </a:ext>
            </a:extLst>
          </p:cNvPr>
          <p:cNvSpPr txBox="1"/>
          <p:nvPr/>
        </p:nvSpPr>
        <p:spPr>
          <a:xfrm rot="-5400000">
            <a:off x="4380225" y="113575"/>
            <a:ext cx="718200" cy="87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complete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</a:p>
          <a:p>
            <a:pPr algn="r"/>
            <a:r>
              <a:rPr lang="en-US" sz="1000" b="1" dirty="0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bottle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beer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</a:p>
          <a:p>
            <a:pPr algn="r"/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grabs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another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opaque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fills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endParaRPr lang="en-US"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algn="r"/>
            <a:r>
              <a:rPr lang="en-US" sz="1000" b="1" dirty="0">
                <a:solidFill>
                  <a:srgbClr val="C27BA0"/>
                </a:solidFill>
                <a:latin typeface="Courier New"/>
                <a:ea typeface="Courier New"/>
                <a:cs typeface="Courier New"/>
                <a:sym typeface="Courier New"/>
              </a:rPr>
              <a:t>coffee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cannot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Carla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Question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does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539FA7"/>
                </a:solidFill>
                <a:latin typeface="Courier New"/>
                <a:ea typeface="Courier New"/>
                <a:cs typeface="Courier New"/>
                <a:sym typeface="Courier New"/>
              </a:rPr>
              <a:t>Bob</a:t>
            </a:r>
            <a:endParaRPr sz="1000" b="1" dirty="0">
              <a:solidFill>
                <a:srgbClr val="539F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believe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FAB40"/>
                </a:solidFill>
                <a:latin typeface="Courier New"/>
                <a:ea typeface="Courier New"/>
                <a:cs typeface="Courier New"/>
                <a:sym typeface="Courier New"/>
              </a:rPr>
              <a:t>cup</a:t>
            </a:r>
            <a:endParaRPr sz="1000" b="1" dirty="0">
              <a:solidFill>
                <a:srgbClr val="FFAB4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contain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Answer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4" name="Google Shape;917;p25">
            <a:extLst>
              <a:ext uri="{FF2B5EF4-FFF2-40B4-BE49-F238E27FC236}">
                <a16:creationId xmlns:a16="http://schemas.microsoft.com/office/drawing/2014/main" id="{B93BAC69-C913-E448-A660-0265D9A5F82E}"/>
              </a:ext>
            </a:extLst>
          </p:cNvPr>
          <p:cNvCxnSpPr>
            <a:cxnSpLocks/>
            <a:endCxn id="1086" idx="2"/>
          </p:cNvCxnSpPr>
          <p:nvPr/>
        </p:nvCxnSpPr>
        <p:spPr>
          <a:xfrm flipV="1">
            <a:off x="3037963" y="3369625"/>
            <a:ext cx="3208612" cy="386102"/>
          </a:xfrm>
          <a:prstGeom prst="bentConnector2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9E8CAD1-728B-E749-A238-F4C20DF550E2}"/>
              </a:ext>
            </a:extLst>
          </p:cNvPr>
          <p:cNvGrpSpPr/>
          <p:nvPr/>
        </p:nvGrpSpPr>
        <p:grpSpPr>
          <a:xfrm>
            <a:off x="-147944" y="296186"/>
            <a:ext cx="480000" cy="157500"/>
            <a:chOff x="-147944" y="324467"/>
            <a:chExt cx="480000" cy="157500"/>
          </a:xfrm>
        </p:grpSpPr>
        <p:sp>
          <p:nvSpPr>
            <p:cNvPr id="92" name="Google Shape;1097;p27">
              <a:extLst>
                <a:ext uri="{FF2B5EF4-FFF2-40B4-BE49-F238E27FC236}">
                  <a16:creationId xmlns:a16="http://schemas.microsoft.com/office/drawing/2014/main" id="{EB4A642B-9146-4B47-B685-769A979F123F}"/>
                </a:ext>
              </a:extLst>
            </p:cNvPr>
            <p:cNvSpPr/>
            <p:nvPr/>
          </p:nvSpPr>
          <p:spPr>
            <a:xfrm>
              <a:off x="-147944" y="324467"/>
              <a:ext cx="480000" cy="1575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Avenir Book" panose="02000503020000020003" pitchFamily="2" charset="0"/>
                  <a:ea typeface="Times New Roman"/>
                  <a:cs typeface="Times New Roman"/>
                  <a:sym typeface="Times New Roman"/>
                </a:rPr>
                <a:t>60</a:t>
              </a:r>
              <a:endParaRPr sz="1200" dirty="0">
                <a:latin typeface="Avenir Book" panose="02000503020000020003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" name="Google Shape;1098;p27">
              <a:extLst>
                <a:ext uri="{FF2B5EF4-FFF2-40B4-BE49-F238E27FC236}">
                  <a16:creationId xmlns:a16="http://schemas.microsoft.com/office/drawing/2014/main" id="{1DAE5CFE-AE33-FA46-B1BA-2B99402BBCFD}"/>
                </a:ext>
              </a:extLst>
            </p:cNvPr>
            <p:cNvCxnSpPr/>
            <p:nvPr/>
          </p:nvCxnSpPr>
          <p:spPr>
            <a:xfrm>
              <a:off x="214818" y="403217"/>
              <a:ext cx="7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Google Shape;1118;p27">
            <a:extLst>
              <a:ext uri="{FF2B5EF4-FFF2-40B4-BE49-F238E27FC236}">
                <a16:creationId xmlns:a16="http://schemas.microsoft.com/office/drawing/2014/main" id="{06E33473-0D4E-8446-B459-C43E4AD157D0}"/>
              </a:ext>
            </a:extLst>
          </p:cNvPr>
          <p:cNvSpPr txBox="1"/>
          <p:nvPr/>
        </p:nvSpPr>
        <p:spPr>
          <a:xfrm>
            <a:off x="5393300" y="2720368"/>
            <a:ext cx="800396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4260F4"/>
                </a:solidFill>
                <a:latin typeface="Avenir"/>
                <a:sym typeface="Avenir"/>
              </a:rPr>
              <a:t>Visibility ID</a:t>
            </a:r>
            <a:endParaRPr sz="1200" b="1" dirty="0">
              <a:solidFill>
                <a:srgbClr val="4260F4"/>
              </a:solidFill>
              <a:latin typeface="Avenir"/>
              <a:sym typeface="Avenir"/>
            </a:endParaRPr>
          </a:p>
        </p:txBody>
      </p:sp>
      <p:cxnSp>
        <p:nvCxnSpPr>
          <p:cNvPr id="312" name="Google Shape;1107;p27">
            <a:extLst>
              <a:ext uri="{FF2B5EF4-FFF2-40B4-BE49-F238E27FC236}">
                <a16:creationId xmlns:a16="http://schemas.microsoft.com/office/drawing/2014/main" id="{E33D3B22-2032-8D41-902C-F7F18D648DC8}"/>
              </a:ext>
            </a:extLst>
          </p:cNvPr>
          <p:cNvCxnSpPr>
            <a:cxnSpLocks/>
            <a:stCxn id="1072" idx="0"/>
            <a:endCxn id="1073" idx="2"/>
          </p:cNvCxnSpPr>
          <p:nvPr/>
        </p:nvCxnSpPr>
        <p:spPr>
          <a:xfrm flipV="1">
            <a:off x="8507938" y="998425"/>
            <a:ext cx="0" cy="715713"/>
          </a:xfrm>
          <a:prstGeom prst="straightConnector1">
            <a:avLst/>
          </a:prstGeom>
          <a:noFill/>
          <a:ln w="2222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9" name="Google Shape;1093;p27">
            <a:extLst>
              <a:ext uri="{FF2B5EF4-FFF2-40B4-BE49-F238E27FC236}">
                <a16:creationId xmlns:a16="http://schemas.microsoft.com/office/drawing/2014/main" id="{17040F78-0B1B-1642-80C5-6E941638977A}"/>
              </a:ext>
            </a:extLst>
          </p:cNvPr>
          <p:cNvCxnSpPr>
            <a:cxnSpLocks/>
          </p:cNvCxnSpPr>
          <p:nvPr/>
        </p:nvCxnSpPr>
        <p:spPr>
          <a:xfrm flipV="1">
            <a:off x="5773873" y="3371679"/>
            <a:ext cx="0" cy="482515"/>
          </a:xfrm>
          <a:prstGeom prst="straightConnector1">
            <a:avLst/>
          </a:prstGeom>
          <a:noFill/>
          <a:ln w="22225" cap="flat" cmpd="sng">
            <a:solidFill>
              <a:srgbClr val="7030A0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107;p27">
            <a:extLst>
              <a:ext uri="{FF2B5EF4-FFF2-40B4-BE49-F238E27FC236}">
                <a16:creationId xmlns:a16="http://schemas.microsoft.com/office/drawing/2014/main" id="{9CF82914-281A-1247-803D-7D8C9BFF2ED5}"/>
              </a:ext>
            </a:extLst>
          </p:cNvPr>
          <p:cNvCxnSpPr>
            <a:cxnSpLocks/>
          </p:cNvCxnSpPr>
          <p:nvPr/>
        </p:nvCxnSpPr>
        <p:spPr>
          <a:xfrm flipV="1">
            <a:off x="4367158" y="2240275"/>
            <a:ext cx="0" cy="1878290"/>
          </a:xfrm>
          <a:prstGeom prst="straightConnector1">
            <a:avLst/>
          </a:prstGeom>
          <a:noFill/>
          <a:ln w="15875" cap="flat" cmpd="sng">
            <a:solidFill>
              <a:srgbClr val="C27BA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06" name="Google Shape;1092;p27">
            <a:extLst>
              <a:ext uri="{FF2B5EF4-FFF2-40B4-BE49-F238E27FC236}">
                <a16:creationId xmlns:a16="http://schemas.microsoft.com/office/drawing/2014/main" id="{FC90F5A2-9BB6-CF48-869A-00B6E5FF0F46}"/>
              </a:ext>
            </a:extLst>
          </p:cNvPr>
          <p:cNvSpPr/>
          <p:nvPr/>
        </p:nvSpPr>
        <p:spPr>
          <a:xfrm>
            <a:off x="4500069" y="923821"/>
            <a:ext cx="142200" cy="139200"/>
          </a:xfrm>
          <a:prstGeom prst="triangle">
            <a:avLst/>
          </a:prstGeom>
          <a:solidFill>
            <a:srgbClr val="C27BA0">
              <a:alpha val="50000"/>
            </a:srgbClr>
          </a:solidFill>
          <a:ln w="38100">
            <a:solidFill>
              <a:srgbClr val="C27BA0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114;p27">
            <a:extLst>
              <a:ext uri="{FF2B5EF4-FFF2-40B4-BE49-F238E27FC236}">
                <a16:creationId xmlns:a16="http://schemas.microsoft.com/office/drawing/2014/main" id="{54947623-0860-684F-AE9F-EF811CDE3B95}"/>
              </a:ext>
            </a:extLst>
          </p:cNvPr>
          <p:cNvSpPr txBox="1"/>
          <p:nvPr/>
        </p:nvSpPr>
        <p:spPr>
          <a:xfrm>
            <a:off x="4395804" y="612638"/>
            <a:ext cx="17307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C27BA0"/>
                </a:solidFill>
                <a:latin typeface="Avenir"/>
                <a:ea typeface="Avenir"/>
                <a:cs typeface="Avenir"/>
                <a:sym typeface="Avenir"/>
              </a:rPr>
              <a:t>(c) Answer lookback</a:t>
            </a:r>
            <a:endParaRPr sz="1200" b="1" dirty="0">
              <a:solidFill>
                <a:srgbClr val="C27BA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69;p27">
            <a:extLst>
              <a:ext uri="{FF2B5EF4-FFF2-40B4-BE49-F238E27FC236}">
                <a16:creationId xmlns:a16="http://schemas.microsoft.com/office/drawing/2014/main" id="{D4CC4E9F-8247-064B-9D65-0997843C8EA6}"/>
              </a:ext>
            </a:extLst>
          </p:cNvPr>
          <p:cNvSpPr/>
          <p:nvPr/>
        </p:nvSpPr>
        <p:spPr>
          <a:xfrm>
            <a:off x="5575075" y="3551968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69;p27">
            <a:extLst>
              <a:ext uri="{FF2B5EF4-FFF2-40B4-BE49-F238E27FC236}">
                <a16:creationId xmlns:a16="http://schemas.microsoft.com/office/drawing/2014/main" id="{D9539CD4-D4C7-944D-8ADA-7AD9DECE364E}"/>
              </a:ext>
            </a:extLst>
          </p:cNvPr>
          <p:cNvSpPr/>
          <p:nvPr/>
        </p:nvSpPr>
        <p:spPr>
          <a:xfrm>
            <a:off x="6058741" y="3565403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069;p27">
            <a:extLst>
              <a:ext uri="{FF2B5EF4-FFF2-40B4-BE49-F238E27FC236}">
                <a16:creationId xmlns:a16="http://schemas.microsoft.com/office/drawing/2014/main" id="{E08F4329-0413-5841-8421-EE70E6CCDFFF}"/>
              </a:ext>
            </a:extLst>
          </p:cNvPr>
          <p:cNvSpPr/>
          <p:nvPr/>
        </p:nvSpPr>
        <p:spPr>
          <a:xfrm>
            <a:off x="6310253" y="2758840"/>
            <a:ext cx="142200" cy="139200"/>
          </a:xfrm>
          <a:prstGeom prst="ellips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069;p27">
            <a:extLst>
              <a:ext uri="{FF2B5EF4-FFF2-40B4-BE49-F238E27FC236}">
                <a16:creationId xmlns:a16="http://schemas.microsoft.com/office/drawing/2014/main" id="{3121EF3E-D13D-6C42-A5A1-B7662FAC0521}"/>
              </a:ext>
            </a:extLst>
          </p:cNvPr>
          <p:cNvSpPr/>
          <p:nvPr/>
        </p:nvSpPr>
        <p:spPr>
          <a:xfrm>
            <a:off x="7470561" y="2778606"/>
            <a:ext cx="142200" cy="139200"/>
          </a:xfrm>
          <a:prstGeom prst="ellips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13" name="Google Shape;1069;p27">
            <a:extLst>
              <a:ext uri="{FF2B5EF4-FFF2-40B4-BE49-F238E27FC236}">
                <a16:creationId xmlns:a16="http://schemas.microsoft.com/office/drawing/2014/main" id="{B76214D8-9399-8A40-B71A-896316D6EB8C}"/>
              </a:ext>
            </a:extLst>
          </p:cNvPr>
          <p:cNvSpPr/>
          <p:nvPr/>
        </p:nvSpPr>
        <p:spPr>
          <a:xfrm>
            <a:off x="7214386" y="2778606"/>
            <a:ext cx="142200" cy="139200"/>
          </a:xfrm>
          <a:prstGeom prst="ellipse">
            <a:avLst/>
          </a:prstGeom>
          <a:solidFill>
            <a:srgbClr val="539FA7">
              <a:alpha val="50196"/>
            </a:srgbClr>
          </a:solidFill>
          <a:ln w="38100">
            <a:solidFill>
              <a:srgbClr val="539FA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069;p27">
            <a:extLst>
              <a:ext uri="{FF2B5EF4-FFF2-40B4-BE49-F238E27FC236}">
                <a16:creationId xmlns:a16="http://schemas.microsoft.com/office/drawing/2014/main" id="{C8BE83FF-0C78-814F-AE57-5D5BBE4C1417}"/>
              </a:ext>
            </a:extLst>
          </p:cNvPr>
          <p:cNvSpPr/>
          <p:nvPr/>
        </p:nvSpPr>
        <p:spPr>
          <a:xfrm>
            <a:off x="7726736" y="2778606"/>
            <a:ext cx="142200" cy="139200"/>
          </a:xfrm>
          <a:prstGeom prst="ellipse">
            <a:avLst/>
          </a:prstGeom>
          <a:solidFill>
            <a:srgbClr val="F6B26B">
              <a:alpha val="50196"/>
            </a:srgbClr>
          </a:solidFill>
          <a:ln w="38100">
            <a:solidFill>
              <a:schemeClr val="accent4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15" name="Google Shape;1092;p27">
            <a:extLst>
              <a:ext uri="{FF2B5EF4-FFF2-40B4-BE49-F238E27FC236}">
                <a16:creationId xmlns:a16="http://schemas.microsoft.com/office/drawing/2014/main" id="{EF285ECC-3467-5D48-8592-E72926FF3EAC}"/>
              </a:ext>
            </a:extLst>
          </p:cNvPr>
          <p:cNvSpPr/>
          <p:nvPr/>
        </p:nvSpPr>
        <p:spPr>
          <a:xfrm>
            <a:off x="6932925" y="2221342"/>
            <a:ext cx="142200" cy="139200"/>
          </a:xfrm>
          <a:prstGeom prst="triangle">
            <a:avLst/>
          </a:prstGeom>
          <a:solidFill>
            <a:srgbClr val="4285F4">
              <a:alpha val="49804"/>
            </a:srgbClr>
          </a:solidFill>
          <a:ln w="38100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cxnSp>
        <p:nvCxnSpPr>
          <p:cNvPr id="122" name="Google Shape;1107;p27">
            <a:extLst>
              <a:ext uri="{FF2B5EF4-FFF2-40B4-BE49-F238E27FC236}">
                <a16:creationId xmlns:a16="http://schemas.microsoft.com/office/drawing/2014/main" id="{8EC9AAF7-DCFB-904C-A2A3-2799832D90F3}"/>
              </a:ext>
            </a:extLst>
          </p:cNvPr>
          <p:cNvCxnSpPr>
            <a:cxnSpLocks/>
          </p:cNvCxnSpPr>
          <p:nvPr/>
        </p:nvCxnSpPr>
        <p:spPr>
          <a:xfrm flipV="1">
            <a:off x="4440226" y="2241433"/>
            <a:ext cx="0" cy="1878290"/>
          </a:xfrm>
          <a:prstGeom prst="straightConnector1">
            <a:avLst/>
          </a:prstGeom>
          <a:noFill/>
          <a:ln w="44450" cap="flat" cmpd="sng">
            <a:solidFill>
              <a:srgbClr val="C27BA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17;p27">
            <a:extLst>
              <a:ext uri="{FF2B5EF4-FFF2-40B4-BE49-F238E27FC236}">
                <a16:creationId xmlns:a16="http://schemas.microsoft.com/office/drawing/2014/main" id="{F7413DE7-034F-EA40-BF7E-8D8928EE6754}"/>
              </a:ext>
            </a:extLst>
          </p:cNvPr>
          <p:cNvCxnSpPr>
            <a:cxnSpLocks/>
            <a:stCxn id="1092" idx="0"/>
          </p:cNvCxnSpPr>
          <p:nvPr/>
        </p:nvCxnSpPr>
        <p:spPr>
          <a:xfrm rot="5400000" flipH="1" flipV="1">
            <a:off x="6115099" y="251243"/>
            <a:ext cx="141135" cy="3552757"/>
          </a:xfrm>
          <a:prstGeom prst="bentConnector2">
            <a:avLst/>
          </a:prstGeom>
          <a:noFill/>
          <a:ln w="44450" cap="flat" cmpd="sng">
            <a:solidFill>
              <a:srgbClr val="7030B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402617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12454</TotalTime>
  <Words>1382</Words>
  <Application>Microsoft Macintosh PowerPoint</Application>
  <PresentationFormat>On-screen Show (16:9)</PresentationFormat>
  <Paragraphs>1017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STZhongsong</vt:lpstr>
      <vt:lpstr>Arial</vt:lpstr>
      <vt:lpstr>Avenir</vt:lpstr>
      <vt:lpstr>Avenir Book</vt:lpstr>
      <vt:lpstr>Courier New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Tamar Rott Shaham</cp:lastModifiedBy>
  <cp:revision>39</cp:revision>
  <dcterms:modified xsi:type="dcterms:W3CDTF">2025-03-29T23:08:57Z</dcterms:modified>
</cp:coreProperties>
</file>