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5" r:id="rId6"/>
    <p:sldId id="278" r:id="rId7"/>
    <p:sldId id="277" r:id="rId8"/>
    <p:sldId id="279" r:id="rId9"/>
    <p:sldId id="280" r:id="rId10"/>
    <p:sldId id="281" r:id="rId11"/>
    <p:sldId id="28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5274" autoAdjust="0"/>
  </p:normalViewPr>
  <p:slideViewPr>
    <p:cSldViewPr snapToGrid="0">
      <p:cViewPr varScale="1">
        <p:scale>
          <a:sx n="105" d="100"/>
          <a:sy n="105" d="100"/>
        </p:scale>
        <p:origin x="73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00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0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D3E864-B74E-4468-82DC-9ABED5D7E765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C9B0-430F-4D1F-B08F-4F8DC4A78A0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6E1D1-23F6-4944-9A23-4D06397C15A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BA80-8326-42CC-BED7-C4C4A5C2205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D322A3-F72C-43FF-8872-9B44A85FCB6F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4A6A-21D3-4CBA-9199-D55239CD1D1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7F00-0092-4BBC-9A25-4DD83881A23A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D631-7F0B-40F4-9610-1DAD19AE1E2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CB5E-3220-41B9-BE50-D58643C6D59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C3A694-882B-4383-B569-DCD5A588085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6826-2434-431A-A3A7-29427B5D41C7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08A21A1-8ADF-4552-958D-6C5E6E4B889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VALOORES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62" y="4925345"/>
            <a:ext cx="8260182" cy="71547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Angular – Project Creation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5" y="4429713"/>
            <a:ext cx="2033554" cy="1960851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18159" y="5640819"/>
            <a:ext cx="1660906" cy="292934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V21 - 5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 Steps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57400"/>
            <a:ext cx="11153608" cy="4263862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Install TortoiseSVN</a:t>
            </a:r>
          </a:p>
          <a:p>
            <a:pPr marL="342900" indent="-3429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Install Visual Studio SVN extension</a:t>
            </a:r>
          </a:p>
          <a:p>
            <a:pPr marL="342900" indent="-3429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Checkout project from SVN to local </a:t>
            </a:r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marL="342900" indent="-34290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Install node_modules in Angular Project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TORTOISESVN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TortoiseSVN setup you will be prompted with the screen in </a:t>
            </a:r>
            <a:r>
              <a:rPr lang="en-US" b="1" dirty="0"/>
              <a:t>figure </a:t>
            </a:r>
            <a:r>
              <a:rPr lang="en-US" b="1" dirty="0" smtClean="0"/>
              <a:t>1</a:t>
            </a:r>
          </a:p>
          <a:p>
            <a:r>
              <a:rPr lang="en-US" dirty="0" smtClean="0"/>
              <a:t>Then click on the </a:t>
            </a:r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 smtClean="0"/>
              <a:t>next to the command line tools and select </a:t>
            </a:r>
            <a:r>
              <a:rPr lang="en-US" b="1" dirty="0" smtClean="0"/>
              <a:t>Will be installed on local hard drive</a:t>
            </a:r>
            <a:r>
              <a:rPr lang="en-US" dirty="0" smtClean="0"/>
              <a:t> then it will appear as In </a:t>
            </a:r>
            <a:r>
              <a:rPr lang="en-US" b="1" dirty="0" smtClean="0"/>
              <a:t>figure 2</a:t>
            </a:r>
            <a:r>
              <a:rPr lang="en-US" dirty="0" smtClean="0"/>
              <a:t>, lastly proceed normally till finish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TORTOISESVN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10905"/>
            <a:ext cx="4224272" cy="3385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5796" y="5496129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536" y="2110905"/>
            <a:ext cx="4224272" cy="3385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31140" y="5496129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SVN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Visual Studio Code and Navigate to Marketplace</a:t>
            </a:r>
          </a:p>
          <a:p>
            <a:r>
              <a:rPr lang="en-US" dirty="0" smtClean="0"/>
              <a:t>Then search for </a:t>
            </a:r>
            <a:r>
              <a:rPr lang="en-US" b="1" dirty="0" smtClean="0"/>
              <a:t>SVN</a:t>
            </a:r>
            <a:r>
              <a:rPr lang="en-US" dirty="0" smtClean="0"/>
              <a:t> </a:t>
            </a:r>
            <a:r>
              <a:rPr lang="en-US" dirty="0" smtClean="0"/>
              <a:t>as shown in </a:t>
            </a:r>
            <a:r>
              <a:rPr lang="en-US" b="1" dirty="0" smtClean="0"/>
              <a:t>figure 1</a:t>
            </a:r>
          </a:p>
          <a:p>
            <a:r>
              <a:rPr lang="en-US" dirty="0" smtClean="0"/>
              <a:t>Then click on install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527" y="1981702"/>
            <a:ext cx="2152280" cy="4075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67135" y="6057591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5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Project from SVN to local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SVN then locate the Angular Project, right click on it then click copy URL</a:t>
            </a:r>
          </a:p>
          <a:p>
            <a:r>
              <a:rPr lang="en-US" dirty="0" smtClean="0"/>
              <a:t>Then Navigate to the directory on your local machine where the project will be checked out</a:t>
            </a:r>
          </a:p>
          <a:p>
            <a:r>
              <a:rPr lang="en-US" dirty="0" smtClean="0"/>
              <a:t>Then right click and select </a:t>
            </a:r>
            <a:r>
              <a:rPr lang="en-US" b="1" dirty="0" smtClean="0"/>
              <a:t>SVN Checkout</a:t>
            </a:r>
            <a:r>
              <a:rPr lang="en-US" dirty="0" smtClean="0"/>
              <a:t> as shown in </a:t>
            </a:r>
            <a:r>
              <a:rPr lang="en-US" b="1" dirty="0" smtClean="0"/>
              <a:t>Figure 1</a:t>
            </a:r>
            <a:r>
              <a:rPr lang="en-US" dirty="0" smtClean="0"/>
              <a:t> then an interface will pop as shown in </a:t>
            </a:r>
            <a:r>
              <a:rPr lang="en-US" b="1" dirty="0" smtClean="0"/>
              <a:t>Figure 2</a:t>
            </a:r>
          </a:p>
          <a:p>
            <a:r>
              <a:rPr lang="en-US" dirty="0" smtClean="0"/>
              <a:t>Once the SVN URL is set + the local directory where the Angular project will be saved click on ok, it will recursively download the project as shown in </a:t>
            </a:r>
            <a:r>
              <a:rPr lang="en-US" b="1" dirty="0" smtClean="0"/>
              <a:t>Figure 3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Project from SVN to local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2" y="1927576"/>
            <a:ext cx="2438611" cy="4023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4795" y="5951285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99" t="770" r="770" b="-1"/>
          <a:stretch/>
        </p:blipFill>
        <p:spPr>
          <a:xfrm>
            <a:off x="4237910" y="1927575"/>
            <a:ext cx="4542817" cy="4023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0298" y="5951285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1642" r="26152" b="44129"/>
          <a:stretch/>
        </p:blipFill>
        <p:spPr>
          <a:xfrm>
            <a:off x="9601200" y="3114351"/>
            <a:ext cx="797667" cy="7280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32501" y="388883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node_modules in angular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above steps are done, launch Visual Studio Code and open your project</a:t>
            </a:r>
          </a:p>
          <a:p>
            <a:r>
              <a:rPr lang="en-US" dirty="0" smtClean="0"/>
              <a:t>In Visual Studio’s terminal or by using Command Prompt, run </a:t>
            </a:r>
            <a:r>
              <a:rPr lang="en-US" b="1" dirty="0" err="1" smtClean="0"/>
              <a:t>npm</a:t>
            </a:r>
            <a:r>
              <a:rPr lang="en-US" b="1" dirty="0" smtClean="0"/>
              <a:t> install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 err="1" smtClean="0"/>
              <a:t>npm</a:t>
            </a:r>
            <a:r>
              <a:rPr lang="en-US" b="1" dirty="0" smtClean="0"/>
              <a:t> ci</a:t>
            </a:r>
            <a:r>
              <a:rPr lang="en-US" dirty="0" smtClean="0"/>
              <a:t> inside your project</a:t>
            </a:r>
            <a:r>
              <a:rPr lang="en-US" b="1" dirty="0" smtClean="0"/>
              <a:t> </a:t>
            </a:r>
            <a:r>
              <a:rPr lang="en-US" dirty="0" smtClean="0"/>
              <a:t>in order to get </a:t>
            </a:r>
            <a:r>
              <a:rPr lang="en-US" b="1" dirty="0" smtClean="0"/>
              <a:t>node_modules</a:t>
            </a:r>
            <a:r>
              <a:rPr lang="en-US" dirty="0" smtClean="0"/>
              <a:t> into your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623" y="615821"/>
            <a:ext cx="1324947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701799"/>
            <a:ext cx="3081576" cy="6492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7" y="3328910"/>
            <a:ext cx="3703320" cy="30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268</Words>
  <Application>Microsoft Office PowerPoint</Application>
  <PresentationFormat>Widescreen</PresentationFormat>
  <Paragraphs>31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Angular – Project Creation</vt:lpstr>
      <vt:lpstr>General Steps </vt:lpstr>
      <vt:lpstr>TORTOISESVN Installation</vt:lpstr>
      <vt:lpstr>TORTOISESVN Installation</vt:lpstr>
      <vt:lpstr>Visual Studio SVN Extension</vt:lpstr>
      <vt:lpstr>Checkout Project from SVN to local machine</vt:lpstr>
      <vt:lpstr>Checkout Project from SVN to local machine</vt:lpstr>
      <vt:lpstr>Install node_modules in angular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2021-12-27T10:02:46Z</dcterms:created>
  <dcterms:modified xsi:type="dcterms:W3CDTF">2022-02-03T09:02:56Z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