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3" r:id="rId4"/>
    <p:sldId id="260" r:id="rId5"/>
    <p:sldId id="261" r:id="rId6"/>
    <p:sldId id="262" r:id="rId7"/>
    <p:sldId id="264" r:id="rId8"/>
    <p:sldId id="267" r:id="rId9"/>
    <p:sldId id="268" r:id="rId10"/>
    <p:sldId id="269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3" r:id="rId24"/>
    <p:sldId id="285" r:id="rId25"/>
    <p:sldId id="279" r:id="rId26"/>
    <p:sldId id="284" r:id="rId27"/>
    <p:sldId id="286" r:id="rId28"/>
    <p:sldId id="287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4C619-8F01-452F-BEFB-49A614096E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9CEB8A-9AFD-4CE8-B769-4707DE0E0D47}">
      <dgm:prSet phldrT="[Text]"/>
      <dgm:spPr/>
      <dgm:t>
        <a:bodyPr/>
        <a:lstStyle/>
        <a:p>
          <a:r>
            <a:rPr lang="en-US" dirty="0" smtClean="0"/>
            <a:t>Caching (public or private)</a:t>
          </a:r>
        </a:p>
      </dgm:t>
    </dgm:pt>
    <dgm:pt modelId="{88500DB0-DF28-412B-9808-B16FC5AE988A}" type="parTrans" cxnId="{8223CDB6-695B-49B7-9DA0-E32D5D3DD7A0}">
      <dgm:prSet/>
      <dgm:spPr/>
      <dgm:t>
        <a:bodyPr/>
        <a:lstStyle/>
        <a:p>
          <a:endParaRPr lang="en-US"/>
        </a:p>
      </dgm:t>
    </dgm:pt>
    <dgm:pt modelId="{90AFB8E4-1FC2-4286-9F4D-51981E996F8E}" type="sibTrans" cxnId="{8223CDB6-695B-49B7-9DA0-E32D5D3DD7A0}">
      <dgm:prSet/>
      <dgm:spPr/>
      <dgm:t>
        <a:bodyPr/>
        <a:lstStyle/>
        <a:p>
          <a:endParaRPr lang="en-US"/>
        </a:p>
      </dgm:t>
    </dgm:pt>
    <dgm:pt modelId="{4E90138D-5A53-421A-A583-A5F32ADE1CF0}">
      <dgm:prSet phldrT="[Text]"/>
      <dgm:spPr/>
      <dgm:t>
        <a:bodyPr/>
        <a:lstStyle/>
        <a:p>
          <a:r>
            <a:rPr lang="en-US" dirty="0" smtClean="0"/>
            <a:t>Filtering (Antivirus scan or Parental Control)</a:t>
          </a:r>
          <a:endParaRPr lang="en-US" dirty="0"/>
        </a:p>
      </dgm:t>
    </dgm:pt>
    <dgm:pt modelId="{C2788CB9-2DAA-4308-9FAC-085676CEEA42}" type="parTrans" cxnId="{CD449D65-2C65-4DDB-903C-CBAFF3D259FA}">
      <dgm:prSet/>
      <dgm:spPr/>
      <dgm:t>
        <a:bodyPr/>
        <a:lstStyle/>
        <a:p>
          <a:endParaRPr lang="en-US"/>
        </a:p>
      </dgm:t>
    </dgm:pt>
    <dgm:pt modelId="{83EFACBF-8FFA-4BB6-8505-435F927380E7}" type="sibTrans" cxnId="{CD449D65-2C65-4DDB-903C-CBAFF3D259FA}">
      <dgm:prSet/>
      <dgm:spPr/>
      <dgm:t>
        <a:bodyPr/>
        <a:lstStyle/>
        <a:p>
          <a:endParaRPr lang="en-US"/>
        </a:p>
      </dgm:t>
    </dgm:pt>
    <dgm:pt modelId="{2AE38A55-BC74-4D86-B170-B406574145D6}">
      <dgm:prSet phldrT="[Text]"/>
      <dgm:spPr/>
      <dgm:t>
        <a:bodyPr/>
        <a:lstStyle/>
        <a:p>
          <a:r>
            <a:rPr lang="en-US" dirty="0" smtClean="0"/>
            <a:t>Logging (Storage of historical information)</a:t>
          </a:r>
          <a:endParaRPr lang="en-US" dirty="0"/>
        </a:p>
      </dgm:t>
    </dgm:pt>
    <dgm:pt modelId="{57E9FCF0-5DE5-494E-B455-038EF7D015F8}" type="parTrans" cxnId="{5ECFF72B-CE8C-4B9A-A1C5-8AC325D1DA69}">
      <dgm:prSet/>
      <dgm:spPr/>
      <dgm:t>
        <a:bodyPr/>
        <a:lstStyle/>
        <a:p>
          <a:endParaRPr lang="en-US"/>
        </a:p>
      </dgm:t>
    </dgm:pt>
    <dgm:pt modelId="{2231CDA0-AC18-49FC-94D4-9E5E613784E4}" type="sibTrans" cxnId="{5ECFF72B-CE8C-4B9A-A1C5-8AC325D1DA69}">
      <dgm:prSet/>
      <dgm:spPr/>
      <dgm:t>
        <a:bodyPr/>
        <a:lstStyle/>
        <a:p>
          <a:endParaRPr lang="en-US"/>
        </a:p>
      </dgm:t>
    </dgm:pt>
    <dgm:pt modelId="{0D908738-AA0A-4D43-848E-00F1EF99E68A}">
      <dgm:prSet phldrT="[Text]"/>
      <dgm:spPr/>
      <dgm:t>
        <a:bodyPr/>
        <a:lstStyle/>
        <a:p>
          <a:r>
            <a:rPr lang="en-US" dirty="0" smtClean="0"/>
            <a:t>Load balancing (Allows multiple servers to server multiple requests)</a:t>
          </a:r>
          <a:endParaRPr lang="en-US" dirty="0"/>
        </a:p>
      </dgm:t>
    </dgm:pt>
    <dgm:pt modelId="{DBEB7436-4AF2-4460-BFBF-C1E8304F71AA}" type="parTrans" cxnId="{D5B22A8D-EF5C-4972-BC59-2FA7DD6560FB}">
      <dgm:prSet/>
      <dgm:spPr/>
      <dgm:t>
        <a:bodyPr/>
        <a:lstStyle/>
        <a:p>
          <a:endParaRPr lang="en-US"/>
        </a:p>
      </dgm:t>
    </dgm:pt>
    <dgm:pt modelId="{9FD72292-BB9B-407F-AA98-C82E07F0D7FC}" type="sibTrans" cxnId="{D5B22A8D-EF5C-4972-BC59-2FA7DD6560FB}">
      <dgm:prSet/>
      <dgm:spPr/>
      <dgm:t>
        <a:bodyPr/>
        <a:lstStyle/>
        <a:p>
          <a:endParaRPr lang="en-US"/>
        </a:p>
      </dgm:t>
    </dgm:pt>
    <dgm:pt modelId="{1A376ED3-677B-4BAE-9ADB-43B6CBBC924D}">
      <dgm:prSet phldrT="[Text]"/>
      <dgm:spPr/>
      <dgm:t>
        <a:bodyPr/>
        <a:lstStyle/>
        <a:p>
          <a:r>
            <a:rPr lang="en-US" dirty="0" smtClean="0"/>
            <a:t>Authenticating (Access control to resources)</a:t>
          </a:r>
          <a:endParaRPr lang="en-US" dirty="0"/>
        </a:p>
      </dgm:t>
    </dgm:pt>
    <dgm:pt modelId="{D2B53C79-1865-4A18-B5BB-8E0B7511FC47}" type="parTrans" cxnId="{F460BDD8-48FD-4A82-A88F-38E9014CB973}">
      <dgm:prSet/>
      <dgm:spPr/>
      <dgm:t>
        <a:bodyPr/>
        <a:lstStyle/>
        <a:p>
          <a:endParaRPr lang="en-US"/>
        </a:p>
      </dgm:t>
    </dgm:pt>
    <dgm:pt modelId="{E8054A40-3BF4-405A-8B50-904F98067115}" type="sibTrans" cxnId="{F460BDD8-48FD-4A82-A88F-38E9014CB973}">
      <dgm:prSet/>
      <dgm:spPr/>
      <dgm:t>
        <a:bodyPr/>
        <a:lstStyle/>
        <a:p>
          <a:endParaRPr lang="en-US"/>
        </a:p>
      </dgm:t>
    </dgm:pt>
    <dgm:pt modelId="{F2DCFFD5-2361-4211-9B66-9EBFEFE4241E}" type="pres">
      <dgm:prSet presAssocID="{7E14C619-8F01-452F-BEFB-49A614096E24}" presName="linear" presStyleCnt="0">
        <dgm:presLayoutVars>
          <dgm:dir/>
          <dgm:animLvl val="lvl"/>
          <dgm:resizeHandles val="exact"/>
        </dgm:presLayoutVars>
      </dgm:prSet>
      <dgm:spPr/>
    </dgm:pt>
    <dgm:pt modelId="{15F21CCC-A2F6-424B-948B-9458DB6035E6}" type="pres">
      <dgm:prSet presAssocID="{139CEB8A-9AFD-4CE8-B769-4707DE0E0D47}" presName="parentLin" presStyleCnt="0"/>
      <dgm:spPr/>
    </dgm:pt>
    <dgm:pt modelId="{77C41E4B-B7D0-434B-B162-0DC6F745D0E9}" type="pres">
      <dgm:prSet presAssocID="{139CEB8A-9AFD-4CE8-B769-4707DE0E0D47}" presName="parentLeftMargin" presStyleLbl="node1" presStyleIdx="0" presStyleCnt="5"/>
      <dgm:spPr/>
    </dgm:pt>
    <dgm:pt modelId="{B1723C70-E43B-47AE-8D08-FF6156AAA2E5}" type="pres">
      <dgm:prSet presAssocID="{139CEB8A-9AFD-4CE8-B769-4707DE0E0D4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DEED8-A402-42D9-8489-41CC8F38F4CC}" type="pres">
      <dgm:prSet presAssocID="{139CEB8A-9AFD-4CE8-B769-4707DE0E0D47}" presName="negativeSpace" presStyleCnt="0"/>
      <dgm:spPr/>
    </dgm:pt>
    <dgm:pt modelId="{F24FF9B8-9F63-4B3B-BF7C-15C9EC1437AB}" type="pres">
      <dgm:prSet presAssocID="{139CEB8A-9AFD-4CE8-B769-4707DE0E0D47}" presName="childText" presStyleLbl="conFgAcc1" presStyleIdx="0" presStyleCnt="5">
        <dgm:presLayoutVars>
          <dgm:bulletEnabled val="1"/>
        </dgm:presLayoutVars>
      </dgm:prSet>
      <dgm:spPr/>
    </dgm:pt>
    <dgm:pt modelId="{94ADAC53-9638-4707-A74A-7E903F299B6A}" type="pres">
      <dgm:prSet presAssocID="{90AFB8E4-1FC2-4286-9F4D-51981E996F8E}" presName="spaceBetweenRectangles" presStyleCnt="0"/>
      <dgm:spPr/>
    </dgm:pt>
    <dgm:pt modelId="{02730C8E-717E-4B29-9672-5E3B0EEF360B}" type="pres">
      <dgm:prSet presAssocID="{4E90138D-5A53-421A-A583-A5F32ADE1CF0}" presName="parentLin" presStyleCnt="0"/>
      <dgm:spPr/>
    </dgm:pt>
    <dgm:pt modelId="{96F6A542-2D5F-4575-981A-7453D71690C7}" type="pres">
      <dgm:prSet presAssocID="{4E90138D-5A53-421A-A583-A5F32ADE1CF0}" presName="parentLeftMargin" presStyleLbl="node1" presStyleIdx="0" presStyleCnt="5"/>
      <dgm:spPr/>
    </dgm:pt>
    <dgm:pt modelId="{8AC1FECE-CD71-43FF-A3E2-B99CADAAA070}" type="pres">
      <dgm:prSet presAssocID="{4E90138D-5A53-421A-A583-A5F32ADE1CF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19A12-F56C-4652-9538-3CCB699FE97C}" type="pres">
      <dgm:prSet presAssocID="{4E90138D-5A53-421A-A583-A5F32ADE1CF0}" presName="negativeSpace" presStyleCnt="0"/>
      <dgm:spPr/>
    </dgm:pt>
    <dgm:pt modelId="{FEC6BC33-4897-468E-845F-84F61E051706}" type="pres">
      <dgm:prSet presAssocID="{4E90138D-5A53-421A-A583-A5F32ADE1CF0}" presName="childText" presStyleLbl="conFgAcc1" presStyleIdx="1" presStyleCnt="5">
        <dgm:presLayoutVars>
          <dgm:bulletEnabled val="1"/>
        </dgm:presLayoutVars>
      </dgm:prSet>
      <dgm:spPr/>
    </dgm:pt>
    <dgm:pt modelId="{B4283199-49B0-4238-8EE6-404C8631A253}" type="pres">
      <dgm:prSet presAssocID="{83EFACBF-8FFA-4BB6-8505-435F927380E7}" presName="spaceBetweenRectangles" presStyleCnt="0"/>
      <dgm:spPr/>
    </dgm:pt>
    <dgm:pt modelId="{E4E37FAB-6ED2-47F9-9CEF-B329D217E9A1}" type="pres">
      <dgm:prSet presAssocID="{0D908738-AA0A-4D43-848E-00F1EF99E68A}" presName="parentLin" presStyleCnt="0"/>
      <dgm:spPr/>
    </dgm:pt>
    <dgm:pt modelId="{C879A7E4-E1F2-4BBD-BAD0-82F1634A5872}" type="pres">
      <dgm:prSet presAssocID="{0D908738-AA0A-4D43-848E-00F1EF99E68A}" presName="parentLeftMargin" presStyleLbl="node1" presStyleIdx="1" presStyleCnt="5"/>
      <dgm:spPr/>
    </dgm:pt>
    <dgm:pt modelId="{FB407129-A21D-410E-8598-305FA961C8EB}" type="pres">
      <dgm:prSet presAssocID="{0D908738-AA0A-4D43-848E-00F1EF99E68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22A3C-4409-4030-B737-D9AFDE787835}" type="pres">
      <dgm:prSet presAssocID="{0D908738-AA0A-4D43-848E-00F1EF99E68A}" presName="negativeSpace" presStyleCnt="0"/>
      <dgm:spPr/>
    </dgm:pt>
    <dgm:pt modelId="{31979EE5-23B6-4480-A3A0-9BD1ABB50BAA}" type="pres">
      <dgm:prSet presAssocID="{0D908738-AA0A-4D43-848E-00F1EF99E68A}" presName="childText" presStyleLbl="conFgAcc1" presStyleIdx="2" presStyleCnt="5">
        <dgm:presLayoutVars>
          <dgm:bulletEnabled val="1"/>
        </dgm:presLayoutVars>
      </dgm:prSet>
      <dgm:spPr/>
    </dgm:pt>
    <dgm:pt modelId="{045D35E9-2F72-4AF4-A427-E8222F362E4B}" type="pres">
      <dgm:prSet presAssocID="{9FD72292-BB9B-407F-AA98-C82E07F0D7FC}" presName="spaceBetweenRectangles" presStyleCnt="0"/>
      <dgm:spPr/>
    </dgm:pt>
    <dgm:pt modelId="{0E99BB3B-9FBA-4376-8D3B-7919DB450938}" type="pres">
      <dgm:prSet presAssocID="{1A376ED3-677B-4BAE-9ADB-43B6CBBC924D}" presName="parentLin" presStyleCnt="0"/>
      <dgm:spPr/>
    </dgm:pt>
    <dgm:pt modelId="{9B524E87-024A-4B7F-97F1-623C9CC0BB82}" type="pres">
      <dgm:prSet presAssocID="{1A376ED3-677B-4BAE-9ADB-43B6CBBC924D}" presName="parentLeftMargin" presStyleLbl="node1" presStyleIdx="2" presStyleCnt="5"/>
      <dgm:spPr/>
    </dgm:pt>
    <dgm:pt modelId="{182D970D-3889-4C8D-A0F6-F785CF56BA61}" type="pres">
      <dgm:prSet presAssocID="{1A376ED3-677B-4BAE-9ADB-43B6CBBC924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A101FA1-80CB-4A4C-9CC2-E344EA72160D}" type="pres">
      <dgm:prSet presAssocID="{1A376ED3-677B-4BAE-9ADB-43B6CBBC924D}" presName="negativeSpace" presStyleCnt="0"/>
      <dgm:spPr/>
    </dgm:pt>
    <dgm:pt modelId="{22CF19D8-479B-4D9A-A226-C0C9F53FA9FF}" type="pres">
      <dgm:prSet presAssocID="{1A376ED3-677B-4BAE-9ADB-43B6CBBC924D}" presName="childText" presStyleLbl="conFgAcc1" presStyleIdx="3" presStyleCnt="5">
        <dgm:presLayoutVars>
          <dgm:bulletEnabled val="1"/>
        </dgm:presLayoutVars>
      </dgm:prSet>
      <dgm:spPr/>
    </dgm:pt>
    <dgm:pt modelId="{3BF845B6-5F89-4C5D-B6A8-1D933AA0CAF2}" type="pres">
      <dgm:prSet presAssocID="{E8054A40-3BF4-405A-8B50-904F98067115}" presName="spaceBetweenRectangles" presStyleCnt="0"/>
      <dgm:spPr/>
    </dgm:pt>
    <dgm:pt modelId="{092ECAE5-039E-4A68-9A21-99B50776F23F}" type="pres">
      <dgm:prSet presAssocID="{2AE38A55-BC74-4D86-B170-B406574145D6}" presName="parentLin" presStyleCnt="0"/>
      <dgm:spPr/>
    </dgm:pt>
    <dgm:pt modelId="{96AAA6C3-E37B-4CB4-9CF3-9AEF7E0D1747}" type="pres">
      <dgm:prSet presAssocID="{2AE38A55-BC74-4D86-B170-B406574145D6}" presName="parentLeftMargin" presStyleLbl="node1" presStyleIdx="3" presStyleCnt="5"/>
      <dgm:spPr/>
    </dgm:pt>
    <dgm:pt modelId="{FD09127F-25E2-4F60-A9EE-38C2BD755C04}" type="pres">
      <dgm:prSet presAssocID="{2AE38A55-BC74-4D86-B170-B406574145D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2860B17-3538-4A75-98F0-27C43C2CFCBA}" type="pres">
      <dgm:prSet presAssocID="{2AE38A55-BC74-4D86-B170-B406574145D6}" presName="negativeSpace" presStyleCnt="0"/>
      <dgm:spPr/>
    </dgm:pt>
    <dgm:pt modelId="{39B00842-101E-479B-9DF7-F7936BDD62F5}" type="pres">
      <dgm:prSet presAssocID="{2AE38A55-BC74-4D86-B170-B406574145D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09A8E7C-6DCF-48C3-9212-9B4C04C9DDBA}" type="presOf" srcId="{7E14C619-8F01-452F-BEFB-49A614096E24}" destId="{F2DCFFD5-2361-4211-9B66-9EBFEFE4241E}" srcOrd="0" destOrd="0" presId="urn:microsoft.com/office/officeart/2005/8/layout/list1"/>
    <dgm:cxn modelId="{2C2BCE6C-FBC5-450E-BE9C-AD852F770EB5}" type="presOf" srcId="{1A376ED3-677B-4BAE-9ADB-43B6CBBC924D}" destId="{182D970D-3889-4C8D-A0F6-F785CF56BA61}" srcOrd="1" destOrd="0" presId="urn:microsoft.com/office/officeart/2005/8/layout/list1"/>
    <dgm:cxn modelId="{EBB07301-5727-45AD-9EDC-F3707513472E}" type="presOf" srcId="{0D908738-AA0A-4D43-848E-00F1EF99E68A}" destId="{C879A7E4-E1F2-4BBD-BAD0-82F1634A5872}" srcOrd="0" destOrd="0" presId="urn:microsoft.com/office/officeart/2005/8/layout/list1"/>
    <dgm:cxn modelId="{9C4B4387-5B9C-4197-B9EE-BC0521910322}" type="presOf" srcId="{2AE38A55-BC74-4D86-B170-B406574145D6}" destId="{FD09127F-25E2-4F60-A9EE-38C2BD755C04}" srcOrd="1" destOrd="0" presId="urn:microsoft.com/office/officeart/2005/8/layout/list1"/>
    <dgm:cxn modelId="{87405413-AFC8-4431-AAA4-68C9A529EAA1}" type="presOf" srcId="{4E90138D-5A53-421A-A583-A5F32ADE1CF0}" destId="{8AC1FECE-CD71-43FF-A3E2-B99CADAAA070}" srcOrd="1" destOrd="0" presId="urn:microsoft.com/office/officeart/2005/8/layout/list1"/>
    <dgm:cxn modelId="{6375B22A-AB3E-47A8-AF90-B25B5C293FF4}" type="presOf" srcId="{2AE38A55-BC74-4D86-B170-B406574145D6}" destId="{96AAA6C3-E37B-4CB4-9CF3-9AEF7E0D1747}" srcOrd="0" destOrd="0" presId="urn:microsoft.com/office/officeart/2005/8/layout/list1"/>
    <dgm:cxn modelId="{B6C5A295-D3EA-4925-AFAB-4F1E4D4B128C}" type="presOf" srcId="{4E90138D-5A53-421A-A583-A5F32ADE1CF0}" destId="{96F6A542-2D5F-4575-981A-7453D71690C7}" srcOrd="0" destOrd="0" presId="urn:microsoft.com/office/officeart/2005/8/layout/list1"/>
    <dgm:cxn modelId="{58D6A3C3-880F-40A2-8AB0-215A098139D9}" type="presOf" srcId="{1A376ED3-677B-4BAE-9ADB-43B6CBBC924D}" destId="{9B524E87-024A-4B7F-97F1-623C9CC0BB82}" srcOrd="0" destOrd="0" presId="urn:microsoft.com/office/officeart/2005/8/layout/list1"/>
    <dgm:cxn modelId="{8223CDB6-695B-49B7-9DA0-E32D5D3DD7A0}" srcId="{7E14C619-8F01-452F-BEFB-49A614096E24}" destId="{139CEB8A-9AFD-4CE8-B769-4707DE0E0D47}" srcOrd="0" destOrd="0" parTransId="{88500DB0-DF28-412B-9808-B16FC5AE988A}" sibTransId="{90AFB8E4-1FC2-4286-9F4D-51981E996F8E}"/>
    <dgm:cxn modelId="{5ECFF72B-CE8C-4B9A-A1C5-8AC325D1DA69}" srcId="{7E14C619-8F01-452F-BEFB-49A614096E24}" destId="{2AE38A55-BC74-4D86-B170-B406574145D6}" srcOrd="4" destOrd="0" parTransId="{57E9FCF0-5DE5-494E-B455-038EF7D015F8}" sibTransId="{2231CDA0-AC18-49FC-94D4-9E5E613784E4}"/>
    <dgm:cxn modelId="{F62C4741-CAD5-4FC3-AC8D-AA7B233C007B}" type="presOf" srcId="{139CEB8A-9AFD-4CE8-B769-4707DE0E0D47}" destId="{B1723C70-E43B-47AE-8D08-FF6156AAA2E5}" srcOrd="1" destOrd="0" presId="urn:microsoft.com/office/officeart/2005/8/layout/list1"/>
    <dgm:cxn modelId="{CD449D65-2C65-4DDB-903C-CBAFF3D259FA}" srcId="{7E14C619-8F01-452F-BEFB-49A614096E24}" destId="{4E90138D-5A53-421A-A583-A5F32ADE1CF0}" srcOrd="1" destOrd="0" parTransId="{C2788CB9-2DAA-4308-9FAC-085676CEEA42}" sibTransId="{83EFACBF-8FFA-4BB6-8505-435F927380E7}"/>
    <dgm:cxn modelId="{77ECBBAE-D25D-4411-A8D1-CCB0C5177DF0}" type="presOf" srcId="{0D908738-AA0A-4D43-848E-00F1EF99E68A}" destId="{FB407129-A21D-410E-8598-305FA961C8EB}" srcOrd="1" destOrd="0" presId="urn:microsoft.com/office/officeart/2005/8/layout/list1"/>
    <dgm:cxn modelId="{F460BDD8-48FD-4A82-A88F-38E9014CB973}" srcId="{7E14C619-8F01-452F-BEFB-49A614096E24}" destId="{1A376ED3-677B-4BAE-9ADB-43B6CBBC924D}" srcOrd="3" destOrd="0" parTransId="{D2B53C79-1865-4A18-B5BB-8E0B7511FC47}" sibTransId="{E8054A40-3BF4-405A-8B50-904F98067115}"/>
    <dgm:cxn modelId="{CFB5AE38-184B-45C2-A545-149D211AAF54}" type="presOf" srcId="{139CEB8A-9AFD-4CE8-B769-4707DE0E0D47}" destId="{77C41E4B-B7D0-434B-B162-0DC6F745D0E9}" srcOrd="0" destOrd="0" presId="urn:microsoft.com/office/officeart/2005/8/layout/list1"/>
    <dgm:cxn modelId="{D5B22A8D-EF5C-4972-BC59-2FA7DD6560FB}" srcId="{7E14C619-8F01-452F-BEFB-49A614096E24}" destId="{0D908738-AA0A-4D43-848E-00F1EF99E68A}" srcOrd="2" destOrd="0" parTransId="{DBEB7436-4AF2-4460-BFBF-C1E8304F71AA}" sibTransId="{9FD72292-BB9B-407F-AA98-C82E07F0D7FC}"/>
    <dgm:cxn modelId="{E049D1A8-6B79-41E0-A5EC-16101A5C2DE4}" type="presParOf" srcId="{F2DCFFD5-2361-4211-9B66-9EBFEFE4241E}" destId="{15F21CCC-A2F6-424B-948B-9458DB6035E6}" srcOrd="0" destOrd="0" presId="urn:microsoft.com/office/officeart/2005/8/layout/list1"/>
    <dgm:cxn modelId="{A943F64B-E588-4B42-B47C-36217A23D6C2}" type="presParOf" srcId="{15F21CCC-A2F6-424B-948B-9458DB6035E6}" destId="{77C41E4B-B7D0-434B-B162-0DC6F745D0E9}" srcOrd="0" destOrd="0" presId="urn:microsoft.com/office/officeart/2005/8/layout/list1"/>
    <dgm:cxn modelId="{56C9D88D-449F-4AAA-951E-ED946D53BDDC}" type="presParOf" srcId="{15F21CCC-A2F6-424B-948B-9458DB6035E6}" destId="{B1723C70-E43B-47AE-8D08-FF6156AAA2E5}" srcOrd="1" destOrd="0" presId="urn:microsoft.com/office/officeart/2005/8/layout/list1"/>
    <dgm:cxn modelId="{98FE790E-C661-4D6F-8798-89C35C114E67}" type="presParOf" srcId="{F2DCFFD5-2361-4211-9B66-9EBFEFE4241E}" destId="{3D1DEED8-A402-42D9-8489-41CC8F38F4CC}" srcOrd="1" destOrd="0" presId="urn:microsoft.com/office/officeart/2005/8/layout/list1"/>
    <dgm:cxn modelId="{E7014BF5-F2A7-4F65-8FFE-A01513272B65}" type="presParOf" srcId="{F2DCFFD5-2361-4211-9B66-9EBFEFE4241E}" destId="{F24FF9B8-9F63-4B3B-BF7C-15C9EC1437AB}" srcOrd="2" destOrd="0" presId="urn:microsoft.com/office/officeart/2005/8/layout/list1"/>
    <dgm:cxn modelId="{116F5B4D-D2E1-4C77-8CCF-67C8454E3129}" type="presParOf" srcId="{F2DCFFD5-2361-4211-9B66-9EBFEFE4241E}" destId="{94ADAC53-9638-4707-A74A-7E903F299B6A}" srcOrd="3" destOrd="0" presId="urn:microsoft.com/office/officeart/2005/8/layout/list1"/>
    <dgm:cxn modelId="{893572FD-5A9C-48EF-9D69-0207E09FDC20}" type="presParOf" srcId="{F2DCFFD5-2361-4211-9B66-9EBFEFE4241E}" destId="{02730C8E-717E-4B29-9672-5E3B0EEF360B}" srcOrd="4" destOrd="0" presId="urn:microsoft.com/office/officeart/2005/8/layout/list1"/>
    <dgm:cxn modelId="{E21156E0-FC52-4AC0-B200-F46C6E00F408}" type="presParOf" srcId="{02730C8E-717E-4B29-9672-5E3B0EEF360B}" destId="{96F6A542-2D5F-4575-981A-7453D71690C7}" srcOrd="0" destOrd="0" presId="urn:microsoft.com/office/officeart/2005/8/layout/list1"/>
    <dgm:cxn modelId="{7264818C-78E6-477F-B548-3D413506440A}" type="presParOf" srcId="{02730C8E-717E-4B29-9672-5E3B0EEF360B}" destId="{8AC1FECE-CD71-43FF-A3E2-B99CADAAA070}" srcOrd="1" destOrd="0" presId="urn:microsoft.com/office/officeart/2005/8/layout/list1"/>
    <dgm:cxn modelId="{B428D698-165C-42E5-80ED-EC54FFD9849C}" type="presParOf" srcId="{F2DCFFD5-2361-4211-9B66-9EBFEFE4241E}" destId="{51719A12-F56C-4652-9538-3CCB699FE97C}" srcOrd="5" destOrd="0" presId="urn:microsoft.com/office/officeart/2005/8/layout/list1"/>
    <dgm:cxn modelId="{688D447F-4C89-4026-9071-2F6A8BFC0C00}" type="presParOf" srcId="{F2DCFFD5-2361-4211-9B66-9EBFEFE4241E}" destId="{FEC6BC33-4897-468E-845F-84F61E051706}" srcOrd="6" destOrd="0" presId="urn:microsoft.com/office/officeart/2005/8/layout/list1"/>
    <dgm:cxn modelId="{4A295C64-36FE-496A-9C14-3C7D340AB6A5}" type="presParOf" srcId="{F2DCFFD5-2361-4211-9B66-9EBFEFE4241E}" destId="{B4283199-49B0-4238-8EE6-404C8631A253}" srcOrd="7" destOrd="0" presId="urn:microsoft.com/office/officeart/2005/8/layout/list1"/>
    <dgm:cxn modelId="{250B7730-462F-4F68-BE3E-F4BE69E2DB91}" type="presParOf" srcId="{F2DCFFD5-2361-4211-9B66-9EBFEFE4241E}" destId="{E4E37FAB-6ED2-47F9-9CEF-B329D217E9A1}" srcOrd="8" destOrd="0" presId="urn:microsoft.com/office/officeart/2005/8/layout/list1"/>
    <dgm:cxn modelId="{D720940F-27C7-4088-93AE-78366B5C455E}" type="presParOf" srcId="{E4E37FAB-6ED2-47F9-9CEF-B329D217E9A1}" destId="{C879A7E4-E1F2-4BBD-BAD0-82F1634A5872}" srcOrd="0" destOrd="0" presId="urn:microsoft.com/office/officeart/2005/8/layout/list1"/>
    <dgm:cxn modelId="{757DE548-439A-467C-83F1-30F359EF36F1}" type="presParOf" srcId="{E4E37FAB-6ED2-47F9-9CEF-B329D217E9A1}" destId="{FB407129-A21D-410E-8598-305FA961C8EB}" srcOrd="1" destOrd="0" presId="urn:microsoft.com/office/officeart/2005/8/layout/list1"/>
    <dgm:cxn modelId="{D1F92BF6-0FCB-401A-8A16-EE826E6F88D3}" type="presParOf" srcId="{F2DCFFD5-2361-4211-9B66-9EBFEFE4241E}" destId="{E7022A3C-4409-4030-B737-D9AFDE787835}" srcOrd="9" destOrd="0" presId="urn:microsoft.com/office/officeart/2005/8/layout/list1"/>
    <dgm:cxn modelId="{18EFA521-62E4-4EBC-AA3F-BCADCE247089}" type="presParOf" srcId="{F2DCFFD5-2361-4211-9B66-9EBFEFE4241E}" destId="{31979EE5-23B6-4480-A3A0-9BD1ABB50BAA}" srcOrd="10" destOrd="0" presId="urn:microsoft.com/office/officeart/2005/8/layout/list1"/>
    <dgm:cxn modelId="{6A435721-DCEE-4406-A826-A1AD19AC0106}" type="presParOf" srcId="{F2DCFFD5-2361-4211-9B66-9EBFEFE4241E}" destId="{045D35E9-2F72-4AF4-A427-E8222F362E4B}" srcOrd="11" destOrd="0" presId="urn:microsoft.com/office/officeart/2005/8/layout/list1"/>
    <dgm:cxn modelId="{AACFDAA8-0977-4E82-BBEA-717BF836F9A6}" type="presParOf" srcId="{F2DCFFD5-2361-4211-9B66-9EBFEFE4241E}" destId="{0E99BB3B-9FBA-4376-8D3B-7919DB450938}" srcOrd="12" destOrd="0" presId="urn:microsoft.com/office/officeart/2005/8/layout/list1"/>
    <dgm:cxn modelId="{1288ED05-B553-43CE-8DDD-05324A78BE9C}" type="presParOf" srcId="{0E99BB3B-9FBA-4376-8D3B-7919DB450938}" destId="{9B524E87-024A-4B7F-97F1-623C9CC0BB82}" srcOrd="0" destOrd="0" presId="urn:microsoft.com/office/officeart/2005/8/layout/list1"/>
    <dgm:cxn modelId="{169779E9-C892-47BB-A12B-7034EC3B0E49}" type="presParOf" srcId="{0E99BB3B-9FBA-4376-8D3B-7919DB450938}" destId="{182D970D-3889-4C8D-A0F6-F785CF56BA61}" srcOrd="1" destOrd="0" presId="urn:microsoft.com/office/officeart/2005/8/layout/list1"/>
    <dgm:cxn modelId="{5AE13117-EC34-411A-902A-A84A3822A936}" type="presParOf" srcId="{F2DCFFD5-2361-4211-9B66-9EBFEFE4241E}" destId="{AA101FA1-80CB-4A4C-9CC2-E344EA72160D}" srcOrd="13" destOrd="0" presId="urn:microsoft.com/office/officeart/2005/8/layout/list1"/>
    <dgm:cxn modelId="{7026D262-608D-43B1-A405-9C5DB5BDE870}" type="presParOf" srcId="{F2DCFFD5-2361-4211-9B66-9EBFEFE4241E}" destId="{22CF19D8-479B-4D9A-A226-C0C9F53FA9FF}" srcOrd="14" destOrd="0" presId="urn:microsoft.com/office/officeart/2005/8/layout/list1"/>
    <dgm:cxn modelId="{52F88EA3-E3A1-4A9D-9F05-A8A4548D2E50}" type="presParOf" srcId="{F2DCFFD5-2361-4211-9B66-9EBFEFE4241E}" destId="{3BF845B6-5F89-4C5D-B6A8-1D933AA0CAF2}" srcOrd="15" destOrd="0" presId="urn:microsoft.com/office/officeart/2005/8/layout/list1"/>
    <dgm:cxn modelId="{9FFAA8AD-37A7-4D1E-8953-EEC63B57367F}" type="presParOf" srcId="{F2DCFFD5-2361-4211-9B66-9EBFEFE4241E}" destId="{092ECAE5-039E-4A68-9A21-99B50776F23F}" srcOrd="16" destOrd="0" presId="urn:microsoft.com/office/officeart/2005/8/layout/list1"/>
    <dgm:cxn modelId="{94F77102-E387-472D-A730-C1461C44D335}" type="presParOf" srcId="{092ECAE5-039E-4A68-9A21-99B50776F23F}" destId="{96AAA6C3-E37B-4CB4-9CF3-9AEF7E0D1747}" srcOrd="0" destOrd="0" presId="urn:microsoft.com/office/officeart/2005/8/layout/list1"/>
    <dgm:cxn modelId="{427E88E8-BA8A-4F18-AF84-A62ACA0ABF34}" type="presParOf" srcId="{092ECAE5-039E-4A68-9A21-99B50776F23F}" destId="{FD09127F-25E2-4F60-A9EE-38C2BD755C04}" srcOrd="1" destOrd="0" presId="urn:microsoft.com/office/officeart/2005/8/layout/list1"/>
    <dgm:cxn modelId="{32F1F71B-0162-4075-9B62-A7AD0C29FEA3}" type="presParOf" srcId="{F2DCFFD5-2361-4211-9B66-9EBFEFE4241E}" destId="{32860B17-3538-4A75-98F0-27C43C2CFCBA}" srcOrd="17" destOrd="0" presId="urn:microsoft.com/office/officeart/2005/8/layout/list1"/>
    <dgm:cxn modelId="{77311B0F-4285-466D-9C92-8CFC6E3B5972}" type="presParOf" srcId="{F2DCFFD5-2361-4211-9B66-9EBFEFE4241E}" destId="{39B00842-101E-479B-9DF7-F7936BDD62F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79F70-6BAE-4C42-A329-41FB727CD1A5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E95BC0-1801-450D-AD78-2D07BC7D5B0E}">
      <dgm:prSet phldrT="[Text]"/>
      <dgm:spPr/>
      <dgm:t>
        <a:bodyPr/>
        <a:lstStyle/>
        <a:p>
          <a:r>
            <a:rPr lang="en-US" dirty="0" smtClean="0"/>
            <a:t>Caching</a:t>
          </a:r>
          <a:endParaRPr lang="en-US" dirty="0"/>
        </a:p>
      </dgm:t>
    </dgm:pt>
    <dgm:pt modelId="{07298BEC-AF40-41BC-992B-9BEFCF498B7D}" type="parTrans" cxnId="{43876CD1-8808-4CA4-93A8-513ECEE58018}">
      <dgm:prSet/>
      <dgm:spPr/>
      <dgm:t>
        <a:bodyPr/>
        <a:lstStyle/>
        <a:p>
          <a:endParaRPr lang="en-US"/>
        </a:p>
      </dgm:t>
    </dgm:pt>
    <dgm:pt modelId="{AB85F4E1-4A6E-4BC8-8E85-B63784D51C12}" type="sibTrans" cxnId="{43876CD1-8808-4CA4-93A8-513ECEE58018}">
      <dgm:prSet/>
      <dgm:spPr/>
      <dgm:t>
        <a:bodyPr/>
        <a:lstStyle/>
        <a:p>
          <a:endParaRPr lang="en-US"/>
        </a:p>
      </dgm:t>
    </dgm:pt>
    <dgm:pt modelId="{A6EF4201-24D4-4DFB-BD89-61518C7F1434}">
      <dgm:prSet phldrT="[Text]"/>
      <dgm:spPr/>
      <dgm:t>
        <a:bodyPr/>
        <a:lstStyle/>
        <a:p>
          <a:r>
            <a:rPr lang="en-US" dirty="0" smtClean="0"/>
            <a:t>Controls how docs are cached</a:t>
          </a:r>
          <a:endParaRPr lang="en-US" dirty="0"/>
        </a:p>
      </dgm:t>
    </dgm:pt>
    <dgm:pt modelId="{11E89609-496A-4D25-86D5-044AA4756922}" type="parTrans" cxnId="{32DF2FF4-DC4A-4BA5-A222-3372A3ABCC56}">
      <dgm:prSet/>
      <dgm:spPr/>
      <dgm:t>
        <a:bodyPr/>
        <a:lstStyle/>
        <a:p>
          <a:endParaRPr lang="en-US"/>
        </a:p>
      </dgm:t>
    </dgm:pt>
    <dgm:pt modelId="{E9E6E48B-8168-4043-AF83-6B46F85F1A97}" type="sibTrans" cxnId="{32DF2FF4-DC4A-4BA5-A222-3372A3ABCC56}">
      <dgm:prSet/>
      <dgm:spPr/>
      <dgm:t>
        <a:bodyPr/>
        <a:lstStyle/>
        <a:p>
          <a:endParaRPr lang="en-US"/>
        </a:p>
      </dgm:t>
    </dgm:pt>
    <dgm:pt modelId="{3D295B68-0F67-4C52-8DBB-A3AFDCC07768}">
      <dgm:prSet phldrT="[Text]"/>
      <dgm:spPr/>
      <dgm:t>
        <a:bodyPr/>
        <a:lstStyle/>
        <a:p>
          <a:r>
            <a:rPr lang="en-US" dirty="0" smtClean="0"/>
            <a:t>How to cache and for how long</a:t>
          </a:r>
          <a:endParaRPr lang="en-US" dirty="0"/>
        </a:p>
      </dgm:t>
    </dgm:pt>
    <dgm:pt modelId="{77E84936-0D2E-441C-9611-527FFFC10CD1}" type="parTrans" cxnId="{715F0E98-6F4F-4C72-AB1F-30D1A3EB4D83}">
      <dgm:prSet/>
      <dgm:spPr/>
      <dgm:t>
        <a:bodyPr/>
        <a:lstStyle/>
        <a:p>
          <a:endParaRPr lang="en-US"/>
        </a:p>
      </dgm:t>
    </dgm:pt>
    <dgm:pt modelId="{BA66C6CB-72E5-43C8-B596-F7F2F4C5410B}" type="sibTrans" cxnId="{715F0E98-6F4F-4C72-AB1F-30D1A3EB4D83}">
      <dgm:prSet/>
      <dgm:spPr/>
      <dgm:t>
        <a:bodyPr/>
        <a:lstStyle/>
        <a:p>
          <a:endParaRPr lang="en-US"/>
        </a:p>
      </dgm:t>
    </dgm:pt>
    <dgm:pt modelId="{E64D3BAE-F160-4C6C-B1CA-CDE63FCD69E6}">
      <dgm:prSet phldrT="[Text]"/>
      <dgm:spPr/>
      <dgm:t>
        <a:bodyPr/>
        <a:lstStyle/>
        <a:p>
          <a:r>
            <a:rPr lang="en-US" dirty="0" smtClean="0"/>
            <a:t>Can also ignore</a:t>
          </a:r>
          <a:endParaRPr lang="en-US" dirty="0"/>
        </a:p>
      </dgm:t>
    </dgm:pt>
    <dgm:pt modelId="{BA8F90D6-61E3-4E86-ACD9-F1DB2D68697D}" type="parTrans" cxnId="{6A7B186F-760B-49F9-9662-D821D38DAC48}">
      <dgm:prSet/>
      <dgm:spPr/>
      <dgm:t>
        <a:bodyPr/>
        <a:lstStyle/>
        <a:p>
          <a:endParaRPr lang="en-US"/>
        </a:p>
      </dgm:t>
    </dgm:pt>
    <dgm:pt modelId="{9BA537F0-890E-4EA9-83D7-077F0DE9838A}" type="sibTrans" cxnId="{6A7B186F-760B-49F9-9662-D821D38DAC48}">
      <dgm:prSet/>
      <dgm:spPr/>
      <dgm:t>
        <a:bodyPr/>
        <a:lstStyle/>
        <a:p>
          <a:endParaRPr lang="en-US"/>
        </a:p>
      </dgm:t>
    </dgm:pt>
    <dgm:pt modelId="{D11007EB-AC0D-4B36-98C5-340B0AFA9D57}">
      <dgm:prSet phldrT="[Text]"/>
      <dgm:spPr/>
      <dgm:t>
        <a:bodyPr/>
        <a:lstStyle/>
        <a:p>
          <a:r>
            <a:rPr lang="en-US" dirty="0" smtClean="0"/>
            <a:t>Authentication</a:t>
          </a:r>
          <a:endParaRPr lang="en-US" dirty="0"/>
        </a:p>
      </dgm:t>
    </dgm:pt>
    <dgm:pt modelId="{D3286293-8478-4BA8-8EA1-703806477A9F}" type="parTrans" cxnId="{CDDB4D5D-7951-49C3-9BB9-C9F9EEAC6FBC}">
      <dgm:prSet/>
      <dgm:spPr/>
      <dgm:t>
        <a:bodyPr/>
        <a:lstStyle/>
        <a:p>
          <a:endParaRPr lang="en-US"/>
        </a:p>
      </dgm:t>
    </dgm:pt>
    <dgm:pt modelId="{97E54BF0-48F2-42E5-9626-D7B684343A38}" type="sibTrans" cxnId="{CDDB4D5D-7951-49C3-9BB9-C9F9EEAC6FBC}">
      <dgm:prSet/>
      <dgm:spPr/>
      <dgm:t>
        <a:bodyPr/>
        <a:lstStyle/>
        <a:p>
          <a:endParaRPr lang="en-US"/>
        </a:p>
      </dgm:t>
    </dgm:pt>
    <dgm:pt modelId="{FC4028EC-20F6-4B44-A611-3EF4552484BD}">
      <dgm:prSet phldrT="[Text]"/>
      <dgm:spPr/>
      <dgm:t>
        <a:bodyPr/>
        <a:lstStyle/>
        <a:p>
          <a:r>
            <a:rPr lang="en-US" dirty="0" smtClean="0"/>
            <a:t>Access right controls</a:t>
          </a:r>
          <a:endParaRPr lang="en-US" dirty="0"/>
        </a:p>
      </dgm:t>
    </dgm:pt>
    <dgm:pt modelId="{03414779-8697-4A1F-917F-C4ED9F2AAB06}" type="parTrans" cxnId="{62665AD2-8770-4785-89B5-54F9643A9C3D}">
      <dgm:prSet/>
      <dgm:spPr/>
      <dgm:t>
        <a:bodyPr/>
        <a:lstStyle/>
        <a:p>
          <a:endParaRPr lang="en-US"/>
        </a:p>
      </dgm:t>
    </dgm:pt>
    <dgm:pt modelId="{62DD937E-8DF4-4730-8C83-71AAAD579BD3}" type="sibTrans" cxnId="{62665AD2-8770-4785-89B5-54F9643A9C3D}">
      <dgm:prSet/>
      <dgm:spPr/>
      <dgm:t>
        <a:bodyPr/>
        <a:lstStyle/>
        <a:p>
          <a:endParaRPr lang="en-US"/>
        </a:p>
      </dgm:t>
    </dgm:pt>
    <dgm:pt modelId="{F1EB061E-57DB-4979-A451-9C03DBEFFD19}">
      <dgm:prSet phldrT="[Text]"/>
      <dgm:spPr/>
      <dgm:t>
        <a:bodyPr/>
        <a:lstStyle/>
        <a:p>
          <a:r>
            <a:rPr lang="en-US" dirty="0" smtClean="0"/>
            <a:t>Using WWW-Authenticate</a:t>
          </a:r>
          <a:endParaRPr lang="en-US" dirty="0"/>
        </a:p>
      </dgm:t>
    </dgm:pt>
    <dgm:pt modelId="{92A9F2F0-6A1A-48F9-8301-C4AD3292DA51}" type="parTrans" cxnId="{21A5C91F-D623-429D-9898-7A33E123830D}">
      <dgm:prSet/>
      <dgm:spPr/>
      <dgm:t>
        <a:bodyPr/>
        <a:lstStyle/>
        <a:p>
          <a:endParaRPr lang="en-US"/>
        </a:p>
      </dgm:t>
    </dgm:pt>
    <dgm:pt modelId="{6FBEC445-69B5-408F-82FB-BA43CEA95014}" type="sibTrans" cxnId="{21A5C91F-D623-429D-9898-7A33E123830D}">
      <dgm:prSet/>
      <dgm:spPr/>
      <dgm:t>
        <a:bodyPr/>
        <a:lstStyle/>
        <a:p>
          <a:endParaRPr lang="en-US"/>
        </a:p>
      </dgm:t>
    </dgm:pt>
    <dgm:pt modelId="{A710F902-68F0-48A4-ABF4-9F3347F7A64C}">
      <dgm:prSet phldrT="[Text]"/>
      <dgm:spPr/>
      <dgm:t>
        <a:bodyPr/>
        <a:lstStyle/>
        <a:p>
          <a:r>
            <a:rPr lang="en-US" dirty="0" smtClean="0"/>
            <a:t>Or sessions through Cookies</a:t>
          </a:r>
          <a:endParaRPr lang="en-US" dirty="0"/>
        </a:p>
      </dgm:t>
    </dgm:pt>
    <dgm:pt modelId="{8C0A2D1B-EC1A-43B1-A0D9-002842678F0A}" type="parTrans" cxnId="{CFE05657-AF70-4E50-ADC4-46F1B293CE5F}">
      <dgm:prSet/>
      <dgm:spPr/>
      <dgm:t>
        <a:bodyPr/>
        <a:lstStyle/>
        <a:p>
          <a:endParaRPr lang="en-US"/>
        </a:p>
      </dgm:t>
    </dgm:pt>
    <dgm:pt modelId="{BA633BA4-6563-46D3-992B-82600D5808FC}" type="sibTrans" cxnId="{CFE05657-AF70-4E50-ADC4-46F1B293CE5F}">
      <dgm:prSet/>
      <dgm:spPr/>
      <dgm:t>
        <a:bodyPr/>
        <a:lstStyle/>
        <a:p>
          <a:endParaRPr lang="en-US"/>
        </a:p>
      </dgm:t>
    </dgm:pt>
    <dgm:pt modelId="{13F1C4BB-3660-41DE-AF47-735CEF26CBFF}" type="pres">
      <dgm:prSet presAssocID="{99879F70-6BAE-4C42-A329-41FB727CD1A5}" presName="layout" presStyleCnt="0">
        <dgm:presLayoutVars>
          <dgm:chMax/>
          <dgm:chPref/>
          <dgm:dir/>
          <dgm:resizeHandles/>
        </dgm:presLayoutVars>
      </dgm:prSet>
      <dgm:spPr/>
    </dgm:pt>
    <dgm:pt modelId="{C623B7FC-0B08-45CA-A543-CAA790374A5D}" type="pres">
      <dgm:prSet presAssocID="{D9E95BC0-1801-450D-AD78-2D07BC7D5B0E}" presName="root" presStyleCnt="0">
        <dgm:presLayoutVars>
          <dgm:chMax/>
          <dgm:chPref/>
        </dgm:presLayoutVars>
      </dgm:prSet>
      <dgm:spPr/>
    </dgm:pt>
    <dgm:pt modelId="{4D55EA69-894F-4F8F-A806-6A9D4D60F2E8}" type="pres">
      <dgm:prSet presAssocID="{D9E95BC0-1801-450D-AD78-2D07BC7D5B0E}" presName="rootComposite" presStyleCnt="0">
        <dgm:presLayoutVars/>
      </dgm:prSet>
      <dgm:spPr/>
    </dgm:pt>
    <dgm:pt modelId="{C0F12ACB-199E-4DED-98C3-5324B502C69B}" type="pres">
      <dgm:prSet presAssocID="{D9E95BC0-1801-450D-AD78-2D07BC7D5B0E}" presName="ParentAccent" presStyleLbl="alignNode1" presStyleIdx="0" presStyleCnt="2"/>
      <dgm:spPr/>
    </dgm:pt>
    <dgm:pt modelId="{E7309857-387D-40AA-B859-D7F3F36DEB82}" type="pres">
      <dgm:prSet presAssocID="{D9E95BC0-1801-450D-AD78-2D07BC7D5B0E}" presName="ParentSmallAccent" presStyleLbl="fgAcc1" presStyleIdx="0" presStyleCnt="2"/>
      <dgm:spPr/>
    </dgm:pt>
    <dgm:pt modelId="{155F1B97-42A5-4170-A8EC-485B4D0F1955}" type="pres">
      <dgm:prSet presAssocID="{D9E95BC0-1801-450D-AD78-2D07BC7D5B0E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87B49BF2-81E6-4796-A245-B5601196DF2C}" type="pres">
      <dgm:prSet presAssocID="{D9E95BC0-1801-450D-AD78-2D07BC7D5B0E}" presName="childShape" presStyleCnt="0">
        <dgm:presLayoutVars>
          <dgm:chMax val="0"/>
          <dgm:chPref val="0"/>
        </dgm:presLayoutVars>
      </dgm:prSet>
      <dgm:spPr/>
    </dgm:pt>
    <dgm:pt modelId="{C816AF56-9C4B-4BBA-A35E-4392DC4A3B2A}" type="pres">
      <dgm:prSet presAssocID="{A6EF4201-24D4-4DFB-BD89-61518C7F1434}" presName="childComposite" presStyleCnt="0">
        <dgm:presLayoutVars>
          <dgm:chMax val="0"/>
          <dgm:chPref val="0"/>
        </dgm:presLayoutVars>
      </dgm:prSet>
      <dgm:spPr/>
    </dgm:pt>
    <dgm:pt modelId="{D77BAC72-7764-42C0-ABC7-211A7C491008}" type="pres">
      <dgm:prSet presAssocID="{A6EF4201-24D4-4DFB-BD89-61518C7F1434}" presName="ChildAccent" presStyleLbl="solidFgAcc1" presStyleIdx="0" presStyleCnt="6"/>
      <dgm:spPr/>
    </dgm:pt>
    <dgm:pt modelId="{F70B2F96-3124-4870-A960-6CB05C021BD4}" type="pres">
      <dgm:prSet presAssocID="{A6EF4201-24D4-4DFB-BD89-61518C7F1434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CC50D-ADAF-47E8-8A23-43ADC270B291}" type="pres">
      <dgm:prSet presAssocID="{3D295B68-0F67-4C52-8DBB-A3AFDCC07768}" presName="childComposite" presStyleCnt="0">
        <dgm:presLayoutVars>
          <dgm:chMax val="0"/>
          <dgm:chPref val="0"/>
        </dgm:presLayoutVars>
      </dgm:prSet>
      <dgm:spPr/>
    </dgm:pt>
    <dgm:pt modelId="{61837EE0-A762-493F-9C73-106B9B3D3BEF}" type="pres">
      <dgm:prSet presAssocID="{3D295B68-0F67-4C52-8DBB-A3AFDCC07768}" presName="ChildAccent" presStyleLbl="solidFgAcc1" presStyleIdx="1" presStyleCnt="6"/>
      <dgm:spPr/>
    </dgm:pt>
    <dgm:pt modelId="{593ABB6D-5E46-4C52-A898-2509583236CD}" type="pres">
      <dgm:prSet presAssocID="{3D295B68-0F67-4C52-8DBB-A3AFDCC07768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7D94AF42-7C26-427D-ABF4-A443345EE2C0}" type="pres">
      <dgm:prSet presAssocID="{E64D3BAE-F160-4C6C-B1CA-CDE63FCD69E6}" presName="childComposite" presStyleCnt="0">
        <dgm:presLayoutVars>
          <dgm:chMax val="0"/>
          <dgm:chPref val="0"/>
        </dgm:presLayoutVars>
      </dgm:prSet>
      <dgm:spPr/>
    </dgm:pt>
    <dgm:pt modelId="{2DBBD37B-64BE-4978-BEB7-D38940F39FDF}" type="pres">
      <dgm:prSet presAssocID="{E64D3BAE-F160-4C6C-B1CA-CDE63FCD69E6}" presName="ChildAccent" presStyleLbl="solidFgAcc1" presStyleIdx="2" presStyleCnt="6"/>
      <dgm:spPr/>
    </dgm:pt>
    <dgm:pt modelId="{10E18D05-023D-4CF0-8625-E67DCA172907}" type="pres">
      <dgm:prSet presAssocID="{E64D3BAE-F160-4C6C-B1CA-CDE63FCD69E6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BA61E-8205-48E8-9C79-E85F455B92EE}" type="pres">
      <dgm:prSet presAssocID="{D11007EB-AC0D-4B36-98C5-340B0AFA9D57}" presName="root" presStyleCnt="0">
        <dgm:presLayoutVars>
          <dgm:chMax/>
          <dgm:chPref/>
        </dgm:presLayoutVars>
      </dgm:prSet>
      <dgm:spPr/>
    </dgm:pt>
    <dgm:pt modelId="{48E2091A-043D-4038-A2ED-CB482577CF9B}" type="pres">
      <dgm:prSet presAssocID="{D11007EB-AC0D-4B36-98C5-340B0AFA9D57}" presName="rootComposite" presStyleCnt="0">
        <dgm:presLayoutVars/>
      </dgm:prSet>
      <dgm:spPr/>
    </dgm:pt>
    <dgm:pt modelId="{C98CDA60-6E23-4D33-B023-101E14A533C3}" type="pres">
      <dgm:prSet presAssocID="{D11007EB-AC0D-4B36-98C5-340B0AFA9D57}" presName="ParentAccent" presStyleLbl="alignNode1" presStyleIdx="1" presStyleCnt="2"/>
      <dgm:spPr/>
    </dgm:pt>
    <dgm:pt modelId="{84AB5661-FF72-4299-AE38-D8619915B16C}" type="pres">
      <dgm:prSet presAssocID="{D11007EB-AC0D-4B36-98C5-340B0AFA9D57}" presName="ParentSmallAccent" presStyleLbl="fgAcc1" presStyleIdx="1" presStyleCnt="2"/>
      <dgm:spPr/>
    </dgm:pt>
    <dgm:pt modelId="{2AC824AD-7D36-4C8E-AE05-106106D1CE53}" type="pres">
      <dgm:prSet presAssocID="{D11007EB-AC0D-4B36-98C5-340B0AFA9D57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14649-B251-4E94-BBF0-5F293F75FCE4}" type="pres">
      <dgm:prSet presAssocID="{D11007EB-AC0D-4B36-98C5-340B0AFA9D57}" presName="childShape" presStyleCnt="0">
        <dgm:presLayoutVars>
          <dgm:chMax val="0"/>
          <dgm:chPref val="0"/>
        </dgm:presLayoutVars>
      </dgm:prSet>
      <dgm:spPr/>
    </dgm:pt>
    <dgm:pt modelId="{46754B09-FDE9-4C59-8033-CB55E809D1CB}" type="pres">
      <dgm:prSet presAssocID="{FC4028EC-20F6-4B44-A611-3EF4552484BD}" presName="childComposite" presStyleCnt="0">
        <dgm:presLayoutVars>
          <dgm:chMax val="0"/>
          <dgm:chPref val="0"/>
        </dgm:presLayoutVars>
      </dgm:prSet>
      <dgm:spPr/>
    </dgm:pt>
    <dgm:pt modelId="{9486A55F-F905-4772-84B4-1CC763B34CC9}" type="pres">
      <dgm:prSet presAssocID="{FC4028EC-20F6-4B44-A611-3EF4552484BD}" presName="ChildAccent" presStyleLbl="solidFgAcc1" presStyleIdx="3" presStyleCnt="6"/>
      <dgm:spPr/>
    </dgm:pt>
    <dgm:pt modelId="{80B23575-A184-42FC-A767-F77B7923CF13}" type="pres">
      <dgm:prSet presAssocID="{FC4028EC-20F6-4B44-A611-3EF4552484BD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FEF1566-8CD1-4A07-91F9-71489C39FD30}" type="pres">
      <dgm:prSet presAssocID="{F1EB061E-57DB-4979-A451-9C03DBEFFD19}" presName="childComposite" presStyleCnt="0">
        <dgm:presLayoutVars>
          <dgm:chMax val="0"/>
          <dgm:chPref val="0"/>
        </dgm:presLayoutVars>
      </dgm:prSet>
      <dgm:spPr/>
    </dgm:pt>
    <dgm:pt modelId="{F37E3ADF-81AF-400E-95F1-C76E156C9AC3}" type="pres">
      <dgm:prSet presAssocID="{F1EB061E-57DB-4979-A451-9C03DBEFFD19}" presName="ChildAccent" presStyleLbl="solidFgAcc1" presStyleIdx="4" presStyleCnt="6"/>
      <dgm:spPr/>
    </dgm:pt>
    <dgm:pt modelId="{CE06B50D-5A70-4D7D-9D90-F56CF88AFE59}" type="pres">
      <dgm:prSet presAssocID="{F1EB061E-57DB-4979-A451-9C03DBEFFD19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DBB0F0BF-7F53-4080-B121-A1C0FB8C982D}" type="pres">
      <dgm:prSet presAssocID="{A710F902-68F0-48A4-ABF4-9F3347F7A64C}" presName="childComposite" presStyleCnt="0">
        <dgm:presLayoutVars>
          <dgm:chMax val="0"/>
          <dgm:chPref val="0"/>
        </dgm:presLayoutVars>
      </dgm:prSet>
      <dgm:spPr/>
    </dgm:pt>
    <dgm:pt modelId="{0D079F58-64CA-4C4D-829F-D7EAF8369F8D}" type="pres">
      <dgm:prSet presAssocID="{A710F902-68F0-48A4-ABF4-9F3347F7A64C}" presName="ChildAccent" presStyleLbl="solidFgAcc1" presStyleIdx="5" presStyleCnt="6"/>
      <dgm:spPr/>
    </dgm:pt>
    <dgm:pt modelId="{61D46E9A-62EC-4C15-9938-43447FAE325A}" type="pres">
      <dgm:prSet presAssocID="{A710F902-68F0-48A4-ABF4-9F3347F7A64C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A4908683-EFE2-4FBC-971F-A37FF141B032}" type="presOf" srcId="{99879F70-6BAE-4C42-A329-41FB727CD1A5}" destId="{13F1C4BB-3660-41DE-AF47-735CEF26CBFF}" srcOrd="0" destOrd="0" presId="urn:microsoft.com/office/officeart/2008/layout/SquareAccentList"/>
    <dgm:cxn modelId="{DCCD1A44-2319-43BF-99E6-4488F22A68E3}" type="presOf" srcId="{E64D3BAE-F160-4C6C-B1CA-CDE63FCD69E6}" destId="{10E18D05-023D-4CF0-8625-E67DCA172907}" srcOrd="0" destOrd="0" presId="urn:microsoft.com/office/officeart/2008/layout/SquareAccentList"/>
    <dgm:cxn modelId="{21A5C91F-D623-429D-9898-7A33E123830D}" srcId="{D11007EB-AC0D-4B36-98C5-340B0AFA9D57}" destId="{F1EB061E-57DB-4979-A451-9C03DBEFFD19}" srcOrd="1" destOrd="0" parTransId="{92A9F2F0-6A1A-48F9-8301-C4AD3292DA51}" sibTransId="{6FBEC445-69B5-408F-82FB-BA43CEA95014}"/>
    <dgm:cxn modelId="{32DF2FF4-DC4A-4BA5-A222-3372A3ABCC56}" srcId="{D9E95BC0-1801-450D-AD78-2D07BC7D5B0E}" destId="{A6EF4201-24D4-4DFB-BD89-61518C7F1434}" srcOrd="0" destOrd="0" parTransId="{11E89609-496A-4D25-86D5-044AA4756922}" sibTransId="{E9E6E48B-8168-4043-AF83-6B46F85F1A97}"/>
    <dgm:cxn modelId="{3895A635-1E85-482D-9B67-967BE60CC7C3}" type="presOf" srcId="{A6EF4201-24D4-4DFB-BD89-61518C7F1434}" destId="{F70B2F96-3124-4870-A960-6CB05C021BD4}" srcOrd="0" destOrd="0" presId="urn:microsoft.com/office/officeart/2008/layout/SquareAccentList"/>
    <dgm:cxn modelId="{79E2148F-440A-4604-A300-D18F0633F0BA}" type="presOf" srcId="{F1EB061E-57DB-4979-A451-9C03DBEFFD19}" destId="{CE06B50D-5A70-4D7D-9D90-F56CF88AFE59}" srcOrd="0" destOrd="0" presId="urn:microsoft.com/office/officeart/2008/layout/SquareAccentList"/>
    <dgm:cxn modelId="{CDDB4D5D-7951-49C3-9BB9-C9F9EEAC6FBC}" srcId="{99879F70-6BAE-4C42-A329-41FB727CD1A5}" destId="{D11007EB-AC0D-4B36-98C5-340B0AFA9D57}" srcOrd="1" destOrd="0" parTransId="{D3286293-8478-4BA8-8EA1-703806477A9F}" sibTransId="{97E54BF0-48F2-42E5-9626-D7B684343A38}"/>
    <dgm:cxn modelId="{0E74246D-1C42-4DAA-B7CE-5B2850CD109E}" type="presOf" srcId="{D11007EB-AC0D-4B36-98C5-340B0AFA9D57}" destId="{2AC824AD-7D36-4C8E-AE05-106106D1CE53}" srcOrd="0" destOrd="0" presId="urn:microsoft.com/office/officeart/2008/layout/SquareAccentList"/>
    <dgm:cxn modelId="{295AA2EA-4CE1-4802-83BF-3F835893C318}" type="presOf" srcId="{A710F902-68F0-48A4-ABF4-9F3347F7A64C}" destId="{61D46E9A-62EC-4C15-9938-43447FAE325A}" srcOrd="0" destOrd="0" presId="urn:microsoft.com/office/officeart/2008/layout/SquareAccentList"/>
    <dgm:cxn modelId="{0A5BA41C-0F32-41B6-95FB-A7D6E2D23892}" type="presOf" srcId="{D9E95BC0-1801-450D-AD78-2D07BC7D5B0E}" destId="{155F1B97-42A5-4170-A8EC-485B4D0F1955}" srcOrd="0" destOrd="0" presId="urn:microsoft.com/office/officeart/2008/layout/SquareAccentList"/>
    <dgm:cxn modelId="{43876CD1-8808-4CA4-93A8-513ECEE58018}" srcId="{99879F70-6BAE-4C42-A329-41FB727CD1A5}" destId="{D9E95BC0-1801-450D-AD78-2D07BC7D5B0E}" srcOrd="0" destOrd="0" parTransId="{07298BEC-AF40-41BC-992B-9BEFCF498B7D}" sibTransId="{AB85F4E1-4A6E-4BC8-8E85-B63784D51C12}"/>
    <dgm:cxn modelId="{6B89A64E-22B4-47A0-BF2F-D5885EA29FCE}" type="presOf" srcId="{3D295B68-0F67-4C52-8DBB-A3AFDCC07768}" destId="{593ABB6D-5E46-4C52-A898-2509583236CD}" srcOrd="0" destOrd="0" presId="urn:microsoft.com/office/officeart/2008/layout/SquareAccentList"/>
    <dgm:cxn modelId="{62665AD2-8770-4785-89B5-54F9643A9C3D}" srcId="{D11007EB-AC0D-4B36-98C5-340B0AFA9D57}" destId="{FC4028EC-20F6-4B44-A611-3EF4552484BD}" srcOrd="0" destOrd="0" parTransId="{03414779-8697-4A1F-917F-C4ED9F2AAB06}" sibTransId="{62DD937E-8DF4-4730-8C83-71AAAD579BD3}"/>
    <dgm:cxn modelId="{CFE05657-AF70-4E50-ADC4-46F1B293CE5F}" srcId="{D11007EB-AC0D-4B36-98C5-340B0AFA9D57}" destId="{A710F902-68F0-48A4-ABF4-9F3347F7A64C}" srcOrd="2" destOrd="0" parTransId="{8C0A2D1B-EC1A-43B1-A0D9-002842678F0A}" sibTransId="{BA633BA4-6563-46D3-992B-82600D5808FC}"/>
    <dgm:cxn modelId="{6A7B186F-760B-49F9-9662-D821D38DAC48}" srcId="{D9E95BC0-1801-450D-AD78-2D07BC7D5B0E}" destId="{E64D3BAE-F160-4C6C-B1CA-CDE63FCD69E6}" srcOrd="2" destOrd="0" parTransId="{BA8F90D6-61E3-4E86-ACD9-F1DB2D68697D}" sibTransId="{9BA537F0-890E-4EA9-83D7-077F0DE9838A}"/>
    <dgm:cxn modelId="{715F0E98-6F4F-4C72-AB1F-30D1A3EB4D83}" srcId="{D9E95BC0-1801-450D-AD78-2D07BC7D5B0E}" destId="{3D295B68-0F67-4C52-8DBB-A3AFDCC07768}" srcOrd="1" destOrd="0" parTransId="{77E84936-0D2E-441C-9611-527FFFC10CD1}" sibTransId="{BA66C6CB-72E5-43C8-B596-F7F2F4C5410B}"/>
    <dgm:cxn modelId="{DF5F44B9-4EB7-4AE0-A018-F78E35BDDE3C}" type="presOf" srcId="{FC4028EC-20F6-4B44-A611-3EF4552484BD}" destId="{80B23575-A184-42FC-A767-F77B7923CF13}" srcOrd="0" destOrd="0" presId="urn:microsoft.com/office/officeart/2008/layout/SquareAccentList"/>
    <dgm:cxn modelId="{95938E64-0DA7-4D4B-8A1E-E1479A2C4001}" type="presParOf" srcId="{13F1C4BB-3660-41DE-AF47-735CEF26CBFF}" destId="{C623B7FC-0B08-45CA-A543-CAA790374A5D}" srcOrd="0" destOrd="0" presId="urn:microsoft.com/office/officeart/2008/layout/SquareAccentList"/>
    <dgm:cxn modelId="{43129EA9-63EA-4C0A-BB11-85ED9AB6199C}" type="presParOf" srcId="{C623B7FC-0B08-45CA-A543-CAA790374A5D}" destId="{4D55EA69-894F-4F8F-A806-6A9D4D60F2E8}" srcOrd="0" destOrd="0" presId="urn:microsoft.com/office/officeart/2008/layout/SquareAccentList"/>
    <dgm:cxn modelId="{E7C95D09-DB12-4963-8FA8-17F719C2EB28}" type="presParOf" srcId="{4D55EA69-894F-4F8F-A806-6A9D4D60F2E8}" destId="{C0F12ACB-199E-4DED-98C3-5324B502C69B}" srcOrd="0" destOrd="0" presId="urn:microsoft.com/office/officeart/2008/layout/SquareAccentList"/>
    <dgm:cxn modelId="{82B4DAE1-4800-442F-A68F-008A48BCAC9E}" type="presParOf" srcId="{4D55EA69-894F-4F8F-A806-6A9D4D60F2E8}" destId="{E7309857-387D-40AA-B859-D7F3F36DEB82}" srcOrd="1" destOrd="0" presId="urn:microsoft.com/office/officeart/2008/layout/SquareAccentList"/>
    <dgm:cxn modelId="{435DBD37-87F1-4561-8D2D-7382791C63FB}" type="presParOf" srcId="{4D55EA69-894F-4F8F-A806-6A9D4D60F2E8}" destId="{155F1B97-42A5-4170-A8EC-485B4D0F1955}" srcOrd="2" destOrd="0" presId="urn:microsoft.com/office/officeart/2008/layout/SquareAccentList"/>
    <dgm:cxn modelId="{2ABD5373-308F-4935-ABE5-6BFBDE77A126}" type="presParOf" srcId="{C623B7FC-0B08-45CA-A543-CAA790374A5D}" destId="{87B49BF2-81E6-4796-A245-B5601196DF2C}" srcOrd="1" destOrd="0" presId="urn:microsoft.com/office/officeart/2008/layout/SquareAccentList"/>
    <dgm:cxn modelId="{FB6768FD-A602-4D6B-9D14-1BE9003C73B5}" type="presParOf" srcId="{87B49BF2-81E6-4796-A245-B5601196DF2C}" destId="{C816AF56-9C4B-4BBA-A35E-4392DC4A3B2A}" srcOrd="0" destOrd="0" presId="urn:microsoft.com/office/officeart/2008/layout/SquareAccentList"/>
    <dgm:cxn modelId="{255943CC-6D04-4F2C-BC62-85EBD39FADFC}" type="presParOf" srcId="{C816AF56-9C4B-4BBA-A35E-4392DC4A3B2A}" destId="{D77BAC72-7764-42C0-ABC7-211A7C491008}" srcOrd="0" destOrd="0" presId="urn:microsoft.com/office/officeart/2008/layout/SquareAccentList"/>
    <dgm:cxn modelId="{C84ABF45-D362-40D1-A819-9447D7E6EA7F}" type="presParOf" srcId="{C816AF56-9C4B-4BBA-A35E-4392DC4A3B2A}" destId="{F70B2F96-3124-4870-A960-6CB05C021BD4}" srcOrd="1" destOrd="0" presId="urn:microsoft.com/office/officeart/2008/layout/SquareAccentList"/>
    <dgm:cxn modelId="{E449DF21-1D27-4A22-894D-B6FA0E8F7C08}" type="presParOf" srcId="{87B49BF2-81E6-4796-A245-B5601196DF2C}" destId="{C7DCC50D-ADAF-47E8-8A23-43ADC270B291}" srcOrd="1" destOrd="0" presId="urn:microsoft.com/office/officeart/2008/layout/SquareAccentList"/>
    <dgm:cxn modelId="{852C161B-EE5B-496D-BFFA-8C2ACD3261BD}" type="presParOf" srcId="{C7DCC50D-ADAF-47E8-8A23-43ADC270B291}" destId="{61837EE0-A762-493F-9C73-106B9B3D3BEF}" srcOrd="0" destOrd="0" presId="urn:microsoft.com/office/officeart/2008/layout/SquareAccentList"/>
    <dgm:cxn modelId="{21A757AE-6C48-4CD3-A9C4-BB41F5526FC9}" type="presParOf" srcId="{C7DCC50D-ADAF-47E8-8A23-43ADC270B291}" destId="{593ABB6D-5E46-4C52-A898-2509583236CD}" srcOrd="1" destOrd="0" presId="urn:microsoft.com/office/officeart/2008/layout/SquareAccentList"/>
    <dgm:cxn modelId="{B2A2BA51-21FF-46BD-80CB-8BD072127DEC}" type="presParOf" srcId="{87B49BF2-81E6-4796-A245-B5601196DF2C}" destId="{7D94AF42-7C26-427D-ABF4-A443345EE2C0}" srcOrd="2" destOrd="0" presId="urn:microsoft.com/office/officeart/2008/layout/SquareAccentList"/>
    <dgm:cxn modelId="{58B3EB70-12B0-49C0-88A1-830D35F678F4}" type="presParOf" srcId="{7D94AF42-7C26-427D-ABF4-A443345EE2C0}" destId="{2DBBD37B-64BE-4978-BEB7-D38940F39FDF}" srcOrd="0" destOrd="0" presId="urn:microsoft.com/office/officeart/2008/layout/SquareAccentList"/>
    <dgm:cxn modelId="{9AFEA967-BADE-49F2-AC1C-10A258D6D3B4}" type="presParOf" srcId="{7D94AF42-7C26-427D-ABF4-A443345EE2C0}" destId="{10E18D05-023D-4CF0-8625-E67DCA172907}" srcOrd="1" destOrd="0" presId="urn:microsoft.com/office/officeart/2008/layout/SquareAccentList"/>
    <dgm:cxn modelId="{5FD39F7F-FDDA-48A4-9051-15AB75BE60EB}" type="presParOf" srcId="{13F1C4BB-3660-41DE-AF47-735CEF26CBFF}" destId="{AF2BA61E-8205-48E8-9C79-E85F455B92EE}" srcOrd="1" destOrd="0" presId="urn:microsoft.com/office/officeart/2008/layout/SquareAccentList"/>
    <dgm:cxn modelId="{8B807C85-B11B-4E3A-A916-177522461AF0}" type="presParOf" srcId="{AF2BA61E-8205-48E8-9C79-E85F455B92EE}" destId="{48E2091A-043D-4038-A2ED-CB482577CF9B}" srcOrd="0" destOrd="0" presId="urn:microsoft.com/office/officeart/2008/layout/SquareAccentList"/>
    <dgm:cxn modelId="{7748E4C4-BA72-4705-B6C6-3F0259C7B1AD}" type="presParOf" srcId="{48E2091A-043D-4038-A2ED-CB482577CF9B}" destId="{C98CDA60-6E23-4D33-B023-101E14A533C3}" srcOrd="0" destOrd="0" presId="urn:microsoft.com/office/officeart/2008/layout/SquareAccentList"/>
    <dgm:cxn modelId="{D3B6F744-7929-4D2B-BE2E-33242E18D287}" type="presParOf" srcId="{48E2091A-043D-4038-A2ED-CB482577CF9B}" destId="{84AB5661-FF72-4299-AE38-D8619915B16C}" srcOrd="1" destOrd="0" presId="urn:microsoft.com/office/officeart/2008/layout/SquareAccentList"/>
    <dgm:cxn modelId="{45711F5E-9F8C-4168-93E1-797015B6005F}" type="presParOf" srcId="{48E2091A-043D-4038-A2ED-CB482577CF9B}" destId="{2AC824AD-7D36-4C8E-AE05-106106D1CE53}" srcOrd="2" destOrd="0" presId="urn:microsoft.com/office/officeart/2008/layout/SquareAccentList"/>
    <dgm:cxn modelId="{610EAC54-4F4B-4530-AD11-F2E6002611CD}" type="presParOf" srcId="{AF2BA61E-8205-48E8-9C79-E85F455B92EE}" destId="{63714649-B251-4E94-BBF0-5F293F75FCE4}" srcOrd="1" destOrd="0" presId="urn:microsoft.com/office/officeart/2008/layout/SquareAccentList"/>
    <dgm:cxn modelId="{9F962A97-9BF9-4943-89C6-54DA0209BBBE}" type="presParOf" srcId="{63714649-B251-4E94-BBF0-5F293F75FCE4}" destId="{46754B09-FDE9-4C59-8033-CB55E809D1CB}" srcOrd="0" destOrd="0" presId="urn:microsoft.com/office/officeart/2008/layout/SquareAccentList"/>
    <dgm:cxn modelId="{52654DDF-7FB8-497A-A1A1-12D59528AE7C}" type="presParOf" srcId="{46754B09-FDE9-4C59-8033-CB55E809D1CB}" destId="{9486A55F-F905-4772-84B4-1CC763B34CC9}" srcOrd="0" destOrd="0" presId="urn:microsoft.com/office/officeart/2008/layout/SquareAccentList"/>
    <dgm:cxn modelId="{CCA200F1-5F81-4E6B-915A-8F69793B705F}" type="presParOf" srcId="{46754B09-FDE9-4C59-8033-CB55E809D1CB}" destId="{80B23575-A184-42FC-A767-F77B7923CF13}" srcOrd="1" destOrd="0" presId="urn:microsoft.com/office/officeart/2008/layout/SquareAccentList"/>
    <dgm:cxn modelId="{C2B56DE9-5462-43CC-8C17-E0E910AFC3F0}" type="presParOf" srcId="{63714649-B251-4E94-BBF0-5F293F75FCE4}" destId="{8FEF1566-8CD1-4A07-91F9-71489C39FD30}" srcOrd="1" destOrd="0" presId="urn:microsoft.com/office/officeart/2008/layout/SquareAccentList"/>
    <dgm:cxn modelId="{698E241E-83E6-4B6E-804B-4AF5041C5905}" type="presParOf" srcId="{8FEF1566-8CD1-4A07-91F9-71489C39FD30}" destId="{F37E3ADF-81AF-400E-95F1-C76E156C9AC3}" srcOrd="0" destOrd="0" presId="urn:microsoft.com/office/officeart/2008/layout/SquareAccentList"/>
    <dgm:cxn modelId="{34954100-FCEA-4037-A718-B203598CA186}" type="presParOf" srcId="{8FEF1566-8CD1-4A07-91F9-71489C39FD30}" destId="{CE06B50D-5A70-4D7D-9D90-F56CF88AFE59}" srcOrd="1" destOrd="0" presId="urn:microsoft.com/office/officeart/2008/layout/SquareAccentList"/>
    <dgm:cxn modelId="{744FC08C-E554-4D8D-9FC4-4F9ECD99A5D9}" type="presParOf" srcId="{63714649-B251-4E94-BBF0-5F293F75FCE4}" destId="{DBB0F0BF-7F53-4080-B121-A1C0FB8C982D}" srcOrd="2" destOrd="0" presId="urn:microsoft.com/office/officeart/2008/layout/SquareAccentList"/>
    <dgm:cxn modelId="{7CC23E05-F523-4BE7-BEFE-BF388F6722B4}" type="presParOf" srcId="{DBB0F0BF-7F53-4080-B121-A1C0FB8C982D}" destId="{0D079F58-64CA-4C4D-829F-D7EAF8369F8D}" srcOrd="0" destOrd="0" presId="urn:microsoft.com/office/officeart/2008/layout/SquareAccentList"/>
    <dgm:cxn modelId="{CD7705FD-85C7-4983-AC1E-5B5708545D00}" type="presParOf" srcId="{DBB0F0BF-7F53-4080-B121-A1C0FB8C982D}" destId="{61D46E9A-62EC-4C15-9938-43447FAE325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8E81C5-8454-4D04-A2EA-0E8A7E53EE83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3951A-2F0E-43F7-8FE7-28360FE8DF33}">
      <dgm:prSet phldrT="[Text]"/>
      <dgm:spPr/>
      <dgm:t>
        <a:bodyPr/>
        <a:lstStyle/>
        <a:p>
          <a:r>
            <a:rPr lang="en-US" dirty="0" smtClean="0"/>
            <a:t>Sessions</a:t>
          </a:r>
          <a:endParaRPr lang="en-US" dirty="0"/>
        </a:p>
      </dgm:t>
    </dgm:pt>
    <dgm:pt modelId="{DE51439C-C231-4686-BDAE-969DE8EBF1B0}" type="parTrans" cxnId="{B2371899-6FCF-4FDE-AE82-3F7422010206}">
      <dgm:prSet/>
      <dgm:spPr/>
      <dgm:t>
        <a:bodyPr/>
        <a:lstStyle/>
        <a:p>
          <a:endParaRPr lang="en-US"/>
        </a:p>
      </dgm:t>
    </dgm:pt>
    <dgm:pt modelId="{43E75716-E8D3-46D6-A816-7B915B061D2A}" type="sibTrans" cxnId="{B2371899-6FCF-4FDE-AE82-3F7422010206}">
      <dgm:prSet/>
      <dgm:spPr/>
      <dgm:t>
        <a:bodyPr/>
        <a:lstStyle/>
        <a:p>
          <a:endParaRPr lang="en-US"/>
        </a:p>
      </dgm:t>
    </dgm:pt>
    <dgm:pt modelId="{55CBDA43-FE1E-4C26-8F16-0C2966FDBA4B}">
      <dgm:prSet phldrT="[Text]"/>
      <dgm:spPr/>
      <dgm:t>
        <a:bodyPr/>
        <a:lstStyle/>
        <a:p>
          <a:r>
            <a:rPr lang="en-US" dirty="0" smtClean="0"/>
            <a:t>Link requests with server state</a:t>
          </a:r>
          <a:endParaRPr lang="en-US" dirty="0"/>
        </a:p>
      </dgm:t>
    </dgm:pt>
    <dgm:pt modelId="{203434AE-4C4D-4FA3-8C5D-0C0258865DF3}" type="parTrans" cxnId="{827C623C-E1A8-4A06-9ECA-2299318FABD8}">
      <dgm:prSet/>
      <dgm:spPr/>
      <dgm:t>
        <a:bodyPr/>
        <a:lstStyle/>
        <a:p>
          <a:endParaRPr lang="en-US"/>
        </a:p>
      </dgm:t>
    </dgm:pt>
    <dgm:pt modelId="{7BBB731A-F736-4AF5-B1DD-D1DA9E7E7DD5}" type="sibTrans" cxnId="{827C623C-E1A8-4A06-9ECA-2299318FABD8}">
      <dgm:prSet/>
      <dgm:spPr/>
      <dgm:t>
        <a:bodyPr/>
        <a:lstStyle/>
        <a:p>
          <a:endParaRPr lang="en-US"/>
        </a:p>
      </dgm:t>
    </dgm:pt>
    <dgm:pt modelId="{D891DF99-C357-4FAE-B250-152B00A3C756}">
      <dgm:prSet phldrT="[Text]"/>
      <dgm:spPr/>
      <dgm:t>
        <a:bodyPr/>
        <a:lstStyle/>
        <a:p>
          <a:r>
            <a:rPr lang="en-US" dirty="0" smtClean="0"/>
            <a:t>Even though HTTP is stateless</a:t>
          </a:r>
          <a:endParaRPr lang="en-US" dirty="0"/>
        </a:p>
      </dgm:t>
    </dgm:pt>
    <dgm:pt modelId="{F41AB007-D69D-41E5-AC13-55FEA11A426B}" type="parTrans" cxnId="{B2E8C4DA-816B-4FAF-A4D9-749B048F4626}">
      <dgm:prSet/>
      <dgm:spPr/>
      <dgm:t>
        <a:bodyPr/>
        <a:lstStyle/>
        <a:p>
          <a:endParaRPr lang="en-US"/>
        </a:p>
      </dgm:t>
    </dgm:pt>
    <dgm:pt modelId="{243C72FA-F475-44C7-87FF-6641FE88239D}" type="sibTrans" cxnId="{B2E8C4DA-816B-4FAF-A4D9-749B048F4626}">
      <dgm:prSet/>
      <dgm:spPr/>
      <dgm:t>
        <a:bodyPr/>
        <a:lstStyle/>
        <a:p>
          <a:endParaRPr lang="en-US"/>
        </a:p>
      </dgm:t>
    </dgm:pt>
    <dgm:pt modelId="{3195263C-AABE-4683-9CB4-1240601CDEA7}">
      <dgm:prSet phldrT="[Text]"/>
      <dgm:spPr/>
      <dgm:t>
        <a:bodyPr/>
        <a:lstStyle/>
        <a:p>
          <a:r>
            <a:rPr lang="en-US" dirty="0" smtClean="0"/>
            <a:t>Useful for sites with user </a:t>
          </a:r>
          <a:r>
            <a:rPr lang="en-US" dirty="0" err="1" smtClean="0"/>
            <a:t>config</a:t>
          </a:r>
          <a:r>
            <a:rPr lang="en-US" dirty="0" smtClean="0"/>
            <a:t> of output</a:t>
          </a:r>
          <a:endParaRPr lang="en-US" dirty="0"/>
        </a:p>
      </dgm:t>
    </dgm:pt>
    <dgm:pt modelId="{A52EB3CA-21CD-482E-92C9-0BB815E1F300}" type="parTrans" cxnId="{D0E2EAD5-A4DD-4467-9341-A153B88FA6C7}">
      <dgm:prSet/>
      <dgm:spPr/>
      <dgm:t>
        <a:bodyPr/>
        <a:lstStyle/>
        <a:p>
          <a:endParaRPr lang="en-US"/>
        </a:p>
      </dgm:t>
    </dgm:pt>
    <dgm:pt modelId="{89B0B806-3289-49AA-8A92-CD0E75801547}" type="sibTrans" cxnId="{D0E2EAD5-A4DD-4467-9341-A153B88FA6C7}">
      <dgm:prSet/>
      <dgm:spPr/>
      <dgm:t>
        <a:bodyPr/>
        <a:lstStyle/>
        <a:p>
          <a:endParaRPr lang="en-US"/>
        </a:p>
      </dgm:t>
    </dgm:pt>
    <dgm:pt modelId="{F2545676-9456-48AA-895E-6D21F1AA388B}">
      <dgm:prSet phldrT="[Text]"/>
      <dgm:spPr/>
      <dgm:t>
        <a:bodyPr/>
        <a:lstStyle/>
        <a:p>
          <a:r>
            <a:rPr lang="en-US" dirty="0" smtClean="0"/>
            <a:t>Proxy and Tunneling</a:t>
          </a:r>
          <a:endParaRPr lang="en-US" dirty="0"/>
        </a:p>
      </dgm:t>
    </dgm:pt>
    <dgm:pt modelId="{D2DAE765-4FD4-47B6-9C4C-3858DE02FEEE}" type="parTrans" cxnId="{7580567D-2602-4D56-83AB-D7A29E1B22E2}">
      <dgm:prSet/>
      <dgm:spPr/>
      <dgm:t>
        <a:bodyPr/>
        <a:lstStyle/>
        <a:p>
          <a:endParaRPr lang="en-US"/>
        </a:p>
      </dgm:t>
    </dgm:pt>
    <dgm:pt modelId="{F6D27292-2275-4C71-A9D5-3821781AB487}" type="sibTrans" cxnId="{7580567D-2602-4D56-83AB-D7A29E1B22E2}">
      <dgm:prSet/>
      <dgm:spPr/>
      <dgm:t>
        <a:bodyPr/>
        <a:lstStyle/>
        <a:p>
          <a:endParaRPr lang="en-US"/>
        </a:p>
      </dgm:t>
    </dgm:pt>
    <dgm:pt modelId="{1FCF0CD9-3CE0-43DF-98F3-91F476F37CDC}">
      <dgm:prSet phldrT="[Text]"/>
      <dgm:spPr/>
      <dgm:t>
        <a:bodyPr/>
        <a:lstStyle/>
        <a:p>
          <a:r>
            <a:rPr lang="en-US" dirty="0" smtClean="0"/>
            <a:t>Components on Intranet often hide their true IP</a:t>
          </a:r>
          <a:endParaRPr lang="en-US" dirty="0"/>
        </a:p>
      </dgm:t>
    </dgm:pt>
    <dgm:pt modelId="{00131D98-72EA-4EFB-949D-BB76687305BD}" type="parTrans" cxnId="{E807CF57-A504-4488-8765-5B3749202829}">
      <dgm:prSet/>
      <dgm:spPr/>
      <dgm:t>
        <a:bodyPr/>
        <a:lstStyle/>
        <a:p>
          <a:endParaRPr lang="en-US"/>
        </a:p>
      </dgm:t>
    </dgm:pt>
    <dgm:pt modelId="{46D3D6FC-DBFF-4874-A5BD-B4ADE89160AB}" type="sibTrans" cxnId="{E807CF57-A504-4488-8765-5B3749202829}">
      <dgm:prSet/>
      <dgm:spPr/>
      <dgm:t>
        <a:bodyPr/>
        <a:lstStyle/>
        <a:p>
          <a:endParaRPr lang="en-US"/>
        </a:p>
      </dgm:t>
    </dgm:pt>
    <dgm:pt modelId="{7AF3231A-ED94-4357-B26D-E5F4F0A531A2}">
      <dgm:prSet phldrT="[Text]"/>
      <dgm:spPr/>
      <dgm:t>
        <a:bodyPr/>
        <a:lstStyle/>
        <a:p>
          <a:r>
            <a:rPr lang="en-US" dirty="0" smtClean="0"/>
            <a:t>Requests go through proxies</a:t>
          </a:r>
          <a:endParaRPr lang="en-US" dirty="0"/>
        </a:p>
      </dgm:t>
    </dgm:pt>
    <dgm:pt modelId="{3EC06487-A9CC-409C-B9CF-57F2792007E2}" type="parTrans" cxnId="{2AB0CD27-E367-4412-B0DF-3345DB6303D4}">
      <dgm:prSet/>
      <dgm:spPr/>
      <dgm:t>
        <a:bodyPr/>
        <a:lstStyle/>
        <a:p>
          <a:endParaRPr lang="en-US"/>
        </a:p>
      </dgm:t>
    </dgm:pt>
    <dgm:pt modelId="{2B159D17-3CAC-4727-81C9-3B4B59721599}" type="sibTrans" cxnId="{2AB0CD27-E367-4412-B0DF-3345DB6303D4}">
      <dgm:prSet/>
      <dgm:spPr/>
      <dgm:t>
        <a:bodyPr/>
        <a:lstStyle/>
        <a:p>
          <a:endParaRPr lang="en-US"/>
        </a:p>
      </dgm:t>
    </dgm:pt>
    <dgm:pt modelId="{C149099B-E6E8-4389-BEE8-1BCFDCBE1976}">
      <dgm:prSet phldrT="[Text]"/>
      <dgm:spPr/>
      <dgm:t>
        <a:bodyPr/>
        <a:lstStyle/>
        <a:p>
          <a:r>
            <a:rPr lang="en-US" dirty="0" smtClean="0"/>
            <a:t>Not all are HTTP proxies though</a:t>
          </a:r>
          <a:endParaRPr lang="en-US" dirty="0"/>
        </a:p>
      </dgm:t>
    </dgm:pt>
    <dgm:pt modelId="{A675D176-6A21-4AB9-8901-AD1B7F7C30B4}" type="parTrans" cxnId="{2A9C66D9-3086-4642-98F5-9EF8BB02465C}">
      <dgm:prSet/>
      <dgm:spPr/>
      <dgm:t>
        <a:bodyPr/>
        <a:lstStyle/>
        <a:p>
          <a:endParaRPr lang="en-US"/>
        </a:p>
      </dgm:t>
    </dgm:pt>
    <dgm:pt modelId="{D4B5E42F-D236-4162-82C2-D872842A5EF3}" type="sibTrans" cxnId="{2A9C66D9-3086-4642-98F5-9EF8BB02465C}">
      <dgm:prSet/>
      <dgm:spPr/>
      <dgm:t>
        <a:bodyPr/>
        <a:lstStyle/>
        <a:p>
          <a:endParaRPr lang="en-US"/>
        </a:p>
      </dgm:t>
    </dgm:pt>
    <dgm:pt modelId="{120F1617-3328-4D42-946E-68F8186253EC}" type="pres">
      <dgm:prSet presAssocID="{858E81C5-8454-4D04-A2EA-0E8A7E53EE83}" presName="layout" presStyleCnt="0">
        <dgm:presLayoutVars>
          <dgm:chMax/>
          <dgm:chPref/>
          <dgm:dir/>
          <dgm:resizeHandles/>
        </dgm:presLayoutVars>
      </dgm:prSet>
      <dgm:spPr/>
    </dgm:pt>
    <dgm:pt modelId="{BC5AD052-E7F3-4B1A-BF51-1C89095A6C6D}" type="pres">
      <dgm:prSet presAssocID="{F1C3951A-2F0E-43F7-8FE7-28360FE8DF33}" presName="root" presStyleCnt="0">
        <dgm:presLayoutVars>
          <dgm:chMax/>
          <dgm:chPref/>
        </dgm:presLayoutVars>
      </dgm:prSet>
      <dgm:spPr/>
    </dgm:pt>
    <dgm:pt modelId="{C58BAE05-8375-42A5-95E7-A4D912C04C5C}" type="pres">
      <dgm:prSet presAssocID="{F1C3951A-2F0E-43F7-8FE7-28360FE8DF33}" presName="rootComposite" presStyleCnt="0">
        <dgm:presLayoutVars/>
      </dgm:prSet>
      <dgm:spPr/>
    </dgm:pt>
    <dgm:pt modelId="{EEBB331B-0C95-4CCC-9F68-249B51696928}" type="pres">
      <dgm:prSet presAssocID="{F1C3951A-2F0E-43F7-8FE7-28360FE8DF33}" presName="ParentAccent" presStyleLbl="alignNode1" presStyleIdx="0" presStyleCnt="2"/>
      <dgm:spPr/>
    </dgm:pt>
    <dgm:pt modelId="{9AB847A0-6DB1-4541-9DC5-9218288BBF81}" type="pres">
      <dgm:prSet presAssocID="{F1C3951A-2F0E-43F7-8FE7-28360FE8DF33}" presName="ParentSmallAccent" presStyleLbl="fgAcc1" presStyleIdx="0" presStyleCnt="2"/>
      <dgm:spPr/>
    </dgm:pt>
    <dgm:pt modelId="{088E4AEF-C7E5-4AAE-863B-30BFB7761C9B}" type="pres">
      <dgm:prSet presAssocID="{F1C3951A-2F0E-43F7-8FE7-28360FE8DF33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50E96492-AE1A-4ED0-9E94-3008A6DF9E35}" type="pres">
      <dgm:prSet presAssocID="{F1C3951A-2F0E-43F7-8FE7-28360FE8DF33}" presName="childShape" presStyleCnt="0">
        <dgm:presLayoutVars>
          <dgm:chMax val="0"/>
          <dgm:chPref val="0"/>
        </dgm:presLayoutVars>
      </dgm:prSet>
      <dgm:spPr/>
    </dgm:pt>
    <dgm:pt modelId="{10C746DA-3EB6-4838-8B55-9BBDA11FFFCD}" type="pres">
      <dgm:prSet presAssocID="{55CBDA43-FE1E-4C26-8F16-0C2966FDBA4B}" presName="childComposite" presStyleCnt="0">
        <dgm:presLayoutVars>
          <dgm:chMax val="0"/>
          <dgm:chPref val="0"/>
        </dgm:presLayoutVars>
      </dgm:prSet>
      <dgm:spPr/>
    </dgm:pt>
    <dgm:pt modelId="{E2FB453F-4688-4127-A1E9-E4C2882B4581}" type="pres">
      <dgm:prSet presAssocID="{55CBDA43-FE1E-4C26-8F16-0C2966FDBA4B}" presName="ChildAccent" presStyleLbl="solidFgAcc1" presStyleIdx="0" presStyleCnt="6"/>
      <dgm:spPr/>
    </dgm:pt>
    <dgm:pt modelId="{C789FD54-7B66-4CED-A827-FCB01117881F}" type="pres">
      <dgm:prSet presAssocID="{55CBDA43-FE1E-4C26-8F16-0C2966FDBA4B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A7FE407-591F-4C4E-95C9-655FFD9DB51A}" type="pres">
      <dgm:prSet presAssocID="{D891DF99-C357-4FAE-B250-152B00A3C756}" presName="childComposite" presStyleCnt="0">
        <dgm:presLayoutVars>
          <dgm:chMax val="0"/>
          <dgm:chPref val="0"/>
        </dgm:presLayoutVars>
      </dgm:prSet>
      <dgm:spPr/>
    </dgm:pt>
    <dgm:pt modelId="{2A3B8D7F-91CC-4A62-8E23-D2642B8963C2}" type="pres">
      <dgm:prSet presAssocID="{D891DF99-C357-4FAE-B250-152B00A3C756}" presName="ChildAccent" presStyleLbl="solidFgAcc1" presStyleIdx="1" presStyleCnt="6"/>
      <dgm:spPr/>
    </dgm:pt>
    <dgm:pt modelId="{298BE2A8-C0AA-4A2C-B06C-D43287A0B65E}" type="pres">
      <dgm:prSet presAssocID="{D891DF99-C357-4FAE-B250-152B00A3C756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9CFFB7C0-BE80-44C1-A387-345FB3E3B4B6}" type="pres">
      <dgm:prSet presAssocID="{3195263C-AABE-4683-9CB4-1240601CDEA7}" presName="childComposite" presStyleCnt="0">
        <dgm:presLayoutVars>
          <dgm:chMax val="0"/>
          <dgm:chPref val="0"/>
        </dgm:presLayoutVars>
      </dgm:prSet>
      <dgm:spPr/>
    </dgm:pt>
    <dgm:pt modelId="{52B3CEBA-76C4-4A1F-9926-8FE583760ED5}" type="pres">
      <dgm:prSet presAssocID="{3195263C-AABE-4683-9CB4-1240601CDEA7}" presName="ChildAccent" presStyleLbl="solidFgAcc1" presStyleIdx="2" presStyleCnt="6"/>
      <dgm:spPr/>
    </dgm:pt>
    <dgm:pt modelId="{8ACB0E2F-56D7-410F-89B0-E9E0CD8ED07E}" type="pres">
      <dgm:prSet presAssocID="{3195263C-AABE-4683-9CB4-1240601CDEA7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619B2-054E-48FC-A5C3-0F76E5481F2C}" type="pres">
      <dgm:prSet presAssocID="{F2545676-9456-48AA-895E-6D21F1AA388B}" presName="root" presStyleCnt="0">
        <dgm:presLayoutVars>
          <dgm:chMax/>
          <dgm:chPref/>
        </dgm:presLayoutVars>
      </dgm:prSet>
      <dgm:spPr/>
    </dgm:pt>
    <dgm:pt modelId="{0FF68A25-86EF-4683-A624-EAF2B3AE4768}" type="pres">
      <dgm:prSet presAssocID="{F2545676-9456-48AA-895E-6D21F1AA388B}" presName="rootComposite" presStyleCnt="0">
        <dgm:presLayoutVars/>
      </dgm:prSet>
      <dgm:spPr/>
    </dgm:pt>
    <dgm:pt modelId="{53BC31A1-960E-4ED0-BCC5-D697B0D2F696}" type="pres">
      <dgm:prSet presAssocID="{F2545676-9456-48AA-895E-6D21F1AA388B}" presName="ParentAccent" presStyleLbl="alignNode1" presStyleIdx="1" presStyleCnt="2"/>
      <dgm:spPr/>
    </dgm:pt>
    <dgm:pt modelId="{A05146B7-8F87-43E3-AC58-3A39249392B3}" type="pres">
      <dgm:prSet presAssocID="{F2545676-9456-48AA-895E-6D21F1AA388B}" presName="ParentSmallAccent" presStyleLbl="fgAcc1" presStyleIdx="1" presStyleCnt="2"/>
      <dgm:spPr/>
    </dgm:pt>
    <dgm:pt modelId="{61D9D567-5EE9-407E-829C-65763334D9A1}" type="pres">
      <dgm:prSet presAssocID="{F2545676-9456-48AA-895E-6D21F1AA388B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A81162C3-F58E-418A-A224-6CAA9BCE2313}" type="pres">
      <dgm:prSet presAssocID="{F2545676-9456-48AA-895E-6D21F1AA388B}" presName="childShape" presStyleCnt="0">
        <dgm:presLayoutVars>
          <dgm:chMax val="0"/>
          <dgm:chPref val="0"/>
        </dgm:presLayoutVars>
      </dgm:prSet>
      <dgm:spPr/>
    </dgm:pt>
    <dgm:pt modelId="{41B348C1-C4FE-45ED-99DF-6CBD0F8CC10B}" type="pres">
      <dgm:prSet presAssocID="{1FCF0CD9-3CE0-43DF-98F3-91F476F37CDC}" presName="childComposite" presStyleCnt="0">
        <dgm:presLayoutVars>
          <dgm:chMax val="0"/>
          <dgm:chPref val="0"/>
        </dgm:presLayoutVars>
      </dgm:prSet>
      <dgm:spPr/>
    </dgm:pt>
    <dgm:pt modelId="{13A4BE6D-1400-49A8-9015-C8B1E786B9D1}" type="pres">
      <dgm:prSet presAssocID="{1FCF0CD9-3CE0-43DF-98F3-91F476F37CDC}" presName="ChildAccent" presStyleLbl="solidFgAcc1" presStyleIdx="3" presStyleCnt="6"/>
      <dgm:spPr/>
    </dgm:pt>
    <dgm:pt modelId="{0699CE61-9D16-4D28-896F-D260A64A115E}" type="pres">
      <dgm:prSet presAssocID="{1FCF0CD9-3CE0-43DF-98F3-91F476F37CDC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9592CB7D-D505-4FD8-8BD0-53EC5617A621}" type="pres">
      <dgm:prSet presAssocID="{7AF3231A-ED94-4357-B26D-E5F4F0A531A2}" presName="childComposite" presStyleCnt="0">
        <dgm:presLayoutVars>
          <dgm:chMax val="0"/>
          <dgm:chPref val="0"/>
        </dgm:presLayoutVars>
      </dgm:prSet>
      <dgm:spPr/>
    </dgm:pt>
    <dgm:pt modelId="{6FDE5356-BC15-4D5B-A593-4FF45FDBC8FC}" type="pres">
      <dgm:prSet presAssocID="{7AF3231A-ED94-4357-B26D-E5F4F0A531A2}" presName="ChildAccent" presStyleLbl="solidFgAcc1" presStyleIdx="4" presStyleCnt="6"/>
      <dgm:spPr/>
    </dgm:pt>
    <dgm:pt modelId="{D411F7DC-0826-4A75-BA26-3F61954C7EE0}" type="pres">
      <dgm:prSet presAssocID="{7AF3231A-ED94-4357-B26D-E5F4F0A531A2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172ECFFD-9375-4206-B51C-7FED3D10E5B5}" type="pres">
      <dgm:prSet presAssocID="{C149099B-E6E8-4389-BEE8-1BCFDCBE1976}" presName="childComposite" presStyleCnt="0">
        <dgm:presLayoutVars>
          <dgm:chMax val="0"/>
          <dgm:chPref val="0"/>
        </dgm:presLayoutVars>
      </dgm:prSet>
      <dgm:spPr/>
    </dgm:pt>
    <dgm:pt modelId="{ACEC6DF9-557A-4C0D-AF04-4440BBD3F66C}" type="pres">
      <dgm:prSet presAssocID="{C149099B-E6E8-4389-BEE8-1BCFDCBE1976}" presName="ChildAccent" presStyleLbl="solidFgAcc1" presStyleIdx="5" presStyleCnt="6"/>
      <dgm:spPr/>
    </dgm:pt>
    <dgm:pt modelId="{BB8577DE-1BBC-4455-91B3-9552C4456ADD}" type="pres">
      <dgm:prSet presAssocID="{C149099B-E6E8-4389-BEE8-1BCFDCBE1976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93BF3CF-A8C3-480E-95BB-05952B4BBD0E}" type="presOf" srcId="{D891DF99-C357-4FAE-B250-152B00A3C756}" destId="{298BE2A8-C0AA-4A2C-B06C-D43287A0B65E}" srcOrd="0" destOrd="0" presId="urn:microsoft.com/office/officeart/2008/layout/SquareAccentList"/>
    <dgm:cxn modelId="{8476E830-EE3C-41D1-840F-A888019C9D65}" type="presOf" srcId="{F1C3951A-2F0E-43F7-8FE7-28360FE8DF33}" destId="{088E4AEF-C7E5-4AAE-863B-30BFB7761C9B}" srcOrd="0" destOrd="0" presId="urn:microsoft.com/office/officeart/2008/layout/SquareAccentList"/>
    <dgm:cxn modelId="{5A3BEAE9-2C10-4467-A159-D0782F21F11B}" type="presOf" srcId="{F2545676-9456-48AA-895E-6D21F1AA388B}" destId="{61D9D567-5EE9-407E-829C-65763334D9A1}" srcOrd="0" destOrd="0" presId="urn:microsoft.com/office/officeart/2008/layout/SquareAccentList"/>
    <dgm:cxn modelId="{D0E2EAD5-A4DD-4467-9341-A153B88FA6C7}" srcId="{F1C3951A-2F0E-43F7-8FE7-28360FE8DF33}" destId="{3195263C-AABE-4683-9CB4-1240601CDEA7}" srcOrd="2" destOrd="0" parTransId="{A52EB3CA-21CD-482E-92C9-0BB815E1F300}" sibTransId="{89B0B806-3289-49AA-8A92-CD0E75801547}"/>
    <dgm:cxn modelId="{E807CF57-A504-4488-8765-5B3749202829}" srcId="{F2545676-9456-48AA-895E-6D21F1AA388B}" destId="{1FCF0CD9-3CE0-43DF-98F3-91F476F37CDC}" srcOrd="0" destOrd="0" parTransId="{00131D98-72EA-4EFB-949D-BB76687305BD}" sibTransId="{46D3D6FC-DBFF-4874-A5BD-B4ADE89160AB}"/>
    <dgm:cxn modelId="{B2371899-6FCF-4FDE-AE82-3F7422010206}" srcId="{858E81C5-8454-4D04-A2EA-0E8A7E53EE83}" destId="{F1C3951A-2F0E-43F7-8FE7-28360FE8DF33}" srcOrd="0" destOrd="0" parTransId="{DE51439C-C231-4686-BDAE-969DE8EBF1B0}" sibTransId="{43E75716-E8D3-46D6-A816-7B915B061D2A}"/>
    <dgm:cxn modelId="{2AB0CD27-E367-4412-B0DF-3345DB6303D4}" srcId="{F2545676-9456-48AA-895E-6D21F1AA388B}" destId="{7AF3231A-ED94-4357-B26D-E5F4F0A531A2}" srcOrd="1" destOrd="0" parTransId="{3EC06487-A9CC-409C-B9CF-57F2792007E2}" sibTransId="{2B159D17-3CAC-4727-81C9-3B4B59721599}"/>
    <dgm:cxn modelId="{FC838B87-8682-44A2-82D2-9C5C7EE7D02A}" type="presOf" srcId="{C149099B-E6E8-4389-BEE8-1BCFDCBE1976}" destId="{BB8577DE-1BBC-4455-91B3-9552C4456ADD}" srcOrd="0" destOrd="0" presId="urn:microsoft.com/office/officeart/2008/layout/SquareAccentList"/>
    <dgm:cxn modelId="{EC158821-706D-4C2F-B7EE-6A9D57E24A47}" type="presOf" srcId="{1FCF0CD9-3CE0-43DF-98F3-91F476F37CDC}" destId="{0699CE61-9D16-4D28-896F-D260A64A115E}" srcOrd="0" destOrd="0" presId="urn:microsoft.com/office/officeart/2008/layout/SquareAccentList"/>
    <dgm:cxn modelId="{88EFB38B-0DBE-45FD-AA12-B86A8E6FE127}" type="presOf" srcId="{858E81C5-8454-4D04-A2EA-0E8A7E53EE83}" destId="{120F1617-3328-4D42-946E-68F8186253EC}" srcOrd="0" destOrd="0" presId="urn:microsoft.com/office/officeart/2008/layout/SquareAccentList"/>
    <dgm:cxn modelId="{82003824-21C4-4CC6-A91F-1053E1E662A8}" type="presOf" srcId="{3195263C-AABE-4683-9CB4-1240601CDEA7}" destId="{8ACB0E2F-56D7-410F-89B0-E9E0CD8ED07E}" srcOrd="0" destOrd="0" presId="urn:microsoft.com/office/officeart/2008/layout/SquareAccentList"/>
    <dgm:cxn modelId="{827C623C-E1A8-4A06-9ECA-2299318FABD8}" srcId="{F1C3951A-2F0E-43F7-8FE7-28360FE8DF33}" destId="{55CBDA43-FE1E-4C26-8F16-0C2966FDBA4B}" srcOrd="0" destOrd="0" parTransId="{203434AE-4C4D-4FA3-8C5D-0C0258865DF3}" sibTransId="{7BBB731A-F736-4AF5-B1DD-D1DA9E7E7DD5}"/>
    <dgm:cxn modelId="{1BFDD0D4-5F75-4C36-9017-9ABB0AD590F6}" type="presOf" srcId="{7AF3231A-ED94-4357-B26D-E5F4F0A531A2}" destId="{D411F7DC-0826-4A75-BA26-3F61954C7EE0}" srcOrd="0" destOrd="0" presId="urn:microsoft.com/office/officeart/2008/layout/SquareAccentList"/>
    <dgm:cxn modelId="{2A9C66D9-3086-4642-98F5-9EF8BB02465C}" srcId="{F2545676-9456-48AA-895E-6D21F1AA388B}" destId="{C149099B-E6E8-4389-BEE8-1BCFDCBE1976}" srcOrd="2" destOrd="0" parTransId="{A675D176-6A21-4AB9-8901-AD1B7F7C30B4}" sibTransId="{D4B5E42F-D236-4162-82C2-D872842A5EF3}"/>
    <dgm:cxn modelId="{7580567D-2602-4D56-83AB-D7A29E1B22E2}" srcId="{858E81C5-8454-4D04-A2EA-0E8A7E53EE83}" destId="{F2545676-9456-48AA-895E-6D21F1AA388B}" srcOrd="1" destOrd="0" parTransId="{D2DAE765-4FD4-47B6-9C4C-3858DE02FEEE}" sibTransId="{F6D27292-2275-4C71-A9D5-3821781AB487}"/>
    <dgm:cxn modelId="{58C242C6-4773-402C-9984-53844DDE007C}" type="presOf" srcId="{55CBDA43-FE1E-4C26-8F16-0C2966FDBA4B}" destId="{C789FD54-7B66-4CED-A827-FCB01117881F}" srcOrd="0" destOrd="0" presId="urn:microsoft.com/office/officeart/2008/layout/SquareAccentList"/>
    <dgm:cxn modelId="{B2E8C4DA-816B-4FAF-A4D9-749B048F4626}" srcId="{F1C3951A-2F0E-43F7-8FE7-28360FE8DF33}" destId="{D891DF99-C357-4FAE-B250-152B00A3C756}" srcOrd="1" destOrd="0" parTransId="{F41AB007-D69D-41E5-AC13-55FEA11A426B}" sibTransId="{243C72FA-F475-44C7-87FF-6641FE88239D}"/>
    <dgm:cxn modelId="{FAA24D6E-BE6C-493D-8F2A-533AD9C631AB}" type="presParOf" srcId="{120F1617-3328-4D42-946E-68F8186253EC}" destId="{BC5AD052-E7F3-4B1A-BF51-1C89095A6C6D}" srcOrd="0" destOrd="0" presId="urn:microsoft.com/office/officeart/2008/layout/SquareAccentList"/>
    <dgm:cxn modelId="{3E7A39B3-8CEE-44A8-8821-2BB77ADA0378}" type="presParOf" srcId="{BC5AD052-E7F3-4B1A-BF51-1C89095A6C6D}" destId="{C58BAE05-8375-42A5-95E7-A4D912C04C5C}" srcOrd="0" destOrd="0" presId="urn:microsoft.com/office/officeart/2008/layout/SquareAccentList"/>
    <dgm:cxn modelId="{C3F76BF6-A454-4B27-9309-9D7595826F58}" type="presParOf" srcId="{C58BAE05-8375-42A5-95E7-A4D912C04C5C}" destId="{EEBB331B-0C95-4CCC-9F68-249B51696928}" srcOrd="0" destOrd="0" presId="urn:microsoft.com/office/officeart/2008/layout/SquareAccentList"/>
    <dgm:cxn modelId="{0DA43BBE-8CA9-40A9-9E35-23F20471EE3C}" type="presParOf" srcId="{C58BAE05-8375-42A5-95E7-A4D912C04C5C}" destId="{9AB847A0-6DB1-4541-9DC5-9218288BBF81}" srcOrd="1" destOrd="0" presId="urn:microsoft.com/office/officeart/2008/layout/SquareAccentList"/>
    <dgm:cxn modelId="{B5E339C6-FA67-48D4-8C9D-5903F2BD6741}" type="presParOf" srcId="{C58BAE05-8375-42A5-95E7-A4D912C04C5C}" destId="{088E4AEF-C7E5-4AAE-863B-30BFB7761C9B}" srcOrd="2" destOrd="0" presId="urn:microsoft.com/office/officeart/2008/layout/SquareAccentList"/>
    <dgm:cxn modelId="{D9863FD8-7492-42A9-8E1E-7F0218529E14}" type="presParOf" srcId="{BC5AD052-E7F3-4B1A-BF51-1C89095A6C6D}" destId="{50E96492-AE1A-4ED0-9E94-3008A6DF9E35}" srcOrd="1" destOrd="0" presId="urn:microsoft.com/office/officeart/2008/layout/SquareAccentList"/>
    <dgm:cxn modelId="{F048560C-48B7-4673-BC3D-3D38DD053527}" type="presParOf" srcId="{50E96492-AE1A-4ED0-9E94-3008A6DF9E35}" destId="{10C746DA-3EB6-4838-8B55-9BBDA11FFFCD}" srcOrd="0" destOrd="0" presId="urn:microsoft.com/office/officeart/2008/layout/SquareAccentList"/>
    <dgm:cxn modelId="{C32E954D-81F9-4760-B9D6-36B10D4B56F8}" type="presParOf" srcId="{10C746DA-3EB6-4838-8B55-9BBDA11FFFCD}" destId="{E2FB453F-4688-4127-A1E9-E4C2882B4581}" srcOrd="0" destOrd="0" presId="urn:microsoft.com/office/officeart/2008/layout/SquareAccentList"/>
    <dgm:cxn modelId="{F92E0540-618C-4063-B67F-B2DB5804A679}" type="presParOf" srcId="{10C746DA-3EB6-4838-8B55-9BBDA11FFFCD}" destId="{C789FD54-7B66-4CED-A827-FCB01117881F}" srcOrd="1" destOrd="0" presId="urn:microsoft.com/office/officeart/2008/layout/SquareAccentList"/>
    <dgm:cxn modelId="{9154E711-880E-4701-9E86-620EB726D2F0}" type="presParOf" srcId="{50E96492-AE1A-4ED0-9E94-3008A6DF9E35}" destId="{5A7FE407-591F-4C4E-95C9-655FFD9DB51A}" srcOrd="1" destOrd="0" presId="urn:microsoft.com/office/officeart/2008/layout/SquareAccentList"/>
    <dgm:cxn modelId="{BDAC2445-4F56-4CA2-ADA3-701584178B99}" type="presParOf" srcId="{5A7FE407-591F-4C4E-95C9-655FFD9DB51A}" destId="{2A3B8D7F-91CC-4A62-8E23-D2642B8963C2}" srcOrd="0" destOrd="0" presId="urn:microsoft.com/office/officeart/2008/layout/SquareAccentList"/>
    <dgm:cxn modelId="{D325D7E0-3038-47E2-95DD-CC6DCF88B057}" type="presParOf" srcId="{5A7FE407-591F-4C4E-95C9-655FFD9DB51A}" destId="{298BE2A8-C0AA-4A2C-B06C-D43287A0B65E}" srcOrd="1" destOrd="0" presId="urn:microsoft.com/office/officeart/2008/layout/SquareAccentList"/>
    <dgm:cxn modelId="{1F70D57E-1CB5-466F-95BD-6FF708DFCB0D}" type="presParOf" srcId="{50E96492-AE1A-4ED0-9E94-3008A6DF9E35}" destId="{9CFFB7C0-BE80-44C1-A387-345FB3E3B4B6}" srcOrd="2" destOrd="0" presId="urn:microsoft.com/office/officeart/2008/layout/SquareAccentList"/>
    <dgm:cxn modelId="{9D18D2EE-D1DB-444D-B141-D144D69DA6C1}" type="presParOf" srcId="{9CFFB7C0-BE80-44C1-A387-345FB3E3B4B6}" destId="{52B3CEBA-76C4-4A1F-9926-8FE583760ED5}" srcOrd="0" destOrd="0" presId="urn:microsoft.com/office/officeart/2008/layout/SquareAccentList"/>
    <dgm:cxn modelId="{B9F6DFF4-F6BA-4EBA-9C7A-CE04CD2BB09B}" type="presParOf" srcId="{9CFFB7C0-BE80-44C1-A387-345FB3E3B4B6}" destId="{8ACB0E2F-56D7-410F-89B0-E9E0CD8ED07E}" srcOrd="1" destOrd="0" presId="urn:microsoft.com/office/officeart/2008/layout/SquareAccentList"/>
    <dgm:cxn modelId="{3002AE8D-5263-4AE4-BDB3-D3714C168753}" type="presParOf" srcId="{120F1617-3328-4D42-946E-68F8186253EC}" destId="{59A619B2-054E-48FC-A5C3-0F76E5481F2C}" srcOrd="1" destOrd="0" presId="urn:microsoft.com/office/officeart/2008/layout/SquareAccentList"/>
    <dgm:cxn modelId="{587BA964-A13E-4963-BABD-20752080DDDF}" type="presParOf" srcId="{59A619B2-054E-48FC-A5C3-0F76E5481F2C}" destId="{0FF68A25-86EF-4683-A624-EAF2B3AE4768}" srcOrd="0" destOrd="0" presId="urn:microsoft.com/office/officeart/2008/layout/SquareAccentList"/>
    <dgm:cxn modelId="{42FD8E75-6A6D-41FC-90FD-107D422623B2}" type="presParOf" srcId="{0FF68A25-86EF-4683-A624-EAF2B3AE4768}" destId="{53BC31A1-960E-4ED0-BCC5-D697B0D2F696}" srcOrd="0" destOrd="0" presId="urn:microsoft.com/office/officeart/2008/layout/SquareAccentList"/>
    <dgm:cxn modelId="{75FDE0D8-EC27-492D-A6D7-34884907ACCC}" type="presParOf" srcId="{0FF68A25-86EF-4683-A624-EAF2B3AE4768}" destId="{A05146B7-8F87-43E3-AC58-3A39249392B3}" srcOrd="1" destOrd="0" presId="urn:microsoft.com/office/officeart/2008/layout/SquareAccentList"/>
    <dgm:cxn modelId="{0E3BF75D-45AA-4318-9E38-F4FA321163BD}" type="presParOf" srcId="{0FF68A25-86EF-4683-A624-EAF2B3AE4768}" destId="{61D9D567-5EE9-407E-829C-65763334D9A1}" srcOrd="2" destOrd="0" presId="urn:microsoft.com/office/officeart/2008/layout/SquareAccentList"/>
    <dgm:cxn modelId="{54AF8E29-CFEA-4D6B-9FDB-47E6FEC802F5}" type="presParOf" srcId="{59A619B2-054E-48FC-A5C3-0F76E5481F2C}" destId="{A81162C3-F58E-418A-A224-6CAA9BCE2313}" srcOrd="1" destOrd="0" presId="urn:microsoft.com/office/officeart/2008/layout/SquareAccentList"/>
    <dgm:cxn modelId="{220A8B19-E4A4-44A2-BF09-6DC934A67DE0}" type="presParOf" srcId="{A81162C3-F58E-418A-A224-6CAA9BCE2313}" destId="{41B348C1-C4FE-45ED-99DF-6CBD0F8CC10B}" srcOrd="0" destOrd="0" presId="urn:microsoft.com/office/officeart/2008/layout/SquareAccentList"/>
    <dgm:cxn modelId="{568206A4-3E44-42B3-85AD-76B15CBE4DAF}" type="presParOf" srcId="{41B348C1-C4FE-45ED-99DF-6CBD0F8CC10B}" destId="{13A4BE6D-1400-49A8-9015-C8B1E786B9D1}" srcOrd="0" destOrd="0" presId="urn:microsoft.com/office/officeart/2008/layout/SquareAccentList"/>
    <dgm:cxn modelId="{1A123920-C8E6-4105-9587-5F93779282F9}" type="presParOf" srcId="{41B348C1-C4FE-45ED-99DF-6CBD0F8CC10B}" destId="{0699CE61-9D16-4D28-896F-D260A64A115E}" srcOrd="1" destOrd="0" presId="urn:microsoft.com/office/officeart/2008/layout/SquareAccentList"/>
    <dgm:cxn modelId="{06E88899-F6EB-47B8-B20E-AF9352EBF409}" type="presParOf" srcId="{A81162C3-F58E-418A-A224-6CAA9BCE2313}" destId="{9592CB7D-D505-4FD8-8BD0-53EC5617A621}" srcOrd="1" destOrd="0" presId="urn:microsoft.com/office/officeart/2008/layout/SquareAccentList"/>
    <dgm:cxn modelId="{89DC6FEC-EF53-4EAC-B928-1A8B568A0BBB}" type="presParOf" srcId="{9592CB7D-D505-4FD8-8BD0-53EC5617A621}" destId="{6FDE5356-BC15-4D5B-A593-4FF45FDBC8FC}" srcOrd="0" destOrd="0" presId="urn:microsoft.com/office/officeart/2008/layout/SquareAccentList"/>
    <dgm:cxn modelId="{FD075FE2-91D3-4C0C-884D-38E2286C726C}" type="presParOf" srcId="{9592CB7D-D505-4FD8-8BD0-53EC5617A621}" destId="{D411F7DC-0826-4A75-BA26-3F61954C7EE0}" srcOrd="1" destOrd="0" presId="urn:microsoft.com/office/officeart/2008/layout/SquareAccentList"/>
    <dgm:cxn modelId="{633384A8-ADBF-48DA-A4F4-54D79D96D448}" type="presParOf" srcId="{A81162C3-F58E-418A-A224-6CAA9BCE2313}" destId="{172ECFFD-9375-4206-B51C-7FED3D10E5B5}" srcOrd="2" destOrd="0" presId="urn:microsoft.com/office/officeart/2008/layout/SquareAccentList"/>
    <dgm:cxn modelId="{B1358FE0-C18C-4972-AEAE-BB891F9A66D2}" type="presParOf" srcId="{172ECFFD-9375-4206-B51C-7FED3D10E5B5}" destId="{ACEC6DF9-557A-4C0D-AF04-4440BBD3F66C}" srcOrd="0" destOrd="0" presId="urn:microsoft.com/office/officeart/2008/layout/SquareAccentList"/>
    <dgm:cxn modelId="{6BFAD5FB-950B-4925-AA3B-43617470DAE9}" type="presParOf" srcId="{172ECFFD-9375-4206-B51C-7FED3D10E5B5}" destId="{BB8577DE-1BBC-4455-91B3-9552C4456ADD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8AE29F-5AA7-4A0D-9BF1-316F73B77C7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9EEEA7-AF73-4EFF-BB9E-CAE12A825F77}">
      <dgm:prSet phldrT="[Text]"/>
      <dgm:spPr/>
      <dgm:t>
        <a:bodyPr/>
        <a:lstStyle/>
        <a:p>
          <a:r>
            <a:rPr lang="en-US" dirty="0" smtClean="0"/>
            <a:t>TCP Connection</a:t>
          </a:r>
          <a:endParaRPr lang="en-US" dirty="0"/>
        </a:p>
      </dgm:t>
    </dgm:pt>
    <dgm:pt modelId="{C3A42F2B-17BD-40EF-B9E3-A2E439BFBC0D}" type="parTrans" cxnId="{D3938BD2-0E3F-4F50-AD52-D77D2EA76D48}">
      <dgm:prSet/>
      <dgm:spPr/>
      <dgm:t>
        <a:bodyPr/>
        <a:lstStyle/>
        <a:p>
          <a:endParaRPr lang="en-US"/>
        </a:p>
      </dgm:t>
    </dgm:pt>
    <dgm:pt modelId="{B6444E58-3DC1-445F-92DA-2DB4B3289627}" type="sibTrans" cxnId="{D3938BD2-0E3F-4F50-AD52-D77D2EA76D48}">
      <dgm:prSet/>
      <dgm:spPr/>
      <dgm:t>
        <a:bodyPr/>
        <a:lstStyle/>
        <a:p>
          <a:endParaRPr lang="en-US"/>
        </a:p>
      </dgm:t>
    </dgm:pt>
    <dgm:pt modelId="{04AF3AA7-FD03-4953-AEB0-B87E88FB1FFF}">
      <dgm:prSet phldrT="[Text]"/>
      <dgm:spPr/>
      <dgm:t>
        <a:bodyPr/>
        <a:lstStyle/>
        <a:p>
          <a:r>
            <a:rPr lang="en-US" dirty="0" smtClean="0"/>
            <a:t>Used to send requests and receive responses.</a:t>
          </a:r>
          <a:endParaRPr lang="en-US" dirty="0"/>
        </a:p>
      </dgm:t>
    </dgm:pt>
    <dgm:pt modelId="{B04D19D2-5FAE-42A2-A2AD-15A7801BC859}" type="parTrans" cxnId="{4D812DB4-DB21-4764-B510-D09A980B727F}">
      <dgm:prSet/>
      <dgm:spPr/>
      <dgm:t>
        <a:bodyPr/>
        <a:lstStyle/>
        <a:p>
          <a:endParaRPr lang="en-US"/>
        </a:p>
      </dgm:t>
    </dgm:pt>
    <dgm:pt modelId="{7AB5DFCD-D746-42CF-8D8E-C0D644D6E447}" type="sibTrans" cxnId="{4D812DB4-DB21-4764-B510-D09A980B727F}">
      <dgm:prSet/>
      <dgm:spPr/>
      <dgm:t>
        <a:bodyPr/>
        <a:lstStyle/>
        <a:p>
          <a:endParaRPr lang="en-US"/>
        </a:p>
      </dgm:t>
    </dgm:pt>
    <dgm:pt modelId="{A4897061-8763-47C5-AE20-B0EE5222D53B}">
      <dgm:prSet phldrT="[Text]"/>
      <dgm:spPr/>
      <dgm:t>
        <a:bodyPr/>
        <a:lstStyle/>
        <a:p>
          <a:r>
            <a:rPr lang="en-US" dirty="0" smtClean="0"/>
            <a:t>Send HTTP message</a:t>
          </a:r>
          <a:endParaRPr lang="en-US" dirty="0"/>
        </a:p>
      </dgm:t>
    </dgm:pt>
    <dgm:pt modelId="{8D955FBD-9DAD-4737-B7EA-166146D32943}" type="parTrans" cxnId="{2552AF33-2D5D-423E-9A35-44BCAA20E6B2}">
      <dgm:prSet/>
      <dgm:spPr/>
      <dgm:t>
        <a:bodyPr/>
        <a:lstStyle/>
        <a:p>
          <a:endParaRPr lang="en-US"/>
        </a:p>
      </dgm:t>
    </dgm:pt>
    <dgm:pt modelId="{0C4C12EF-367E-475A-9BCD-045147436935}" type="sibTrans" cxnId="{2552AF33-2D5D-423E-9A35-44BCAA20E6B2}">
      <dgm:prSet/>
      <dgm:spPr/>
      <dgm:t>
        <a:bodyPr/>
        <a:lstStyle/>
        <a:p>
          <a:endParaRPr lang="en-US"/>
        </a:p>
      </dgm:t>
    </dgm:pt>
    <dgm:pt modelId="{B30B808E-4DDC-4F1E-97E8-A26E946E6011}">
      <dgm:prSet phldrT="[Text]"/>
      <dgm:spPr/>
      <dgm:t>
        <a:bodyPr/>
        <a:lstStyle/>
        <a:p>
          <a:r>
            <a:rPr lang="en-US" dirty="0" smtClean="0"/>
            <a:t>Read server response</a:t>
          </a:r>
          <a:endParaRPr lang="en-US" dirty="0"/>
        </a:p>
      </dgm:t>
    </dgm:pt>
    <dgm:pt modelId="{4F42D252-4419-405E-9913-2AC32F728B21}" type="parTrans" cxnId="{C438FC06-7122-4419-A986-696528762F32}">
      <dgm:prSet/>
      <dgm:spPr/>
      <dgm:t>
        <a:bodyPr/>
        <a:lstStyle/>
        <a:p>
          <a:endParaRPr lang="en-US"/>
        </a:p>
      </dgm:t>
    </dgm:pt>
    <dgm:pt modelId="{4473D560-1BA0-4164-9136-2833398BA904}" type="sibTrans" cxnId="{C438FC06-7122-4419-A986-696528762F32}">
      <dgm:prSet/>
      <dgm:spPr/>
      <dgm:t>
        <a:bodyPr/>
        <a:lstStyle/>
        <a:p>
          <a:endParaRPr lang="en-US"/>
        </a:p>
      </dgm:t>
    </dgm:pt>
    <dgm:pt modelId="{0D824267-4C07-4030-A561-E5671ECB2BCA}">
      <dgm:prSet phldrT="[Text]"/>
      <dgm:spPr/>
      <dgm:t>
        <a:bodyPr/>
        <a:lstStyle/>
        <a:p>
          <a:r>
            <a:rPr lang="en-US" dirty="0" smtClean="0"/>
            <a:t>New, reuse or multiple</a:t>
          </a:r>
          <a:endParaRPr lang="en-US" dirty="0"/>
        </a:p>
      </dgm:t>
    </dgm:pt>
    <dgm:pt modelId="{1FDEE7C8-3550-4C39-AEA7-7C9517B1B514}" type="parTrans" cxnId="{729935BB-54B0-4122-BD8E-CA3B086F1488}">
      <dgm:prSet/>
      <dgm:spPr/>
      <dgm:t>
        <a:bodyPr/>
        <a:lstStyle/>
        <a:p>
          <a:endParaRPr lang="en-US"/>
        </a:p>
      </dgm:t>
    </dgm:pt>
    <dgm:pt modelId="{C637F5E3-C550-47D9-8FF5-C3D97A7058F2}" type="sibTrans" cxnId="{729935BB-54B0-4122-BD8E-CA3B086F1488}">
      <dgm:prSet/>
      <dgm:spPr/>
      <dgm:t>
        <a:bodyPr/>
        <a:lstStyle/>
        <a:p>
          <a:endParaRPr lang="en-US"/>
        </a:p>
      </dgm:t>
    </dgm:pt>
    <dgm:pt modelId="{1CED8E4E-24CE-437D-A516-C28443B4A156}">
      <dgm:prSet phldrT="[Text]"/>
      <dgm:spPr/>
      <dgm:t>
        <a:bodyPr/>
        <a:lstStyle/>
        <a:p>
          <a:r>
            <a:rPr lang="en-US" dirty="0" smtClean="0"/>
            <a:t>Before HTTP2: Human-readable</a:t>
          </a:r>
          <a:endParaRPr lang="en-US" dirty="0"/>
        </a:p>
      </dgm:t>
    </dgm:pt>
    <dgm:pt modelId="{35EC23FB-39AD-4C34-8BCE-C21C5AFEA886}" type="sibTrans" cxnId="{5DE48A00-AB04-437C-87E7-03F8683FD1FD}">
      <dgm:prSet/>
      <dgm:spPr/>
      <dgm:t>
        <a:bodyPr/>
        <a:lstStyle/>
        <a:p>
          <a:endParaRPr lang="en-US"/>
        </a:p>
      </dgm:t>
    </dgm:pt>
    <dgm:pt modelId="{5C678C4D-E3FF-47DE-8BC2-7E881BE49249}" type="parTrans" cxnId="{5DE48A00-AB04-437C-87E7-03F8683FD1FD}">
      <dgm:prSet/>
      <dgm:spPr/>
      <dgm:t>
        <a:bodyPr/>
        <a:lstStyle/>
        <a:p>
          <a:endParaRPr lang="en-US"/>
        </a:p>
      </dgm:t>
    </dgm:pt>
    <dgm:pt modelId="{1D25C686-51C9-4430-8C31-6C43C484A5E6}">
      <dgm:prSet/>
      <dgm:spPr/>
      <dgm:t>
        <a:bodyPr/>
        <a:lstStyle/>
        <a:p>
          <a:r>
            <a:rPr lang="en-US" dirty="0" smtClean="0"/>
            <a:t>Similar to HTTP messages</a:t>
          </a:r>
          <a:endParaRPr lang="en-US" dirty="0"/>
        </a:p>
      </dgm:t>
    </dgm:pt>
    <dgm:pt modelId="{B9001570-C9B8-4763-9582-FB4E8D1B4BBA}" type="parTrans" cxnId="{A04817FF-298D-4C76-90EB-8B996A6B75D5}">
      <dgm:prSet/>
      <dgm:spPr/>
      <dgm:t>
        <a:bodyPr/>
        <a:lstStyle/>
        <a:p>
          <a:endParaRPr lang="en-US"/>
        </a:p>
      </dgm:t>
    </dgm:pt>
    <dgm:pt modelId="{52AC1664-3AF8-4044-A5DA-02B80F52DE7B}" type="sibTrans" cxnId="{A04817FF-298D-4C76-90EB-8B996A6B75D5}">
      <dgm:prSet/>
      <dgm:spPr/>
      <dgm:t>
        <a:bodyPr/>
        <a:lstStyle/>
        <a:p>
          <a:endParaRPr lang="en-US"/>
        </a:p>
      </dgm:t>
    </dgm:pt>
    <dgm:pt modelId="{42CFCFE0-93C2-4418-B853-DB6665449120}" type="pres">
      <dgm:prSet presAssocID="{C88AE29F-5AA7-4A0D-9BF1-316F73B77C7B}" presName="linearFlow" presStyleCnt="0">
        <dgm:presLayoutVars>
          <dgm:dir/>
          <dgm:animLvl val="lvl"/>
          <dgm:resizeHandles val="exact"/>
        </dgm:presLayoutVars>
      </dgm:prSet>
      <dgm:spPr/>
    </dgm:pt>
    <dgm:pt modelId="{56CC4D38-7A48-47B0-951A-7DCF02C59804}" type="pres">
      <dgm:prSet presAssocID="{639EEEA7-AF73-4EFF-BB9E-CAE12A825F77}" presName="composite" presStyleCnt="0"/>
      <dgm:spPr/>
    </dgm:pt>
    <dgm:pt modelId="{CFF2ABA4-815A-45DD-987C-AADA8E76FE38}" type="pres">
      <dgm:prSet presAssocID="{639EEEA7-AF73-4EFF-BB9E-CAE12A825F7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EB7491D-D06D-45B5-81DE-25007684009F}" type="pres">
      <dgm:prSet presAssocID="{639EEEA7-AF73-4EFF-BB9E-CAE12A825F77}" presName="parSh" presStyleLbl="node1" presStyleIdx="0" presStyleCnt="3"/>
      <dgm:spPr/>
    </dgm:pt>
    <dgm:pt modelId="{CE1D7ECA-B6C6-4BAB-8D6C-45D286BB2732}" type="pres">
      <dgm:prSet presAssocID="{639EEEA7-AF73-4EFF-BB9E-CAE12A825F77}" presName="desTx" presStyleLbl="fgAcc1" presStyleIdx="0" presStyleCnt="3">
        <dgm:presLayoutVars>
          <dgm:bulletEnabled val="1"/>
        </dgm:presLayoutVars>
      </dgm:prSet>
      <dgm:spPr/>
    </dgm:pt>
    <dgm:pt modelId="{9839821C-D121-4FEB-94E7-BD3C8C5E9C0A}" type="pres">
      <dgm:prSet presAssocID="{B6444E58-3DC1-445F-92DA-2DB4B3289627}" presName="sibTrans" presStyleLbl="sibTrans2D1" presStyleIdx="0" presStyleCnt="2"/>
      <dgm:spPr/>
    </dgm:pt>
    <dgm:pt modelId="{0DC39414-42E6-4F36-9275-6905306B33D9}" type="pres">
      <dgm:prSet presAssocID="{B6444E58-3DC1-445F-92DA-2DB4B3289627}" presName="connTx" presStyleLbl="sibTrans2D1" presStyleIdx="0" presStyleCnt="2"/>
      <dgm:spPr/>
    </dgm:pt>
    <dgm:pt modelId="{9F0388EA-9A95-4662-8157-73025E11F429}" type="pres">
      <dgm:prSet presAssocID="{A4897061-8763-47C5-AE20-B0EE5222D53B}" presName="composite" presStyleCnt="0"/>
      <dgm:spPr/>
    </dgm:pt>
    <dgm:pt modelId="{500B458F-DE45-41AE-B4B5-1D003AFAB5A7}" type="pres">
      <dgm:prSet presAssocID="{A4897061-8763-47C5-AE20-B0EE5222D53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05D5082-0133-4D94-A4E2-1943BFA5DECC}" type="pres">
      <dgm:prSet presAssocID="{A4897061-8763-47C5-AE20-B0EE5222D53B}" presName="parSh" presStyleLbl="node1" presStyleIdx="1" presStyleCnt="3"/>
      <dgm:spPr/>
    </dgm:pt>
    <dgm:pt modelId="{E6B7CC34-A563-4232-ACA5-2F35AB14C621}" type="pres">
      <dgm:prSet presAssocID="{A4897061-8763-47C5-AE20-B0EE5222D53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A5FF1-7154-42FA-8EFC-9F8919F41041}" type="pres">
      <dgm:prSet presAssocID="{0C4C12EF-367E-475A-9BCD-045147436935}" presName="sibTrans" presStyleLbl="sibTrans2D1" presStyleIdx="1" presStyleCnt="2"/>
      <dgm:spPr/>
    </dgm:pt>
    <dgm:pt modelId="{3D7C7456-A18A-4FE7-AEAD-C65620718AD2}" type="pres">
      <dgm:prSet presAssocID="{0C4C12EF-367E-475A-9BCD-045147436935}" presName="connTx" presStyleLbl="sibTrans2D1" presStyleIdx="1" presStyleCnt="2"/>
      <dgm:spPr/>
    </dgm:pt>
    <dgm:pt modelId="{40361A3C-B45C-411C-B2C8-4B29081B44D4}" type="pres">
      <dgm:prSet presAssocID="{B30B808E-4DDC-4F1E-97E8-A26E946E6011}" presName="composite" presStyleCnt="0"/>
      <dgm:spPr/>
    </dgm:pt>
    <dgm:pt modelId="{3FD022FA-3FAC-407A-8126-2501D8006F35}" type="pres">
      <dgm:prSet presAssocID="{B30B808E-4DDC-4F1E-97E8-A26E946E601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1AB30-9F67-45E8-B888-BAA562C367E3}" type="pres">
      <dgm:prSet presAssocID="{B30B808E-4DDC-4F1E-97E8-A26E946E6011}" presName="parSh" presStyleLbl="node1" presStyleIdx="2" presStyleCnt="3"/>
      <dgm:spPr/>
      <dgm:t>
        <a:bodyPr/>
        <a:lstStyle/>
        <a:p>
          <a:endParaRPr lang="en-US"/>
        </a:p>
      </dgm:t>
    </dgm:pt>
    <dgm:pt modelId="{9CBF6165-1260-4DA0-8A1D-6A67DDE9A50A}" type="pres">
      <dgm:prSet presAssocID="{B30B808E-4DDC-4F1E-97E8-A26E946E601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C1B52F-DBB1-4CA5-8CCB-415284EF1CA4}" type="presOf" srcId="{639EEEA7-AF73-4EFF-BB9E-CAE12A825F77}" destId="{CFF2ABA4-815A-45DD-987C-AADA8E76FE38}" srcOrd="0" destOrd="0" presId="urn:microsoft.com/office/officeart/2005/8/layout/process3"/>
    <dgm:cxn modelId="{4D812DB4-DB21-4764-B510-D09A980B727F}" srcId="{639EEEA7-AF73-4EFF-BB9E-CAE12A825F77}" destId="{04AF3AA7-FD03-4953-AEB0-B87E88FB1FFF}" srcOrd="0" destOrd="0" parTransId="{B04D19D2-5FAE-42A2-A2AD-15A7801BC859}" sibTransId="{7AB5DFCD-D746-42CF-8D8E-C0D644D6E447}"/>
    <dgm:cxn modelId="{154A79FF-AED7-41CE-A051-EEAD1CB2B88B}" type="presOf" srcId="{04AF3AA7-FD03-4953-AEB0-B87E88FB1FFF}" destId="{CE1D7ECA-B6C6-4BAB-8D6C-45D286BB2732}" srcOrd="0" destOrd="0" presId="urn:microsoft.com/office/officeart/2005/8/layout/process3"/>
    <dgm:cxn modelId="{C438FC06-7122-4419-A986-696528762F32}" srcId="{C88AE29F-5AA7-4A0D-9BF1-316F73B77C7B}" destId="{B30B808E-4DDC-4F1E-97E8-A26E946E6011}" srcOrd="2" destOrd="0" parTransId="{4F42D252-4419-405E-9913-2AC32F728B21}" sibTransId="{4473D560-1BA0-4164-9136-2833398BA904}"/>
    <dgm:cxn modelId="{5DE48A00-AB04-437C-87E7-03F8683FD1FD}" srcId="{A4897061-8763-47C5-AE20-B0EE5222D53B}" destId="{1CED8E4E-24CE-437D-A516-C28443B4A156}" srcOrd="0" destOrd="0" parTransId="{5C678C4D-E3FF-47DE-8BC2-7E881BE49249}" sibTransId="{35EC23FB-39AD-4C34-8BCE-C21C5AFEA886}"/>
    <dgm:cxn modelId="{52ABFE51-1520-483C-A1CF-85B033D30413}" type="presOf" srcId="{B6444E58-3DC1-445F-92DA-2DB4B3289627}" destId="{9839821C-D121-4FEB-94E7-BD3C8C5E9C0A}" srcOrd="0" destOrd="0" presId="urn:microsoft.com/office/officeart/2005/8/layout/process3"/>
    <dgm:cxn modelId="{A04817FF-298D-4C76-90EB-8B996A6B75D5}" srcId="{B30B808E-4DDC-4F1E-97E8-A26E946E6011}" destId="{1D25C686-51C9-4430-8C31-6C43C484A5E6}" srcOrd="0" destOrd="0" parTransId="{B9001570-C9B8-4763-9582-FB4E8D1B4BBA}" sibTransId="{52AC1664-3AF8-4044-A5DA-02B80F52DE7B}"/>
    <dgm:cxn modelId="{729935BB-54B0-4122-BD8E-CA3B086F1488}" srcId="{639EEEA7-AF73-4EFF-BB9E-CAE12A825F77}" destId="{0D824267-4C07-4030-A561-E5671ECB2BCA}" srcOrd="1" destOrd="0" parTransId="{1FDEE7C8-3550-4C39-AEA7-7C9517B1B514}" sibTransId="{C637F5E3-C550-47D9-8FF5-C3D97A7058F2}"/>
    <dgm:cxn modelId="{29EFA302-E7EF-4555-9CFD-9FB9FEC53F1C}" type="presOf" srcId="{0C4C12EF-367E-475A-9BCD-045147436935}" destId="{3D7C7456-A18A-4FE7-AEAD-C65620718AD2}" srcOrd="1" destOrd="0" presId="urn:microsoft.com/office/officeart/2005/8/layout/process3"/>
    <dgm:cxn modelId="{6DD48DD2-E871-460E-B849-6958064D58A7}" type="presOf" srcId="{0D824267-4C07-4030-A561-E5671ECB2BCA}" destId="{CE1D7ECA-B6C6-4BAB-8D6C-45D286BB2732}" srcOrd="0" destOrd="1" presId="urn:microsoft.com/office/officeart/2005/8/layout/process3"/>
    <dgm:cxn modelId="{2552AF33-2D5D-423E-9A35-44BCAA20E6B2}" srcId="{C88AE29F-5AA7-4A0D-9BF1-316F73B77C7B}" destId="{A4897061-8763-47C5-AE20-B0EE5222D53B}" srcOrd="1" destOrd="0" parTransId="{8D955FBD-9DAD-4737-B7EA-166146D32943}" sibTransId="{0C4C12EF-367E-475A-9BCD-045147436935}"/>
    <dgm:cxn modelId="{CAB82EC5-0229-47B6-A82A-02A26015275D}" type="presOf" srcId="{1D25C686-51C9-4430-8C31-6C43C484A5E6}" destId="{9CBF6165-1260-4DA0-8A1D-6A67DDE9A50A}" srcOrd="0" destOrd="0" presId="urn:microsoft.com/office/officeart/2005/8/layout/process3"/>
    <dgm:cxn modelId="{713E26F8-3D30-43C2-BA50-B569BB528443}" type="presOf" srcId="{C88AE29F-5AA7-4A0D-9BF1-316F73B77C7B}" destId="{42CFCFE0-93C2-4418-B853-DB6665449120}" srcOrd="0" destOrd="0" presId="urn:microsoft.com/office/officeart/2005/8/layout/process3"/>
    <dgm:cxn modelId="{A13D740B-937F-48A0-856D-16DEFF8020F5}" type="presOf" srcId="{B30B808E-4DDC-4F1E-97E8-A26E946E6011}" destId="{3FD022FA-3FAC-407A-8126-2501D8006F35}" srcOrd="0" destOrd="0" presId="urn:microsoft.com/office/officeart/2005/8/layout/process3"/>
    <dgm:cxn modelId="{28597E37-FD9A-41CA-A68A-CFCEEF5B2114}" type="presOf" srcId="{1CED8E4E-24CE-437D-A516-C28443B4A156}" destId="{E6B7CC34-A563-4232-ACA5-2F35AB14C621}" srcOrd="0" destOrd="0" presId="urn:microsoft.com/office/officeart/2005/8/layout/process3"/>
    <dgm:cxn modelId="{9B781131-ECC7-45EF-863B-F9C19A03DA76}" type="presOf" srcId="{B6444E58-3DC1-445F-92DA-2DB4B3289627}" destId="{0DC39414-42E6-4F36-9275-6905306B33D9}" srcOrd="1" destOrd="0" presId="urn:microsoft.com/office/officeart/2005/8/layout/process3"/>
    <dgm:cxn modelId="{D3938BD2-0E3F-4F50-AD52-D77D2EA76D48}" srcId="{C88AE29F-5AA7-4A0D-9BF1-316F73B77C7B}" destId="{639EEEA7-AF73-4EFF-BB9E-CAE12A825F77}" srcOrd="0" destOrd="0" parTransId="{C3A42F2B-17BD-40EF-B9E3-A2E439BFBC0D}" sibTransId="{B6444E58-3DC1-445F-92DA-2DB4B3289627}"/>
    <dgm:cxn modelId="{A6024F0E-FB50-4ADC-8808-E1D91FEA0904}" type="presOf" srcId="{0C4C12EF-367E-475A-9BCD-045147436935}" destId="{468A5FF1-7154-42FA-8EFC-9F8919F41041}" srcOrd="0" destOrd="0" presId="urn:microsoft.com/office/officeart/2005/8/layout/process3"/>
    <dgm:cxn modelId="{0C0395B7-1D51-4336-8332-A01DE723E9CD}" type="presOf" srcId="{639EEEA7-AF73-4EFF-BB9E-CAE12A825F77}" destId="{6EB7491D-D06D-45B5-81DE-25007684009F}" srcOrd="1" destOrd="0" presId="urn:microsoft.com/office/officeart/2005/8/layout/process3"/>
    <dgm:cxn modelId="{24CA7F44-4C74-4B2F-AFCC-47D5E070B8B6}" type="presOf" srcId="{A4897061-8763-47C5-AE20-B0EE5222D53B}" destId="{500B458F-DE45-41AE-B4B5-1D003AFAB5A7}" srcOrd="0" destOrd="0" presId="urn:microsoft.com/office/officeart/2005/8/layout/process3"/>
    <dgm:cxn modelId="{4329FB64-302E-43B9-9985-BD0320D2F105}" type="presOf" srcId="{A4897061-8763-47C5-AE20-B0EE5222D53B}" destId="{305D5082-0133-4D94-A4E2-1943BFA5DECC}" srcOrd="1" destOrd="0" presId="urn:microsoft.com/office/officeart/2005/8/layout/process3"/>
    <dgm:cxn modelId="{ED999B46-56C4-427D-8FA5-733CDF2A7A3C}" type="presOf" srcId="{B30B808E-4DDC-4F1E-97E8-A26E946E6011}" destId="{25C1AB30-9F67-45E8-B888-BAA562C367E3}" srcOrd="1" destOrd="0" presId="urn:microsoft.com/office/officeart/2005/8/layout/process3"/>
    <dgm:cxn modelId="{6DAC9429-486E-46DA-B7C3-1A086B80CFDC}" type="presParOf" srcId="{42CFCFE0-93C2-4418-B853-DB6665449120}" destId="{56CC4D38-7A48-47B0-951A-7DCF02C59804}" srcOrd="0" destOrd="0" presId="urn:microsoft.com/office/officeart/2005/8/layout/process3"/>
    <dgm:cxn modelId="{78B36539-AED1-46F6-88CC-13CD1D8FA870}" type="presParOf" srcId="{56CC4D38-7A48-47B0-951A-7DCF02C59804}" destId="{CFF2ABA4-815A-45DD-987C-AADA8E76FE38}" srcOrd="0" destOrd="0" presId="urn:microsoft.com/office/officeart/2005/8/layout/process3"/>
    <dgm:cxn modelId="{34A97E5E-E29A-4BAC-A15D-FDBF21261599}" type="presParOf" srcId="{56CC4D38-7A48-47B0-951A-7DCF02C59804}" destId="{6EB7491D-D06D-45B5-81DE-25007684009F}" srcOrd="1" destOrd="0" presId="urn:microsoft.com/office/officeart/2005/8/layout/process3"/>
    <dgm:cxn modelId="{071E9684-06B9-42F9-AB83-83629B8AEDBD}" type="presParOf" srcId="{56CC4D38-7A48-47B0-951A-7DCF02C59804}" destId="{CE1D7ECA-B6C6-4BAB-8D6C-45D286BB2732}" srcOrd="2" destOrd="0" presId="urn:microsoft.com/office/officeart/2005/8/layout/process3"/>
    <dgm:cxn modelId="{576149D9-B897-43E4-BFE8-CAAA5A586430}" type="presParOf" srcId="{42CFCFE0-93C2-4418-B853-DB6665449120}" destId="{9839821C-D121-4FEB-94E7-BD3C8C5E9C0A}" srcOrd="1" destOrd="0" presId="urn:microsoft.com/office/officeart/2005/8/layout/process3"/>
    <dgm:cxn modelId="{6E976DA7-8843-4B90-84C7-8E3EA75BE407}" type="presParOf" srcId="{9839821C-D121-4FEB-94E7-BD3C8C5E9C0A}" destId="{0DC39414-42E6-4F36-9275-6905306B33D9}" srcOrd="0" destOrd="0" presId="urn:microsoft.com/office/officeart/2005/8/layout/process3"/>
    <dgm:cxn modelId="{C3B108A5-AB76-416A-BDE2-8AFAD95F9EF1}" type="presParOf" srcId="{42CFCFE0-93C2-4418-B853-DB6665449120}" destId="{9F0388EA-9A95-4662-8157-73025E11F429}" srcOrd="2" destOrd="0" presId="urn:microsoft.com/office/officeart/2005/8/layout/process3"/>
    <dgm:cxn modelId="{D861D7B0-FC48-4565-BB9F-989F3EE8E112}" type="presParOf" srcId="{9F0388EA-9A95-4662-8157-73025E11F429}" destId="{500B458F-DE45-41AE-B4B5-1D003AFAB5A7}" srcOrd="0" destOrd="0" presId="urn:microsoft.com/office/officeart/2005/8/layout/process3"/>
    <dgm:cxn modelId="{BAB205D5-5F7A-4FAC-9D4A-5207EE477EFC}" type="presParOf" srcId="{9F0388EA-9A95-4662-8157-73025E11F429}" destId="{305D5082-0133-4D94-A4E2-1943BFA5DECC}" srcOrd="1" destOrd="0" presId="urn:microsoft.com/office/officeart/2005/8/layout/process3"/>
    <dgm:cxn modelId="{BF4C0DAC-8C29-4873-ACFD-3C55CD61FE7B}" type="presParOf" srcId="{9F0388EA-9A95-4662-8157-73025E11F429}" destId="{E6B7CC34-A563-4232-ACA5-2F35AB14C621}" srcOrd="2" destOrd="0" presId="urn:microsoft.com/office/officeart/2005/8/layout/process3"/>
    <dgm:cxn modelId="{FBCE0F97-F8AF-4995-BA4E-51D1E611825F}" type="presParOf" srcId="{42CFCFE0-93C2-4418-B853-DB6665449120}" destId="{468A5FF1-7154-42FA-8EFC-9F8919F41041}" srcOrd="3" destOrd="0" presId="urn:microsoft.com/office/officeart/2005/8/layout/process3"/>
    <dgm:cxn modelId="{60A2CAD5-D95D-4EB6-98AE-880A394B86BF}" type="presParOf" srcId="{468A5FF1-7154-42FA-8EFC-9F8919F41041}" destId="{3D7C7456-A18A-4FE7-AEAD-C65620718AD2}" srcOrd="0" destOrd="0" presId="urn:microsoft.com/office/officeart/2005/8/layout/process3"/>
    <dgm:cxn modelId="{365FF254-059A-4B9A-B8FE-F2551F0DD7B8}" type="presParOf" srcId="{42CFCFE0-93C2-4418-B853-DB6665449120}" destId="{40361A3C-B45C-411C-B2C8-4B29081B44D4}" srcOrd="4" destOrd="0" presId="urn:microsoft.com/office/officeart/2005/8/layout/process3"/>
    <dgm:cxn modelId="{73703DCC-A7AD-4DB9-91F2-D90AD932838C}" type="presParOf" srcId="{40361A3C-B45C-411C-B2C8-4B29081B44D4}" destId="{3FD022FA-3FAC-407A-8126-2501D8006F35}" srcOrd="0" destOrd="0" presId="urn:microsoft.com/office/officeart/2005/8/layout/process3"/>
    <dgm:cxn modelId="{C2D54410-92FD-4F73-8134-4D34882B7ABB}" type="presParOf" srcId="{40361A3C-B45C-411C-B2C8-4B29081B44D4}" destId="{25C1AB30-9F67-45E8-B888-BAA562C367E3}" srcOrd="1" destOrd="0" presId="urn:microsoft.com/office/officeart/2005/8/layout/process3"/>
    <dgm:cxn modelId="{CA04A694-4C1E-4B11-B1C8-8BA8E6322FBE}" type="presParOf" srcId="{40361A3C-B45C-411C-B2C8-4B29081B44D4}" destId="{9CBF6165-1260-4DA0-8A1D-6A67DDE9A50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AD41C1-3351-4AB8-9B6D-3C2892F9AC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597C04-9DF1-4D55-A7D6-9107EB70F641}">
      <dgm:prSet/>
      <dgm:spPr/>
      <dgm:t>
        <a:bodyPr/>
        <a:lstStyle/>
        <a:p>
          <a:pPr rtl="0"/>
          <a:r>
            <a:rPr lang="en-US" dirty="0" smtClean="0"/>
            <a:t>GET</a:t>
          </a:r>
          <a:endParaRPr lang="en-US" dirty="0"/>
        </a:p>
      </dgm:t>
    </dgm:pt>
    <dgm:pt modelId="{FCBE8C18-F2B8-4245-8EC2-054F32CEF266}" type="parTrans" cxnId="{735A0BD2-A621-4783-9826-0CF1D8B0CD7A}">
      <dgm:prSet/>
      <dgm:spPr/>
      <dgm:t>
        <a:bodyPr/>
        <a:lstStyle/>
        <a:p>
          <a:endParaRPr lang="en-US"/>
        </a:p>
      </dgm:t>
    </dgm:pt>
    <dgm:pt modelId="{59FAC902-F5B7-40A6-999E-92F3BC846A13}" type="sibTrans" cxnId="{735A0BD2-A621-4783-9826-0CF1D8B0CD7A}">
      <dgm:prSet/>
      <dgm:spPr/>
      <dgm:t>
        <a:bodyPr/>
        <a:lstStyle/>
        <a:p>
          <a:endParaRPr lang="en-US"/>
        </a:p>
      </dgm:t>
    </dgm:pt>
    <dgm:pt modelId="{C63A839C-CB14-43F4-9CBE-F82320F88F34}">
      <dgm:prSet/>
      <dgm:spPr/>
      <dgm:t>
        <a:bodyPr/>
        <a:lstStyle/>
        <a:p>
          <a:pPr rtl="0"/>
          <a:r>
            <a:rPr lang="en-US" dirty="0" smtClean="0"/>
            <a:t>POST</a:t>
          </a:r>
          <a:endParaRPr lang="en-US" dirty="0"/>
        </a:p>
      </dgm:t>
    </dgm:pt>
    <dgm:pt modelId="{1AF315F7-43EA-423B-98D9-6713DD5493E6}" type="parTrans" cxnId="{F1CAAD3D-D72C-4582-889E-A5F129318E48}">
      <dgm:prSet/>
      <dgm:spPr/>
      <dgm:t>
        <a:bodyPr/>
        <a:lstStyle/>
        <a:p>
          <a:endParaRPr lang="en-US"/>
        </a:p>
      </dgm:t>
    </dgm:pt>
    <dgm:pt modelId="{B2ECC107-8028-44E6-B484-2A2CA9523605}" type="sibTrans" cxnId="{F1CAAD3D-D72C-4582-889E-A5F129318E48}">
      <dgm:prSet/>
      <dgm:spPr/>
      <dgm:t>
        <a:bodyPr/>
        <a:lstStyle/>
        <a:p>
          <a:endParaRPr lang="en-US"/>
        </a:p>
      </dgm:t>
    </dgm:pt>
    <dgm:pt modelId="{33E29B30-50EE-47CF-8F5D-B5A83B85234E}">
      <dgm:prSet/>
      <dgm:spPr/>
      <dgm:t>
        <a:bodyPr/>
        <a:lstStyle/>
        <a:p>
          <a:pPr rtl="0"/>
          <a:r>
            <a:rPr lang="en-US" dirty="0" smtClean="0"/>
            <a:t>Requests a data representation. </a:t>
          </a:r>
          <a:endParaRPr lang="en-US" dirty="0"/>
        </a:p>
      </dgm:t>
    </dgm:pt>
    <dgm:pt modelId="{A1843ACA-2750-4F42-AE79-1139DE9F5922}" type="parTrans" cxnId="{454AC759-8165-46B6-9171-4BA926BD53C6}">
      <dgm:prSet/>
      <dgm:spPr/>
      <dgm:t>
        <a:bodyPr/>
        <a:lstStyle/>
        <a:p>
          <a:endParaRPr lang="en-US"/>
        </a:p>
      </dgm:t>
    </dgm:pt>
    <dgm:pt modelId="{5885550E-AE00-4A23-81FF-516F9131C387}" type="sibTrans" cxnId="{454AC759-8165-46B6-9171-4BA926BD53C6}">
      <dgm:prSet/>
      <dgm:spPr/>
      <dgm:t>
        <a:bodyPr/>
        <a:lstStyle/>
        <a:p>
          <a:endParaRPr lang="en-US"/>
        </a:p>
      </dgm:t>
    </dgm:pt>
    <dgm:pt modelId="{ED77B3CE-A57A-4AF2-BBDA-068CE42935B2}">
      <dgm:prSet/>
      <dgm:spPr/>
      <dgm:t>
        <a:bodyPr/>
        <a:lstStyle/>
        <a:p>
          <a:pPr rtl="0"/>
          <a:r>
            <a:rPr lang="en-US" b="1" smtClean="0"/>
            <a:t>SHOULD </a:t>
          </a:r>
          <a:r>
            <a:rPr lang="en-US" b="1" dirty="0" smtClean="0"/>
            <a:t>ONLY RETRIEVE DATA</a:t>
          </a:r>
          <a:endParaRPr lang="en-US" dirty="0"/>
        </a:p>
      </dgm:t>
    </dgm:pt>
    <dgm:pt modelId="{AE7EA1B2-A9CF-4BAA-B79A-D36CFFC5F92C}" type="parTrans" cxnId="{47B1A041-48EF-4C1D-8A57-F30E4218CA30}">
      <dgm:prSet/>
      <dgm:spPr/>
      <dgm:t>
        <a:bodyPr/>
        <a:lstStyle/>
        <a:p>
          <a:endParaRPr lang="en-US"/>
        </a:p>
      </dgm:t>
    </dgm:pt>
    <dgm:pt modelId="{43F8B988-F816-43D1-BB72-53B209701A2A}" type="sibTrans" cxnId="{47B1A041-48EF-4C1D-8A57-F30E4218CA30}">
      <dgm:prSet/>
      <dgm:spPr/>
      <dgm:t>
        <a:bodyPr/>
        <a:lstStyle/>
        <a:p>
          <a:endParaRPr lang="en-US"/>
        </a:p>
      </dgm:t>
    </dgm:pt>
    <dgm:pt modelId="{CACE87BC-0905-4FC0-994D-0C1D73267D1B}">
      <dgm:prSet/>
      <dgm:spPr/>
      <dgm:t>
        <a:bodyPr/>
        <a:lstStyle/>
        <a:p>
          <a:pPr rtl="0"/>
          <a:r>
            <a:rPr lang="en-US" dirty="0" smtClean="0"/>
            <a:t>Sends data to a server to change its state. </a:t>
          </a:r>
          <a:endParaRPr lang="en-US" dirty="0"/>
        </a:p>
      </dgm:t>
    </dgm:pt>
    <dgm:pt modelId="{559BDBA2-FED7-408E-8F56-32B6EF3C2D5F}" type="parTrans" cxnId="{2A53540F-AF46-470B-838C-899BD461E1AB}">
      <dgm:prSet/>
      <dgm:spPr/>
      <dgm:t>
        <a:bodyPr/>
        <a:lstStyle/>
        <a:p>
          <a:endParaRPr lang="en-US"/>
        </a:p>
      </dgm:t>
    </dgm:pt>
    <dgm:pt modelId="{4774934B-C699-4C55-B79B-118BEAAEA797}" type="sibTrans" cxnId="{2A53540F-AF46-470B-838C-899BD461E1AB}">
      <dgm:prSet/>
      <dgm:spPr/>
      <dgm:t>
        <a:bodyPr/>
        <a:lstStyle/>
        <a:p>
          <a:endParaRPr lang="en-US"/>
        </a:p>
      </dgm:t>
    </dgm:pt>
    <dgm:pt modelId="{16CF0AEF-A28E-4F08-89E0-DE87E4450493}">
      <dgm:prSet/>
      <dgm:spPr/>
      <dgm:t>
        <a:bodyPr/>
        <a:lstStyle/>
        <a:p>
          <a:pPr rtl="0"/>
          <a:r>
            <a:rPr lang="en-US" smtClean="0"/>
            <a:t>Often </a:t>
          </a:r>
          <a:r>
            <a:rPr lang="en-US" dirty="0" smtClean="0"/>
            <a:t>used for HTML Forms</a:t>
          </a:r>
          <a:endParaRPr lang="en-US" dirty="0"/>
        </a:p>
      </dgm:t>
    </dgm:pt>
    <dgm:pt modelId="{B28B8955-CFA6-4B6B-AE3F-94C5D51C0CA0}" type="parTrans" cxnId="{06890863-1BB7-4784-966A-B3CEAD6AE8C1}">
      <dgm:prSet/>
      <dgm:spPr/>
      <dgm:t>
        <a:bodyPr/>
        <a:lstStyle/>
        <a:p>
          <a:endParaRPr lang="en-US"/>
        </a:p>
      </dgm:t>
    </dgm:pt>
    <dgm:pt modelId="{074CE7F4-4713-44F9-B355-4ADA08D3DC33}" type="sibTrans" cxnId="{06890863-1BB7-4784-966A-B3CEAD6AE8C1}">
      <dgm:prSet/>
      <dgm:spPr/>
      <dgm:t>
        <a:bodyPr/>
        <a:lstStyle/>
        <a:p>
          <a:endParaRPr lang="en-US"/>
        </a:p>
      </dgm:t>
    </dgm:pt>
    <dgm:pt modelId="{5F1D35D3-8A8C-4B5B-A796-06023864817E}" type="pres">
      <dgm:prSet presAssocID="{EBAD41C1-3351-4AB8-9B6D-3C2892F9ACA2}" presName="linear" presStyleCnt="0">
        <dgm:presLayoutVars>
          <dgm:animLvl val="lvl"/>
          <dgm:resizeHandles val="exact"/>
        </dgm:presLayoutVars>
      </dgm:prSet>
      <dgm:spPr/>
    </dgm:pt>
    <dgm:pt modelId="{48909432-F9D9-4D01-B71A-EE73F32D91BA}" type="pres">
      <dgm:prSet presAssocID="{26597C04-9DF1-4D55-A7D6-9107EB70F64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A49EB-AF0E-49E2-BF55-A3261A124AC1}" type="pres">
      <dgm:prSet presAssocID="{26597C04-9DF1-4D55-A7D6-9107EB70F64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819DE-4329-4193-B004-A6D4842F37F9}" type="pres">
      <dgm:prSet presAssocID="{C63A839C-CB14-43F4-9CBE-F82320F88F3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54707-9C52-4028-BF91-7F8AFB5284AC}" type="pres">
      <dgm:prSet presAssocID="{C63A839C-CB14-43F4-9CBE-F82320F88F3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54AC759-8165-46B6-9171-4BA926BD53C6}" srcId="{26597C04-9DF1-4D55-A7D6-9107EB70F641}" destId="{33E29B30-50EE-47CF-8F5D-B5A83B85234E}" srcOrd="0" destOrd="0" parTransId="{A1843ACA-2750-4F42-AE79-1139DE9F5922}" sibTransId="{5885550E-AE00-4A23-81FF-516F9131C387}"/>
    <dgm:cxn modelId="{574B5317-7DC8-4BFC-BF66-96E858A9F747}" type="presOf" srcId="{CACE87BC-0905-4FC0-994D-0C1D73267D1B}" destId="{1A754707-9C52-4028-BF91-7F8AFB5284AC}" srcOrd="0" destOrd="0" presId="urn:microsoft.com/office/officeart/2005/8/layout/vList2"/>
    <dgm:cxn modelId="{47B1A041-48EF-4C1D-8A57-F30E4218CA30}" srcId="{26597C04-9DF1-4D55-A7D6-9107EB70F641}" destId="{ED77B3CE-A57A-4AF2-BBDA-068CE42935B2}" srcOrd="1" destOrd="0" parTransId="{AE7EA1B2-A9CF-4BAA-B79A-D36CFFC5F92C}" sibTransId="{43F8B988-F816-43D1-BB72-53B209701A2A}"/>
    <dgm:cxn modelId="{735A0BD2-A621-4783-9826-0CF1D8B0CD7A}" srcId="{EBAD41C1-3351-4AB8-9B6D-3C2892F9ACA2}" destId="{26597C04-9DF1-4D55-A7D6-9107EB70F641}" srcOrd="0" destOrd="0" parTransId="{FCBE8C18-F2B8-4245-8EC2-054F32CEF266}" sibTransId="{59FAC902-F5B7-40A6-999E-92F3BC846A13}"/>
    <dgm:cxn modelId="{06890863-1BB7-4784-966A-B3CEAD6AE8C1}" srcId="{C63A839C-CB14-43F4-9CBE-F82320F88F34}" destId="{16CF0AEF-A28E-4F08-89E0-DE87E4450493}" srcOrd="1" destOrd="0" parTransId="{B28B8955-CFA6-4B6B-AE3F-94C5D51C0CA0}" sibTransId="{074CE7F4-4713-44F9-B355-4ADA08D3DC33}"/>
    <dgm:cxn modelId="{56262FBE-6C07-439A-80FB-2A5232F289DA}" type="presOf" srcId="{ED77B3CE-A57A-4AF2-BBDA-068CE42935B2}" destId="{BFBA49EB-AF0E-49E2-BF55-A3261A124AC1}" srcOrd="0" destOrd="1" presId="urn:microsoft.com/office/officeart/2005/8/layout/vList2"/>
    <dgm:cxn modelId="{2A53540F-AF46-470B-838C-899BD461E1AB}" srcId="{C63A839C-CB14-43F4-9CBE-F82320F88F34}" destId="{CACE87BC-0905-4FC0-994D-0C1D73267D1B}" srcOrd="0" destOrd="0" parTransId="{559BDBA2-FED7-408E-8F56-32B6EF3C2D5F}" sibTransId="{4774934B-C699-4C55-B79B-118BEAAEA797}"/>
    <dgm:cxn modelId="{F1CAAD3D-D72C-4582-889E-A5F129318E48}" srcId="{EBAD41C1-3351-4AB8-9B6D-3C2892F9ACA2}" destId="{C63A839C-CB14-43F4-9CBE-F82320F88F34}" srcOrd="1" destOrd="0" parTransId="{1AF315F7-43EA-423B-98D9-6713DD5493E6}" sibTransId="{B2ECC107-8028-44E6-B484-2A2CA9523605}"/>
    <dgm:cxn modelId="{5333E140-619F-4424-87DE-8921F3CE1F42}" type="presOf" srcId="{C63A839C-CB14-43F4-9CBE-F82320F88F34}" destId="{2BA819DE-4329-4193-B004-A6D4842F37F9}" srcOrd="0" destOrd="0" presId="urn:microsoft.com/office/officeart/2005/8/layout/vList2"/>
    <dgm:cxn modelId="{42623982-A791-436F-9D74-4B1BE21D1359}" type="presOf" srcId="{16CF0AEF-A28E-4F08-89E0-DE87E4450493}" destId="{1A754707-9C52-4028-BF91-7F8AFB5284AC}" srcOrd="0" destOrd="1" presId="urn:microsoft.com/office/officeart/2005/8/layout/vList2"/>
    <dgm:cxn modelId="{32907BD4-61AD-4C56-BD89-33462FA14A84}" type="presOf" srcId="{33E29B30-50EE-47CF-8F5D-B5A83B85234E}" destId="{BFBA49EB-AF0E-49E2-BF55-A3261A124AC1}" srcOrd="0" destOrd="0" presId="urn:microsoft.com/office/officeart/2005/8/layout/vList2"/>
    <dgm:cxn modelId="{56463D86-C5C3-43E5-9B4B-05A40C724E3C}" type="presOf" srcId="{26597C04-9DF1-4D55-A7D6-9107EB70F641}" destId="{48909432-F9D9-4D01-B71A-EE73F32D91BA}" srcOrd="0" destOrd="0" presId="urn:microsoft.com/office/officeart/2005/8/layout/vList2"/>
    <dgm:cxn modelId="{C3A7737A-83D8-4E46-B756-50A7243B45AB}" type="presOf" srcId="{EBAD41C1-3351-4AB8-9B6D-3C2892F9ACA2}" destId="{5F1D35D3-8A8C-4B5B-A796-06023864817E}" srcOrd="0" destOrd="0" presId="urn:microsoft.com/office/officeart/2005/8/layout/vList2"/>
    <dgm:cxn modelId="{6B47949C-273A-48B5-B675-108EFF1228BC}" type="presParOf" srcId="{5F1D35D3-8A8C-4B5B-A796-06023864817E}" destId="{48909432-F9D9-4D01-B71A-EE73F32D91BA}" srcOrd="0" destOrd="0" presId="urn:microsoft.com/office/officeart/2005/8/layout/vList2"/>
    <dgm:cxn modelId="{E869D168-3B7C-4835-9ACF-3B02E765D6FF}" type="presParOf" srcId="{5F1D35D3-8A8C-4B5B-A796-06023864817E}" destId="{BFBA49EB-AF0E-49E2-BF55-A3261A124AC1}" srcOrd="1" destOrd="0" presId="urn:microsoft.com/office/officeart/2005/8/layout/vList2"/>
    <dgm:cxn modelId="{9BC8C567-B414-4AEA-8553-261B16973DB9}" type="presParOf" srcId="{5F1D35D3-8A8C-4B5B-A796-06023864817E}" destId="{2BA819DE-4329-4193-B004-A6D4842F37F9}" srcOrd="2" destOrd="0" presId="urn:microsoft.com/office/officeart/2005/8/layout/vList2"/>
    <dgm:cxn modelId="{26DFAD8C-A5F3-45E8-9840-05FEEF315808}" type="presParOf" srcId="{5F1D35D3-8A8C-4B5B-A796-06023864817E}" destId="{1A754707-9C52-4028-BF91-7F8AFB5284A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FF9B8-9F63-4B3B-BF7C-15C9EC1437AB}">
      <dsp:nvSpPr>
        <dsp:cNvPr id="0" name=""/>
        <dsp:cNvSpPr/>
      </dsp:nvSpPr>
      <dsp:spPr>
        <a:xfrm>
          <a:off x="0" y="218939"/>
          <a:ext cx="1001871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23C70-E43B-47AE-8D08-FF6156AAA2E5}">
      <dsp:nvSpPr>
        <dsp:cNvPr id="0" name=""/>
        <dsp:cNvSpPr/>
      </dsp:nvSpPr>
      <dsp:spPr>
        <a:xfrm>
          <a:off x="500935" y="12299"/>
          <a:ext cx="70130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Caching (public or private)</a:t>
          </a:r>
        </a:p>
      </dsp:txBody>
      <dsp:txXfrm>
        <a:off x="521110" y="32474"/>
        <a:ext cx="6972748" cy="372930"/>
      </dsp:txXfrm>
    </dsp:sp>
    <dsp:sp modelId="{FEC6BC33-4897-468E-845F-84F61E051706}">
      <dsp:nvSpPr>
        <dsp:cNvPr id="0" name=""/>
        <dsp:cNvSpPr/>
      </dsp:nvSpPr>
      <dsp:spPr>
        <a:xfrm>
          <a:off x="0" y="853979"/>
          <a:ext cx="1001871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1FECE-CD71-43FF-A3E2-B99CADAAA070}">
      <dsp:nvSpPr>
        <dsp:cNvPr id="0" name=""/>
        <dsp:cNvSpPr/>
      </dsp:nvSpPr>
      <dsp:spPr>
        <a:xfrm>
          <a:off x="500935" y="647339"/>
          <a:ext cx="70130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Filtering (Antivirus scan or Parental Control)</a:t>
          </a:r>
          <a:endParaRPr lang="en-US" sz="1400" kern="1200" dirty="0"/>
        </a:p>
      </dsp:txBody>
      <dsp:txXfrm>
        <a:off x="521110" y="667514"/>
        <a:ext cx="6972748" cy="372930"/>
      </dsp:txXfrm>
    </dsp:sp>
    <dsp:sp modelId="{31979EE5-23B6-4480-A3A0-9BD1ABB50BAA}">
      <dsp:nvSpPr>
        <dsp:cNvPr id="0" name=""/>
        <dsp:cNvSpPr/>
      </dsp:nvSpPr>
      <dsp:spPr>
        <a:xfrm>
          <a:off x="0" y="1489020"/>
          <a:ext cx="1001871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07129-A21D-410E-8598-305FA961C8EB}">
      <dsp:nvSpPr>
        <dsp:cNvPr id="0" name=""/>
        <dsp:cNvSpPr/>
      </dsp:nvSpPr>
      <dsp:spPr>
        <a:xfrm>
          <a:off x="500935" y="1282380"/>
          <a:ext cx="70130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Load balancing (Allows multiple servers to server multiple requests)</a:t>
          </a:r>
          <a:endParaRPr lang="en-US" sz="1400" kern="1200" dirty="0"/>
        </a:p>
      </dsp:txBody>
      <dsp:txXfrm>
        <a:off x="521110" y="1302555"/>
        <a:ext cx="6972748" cy="372930"/>
      </dsp:txXfrm>
    </dsp:sp>
    <dsp:sp modelId="{22CF19D8-479B-4D9A-A226-C0C9F53FA9FF}">
      <dsp:nvSpPr>
        <dsp:cNvPr id="0" name=""/>
        <dsp:cNvSpPr/>
      </dsp:nvSpPr>
      <dsp:spPr>
        <a:xfrm>
          <a:off x="0" y="2124060"/>
          <a:ext cx="1001871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D970D-3889-4C8D-A0F6-F785CF56BA61}">
      <dsp:nvSpPr>
        <dsp:cNvPr id="0" name=""/>
        <dsp:cNvSpPr/>
      </dsp:nvSpPr>
      <dsp:spPr>
        <a:xfrm>
          <a:off x="500935" y="1917420"/>
          <a:ext cx="70130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Authenticating (Access control to resources)</a:t>
          </a:r>
          <a:endParaRPr lang="en-US" sz="1400" kern="1200" dirty="0"/>
        </a:p>
      </dsp:txBody>
      <dsp:txXfrm>
        <a:off x="521110" y="1937595"/>
        <a:ext cx="6972748" cy="372930"/>
      </dsp:txXfrm>
    </dsp:sp>
    <dsp:sp modelId="{39B00842-101E-479B-9DF7-F7936BDD62F5}">
      <dsp:nvSpPr>
        <dsp:cNvPr id="0" name=""/>
        <dsp:cNvSpPr/>
      </dsp:nvSpPr>
      <dsp:spPr>
        <a:xfrm>
          <a:off x="0" y="2759100"/>
          <a:ext cx="10018712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9127F-25E2-4F60-A9EE-38C2BD755C04}">
      <dsp:nvSpPr>
        <dsp:cNvPr id="0" name=""/>
        <dsp:cNvSpPr/>
      </dsp:nvSpPr>
      <dsp:spPr>
        <a:xfrm>
          <a:off x="500935" y="2552460"/>
          <a:ext cx="701309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Logging (Storage of historical information)</a:t>
          </a:r>
          <a:endParaRPr lang="en-US" sz="1400" kern="1200" dirty="0"/>
        </a:p>
      </dsp:txBody>
      <dsp:txXfrm>
        <a:off x="521110" y="2572635"/>
        <a:ext cx="6972748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12ACB-199E-4DED-98C3-5324B502C69B}">
      <dsp:nvSpPr>
        <dsp:cNvPr id="0" name=""/>
        <dsp:cNvSpPr/>
      </dsp:nvSpPr>
      <dsp:spPr>
        <a:xfrm>
          <a:off x="799255" y="868076"/>
          <a:ext cx="4107415" cy="483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09857-387D-40AA-B859-D7F3F36DEB82}">
      <dsp:nvSpPr>
        <dsp:cNvPr id="0" name=""/>
        <dsp:cNvSpPr/>
      </dsp:nvSpPr>
      <dsp:spPr>
        <a:xfrm>
          <a:off x="799255" y="1049555"/>
          <a:ext cx="301745" cy="301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F1B97-42A5-4170-A8EC-485B4D0F1955}">
      <dsp:nvSpPr>
        <dsp:cNvPr id="0" name=""/>
        <dsp:cNvSpPr/>
      </dsp:nvSpPr>
      <dsp:spPr>
        <a:xfrm>
          <a:off x="799255" y="0"/>
          <a:ext cx="4107415" cy="868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Caching</a:t>
          </a:r>
          <a:endParaRPr lang="en-US" sz="4900" kern="1200" dirty="0"/>
        </a:p>
      </dsp:txBody>
      <dsp:txXfrm>
        <a:off x="799255" y="0"/>
        <a:ext cx="4107415" cy="868076"/>
      </dsp:txXfrm>
    </dsp:sp>
    <dsp:sp modelId="{D77BAC72-7764-42C0-ABC7-211A7C491008}">
      <dsp:nvSpPr>
        <dsp:cNvPr id="0" name=""/>
        <dsp:cNvSpPr/>
      </dsp:nvSpPr>
      <dsp:spPr>
        <a:xfrm>
          <a:off x="799255" y="1752915"/>
          <a:ext cx="301738" cy="3017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B2F96-3124-4870-A960-6CB05C021BD4}">
      <dsp:nvSpPr>
        <dsp:cNvPr id="0" name=""/>
        <dsp:cNvSpPr/>
      </dsp:nvSpPr>
      <dsp:spPr>
        <a:xfrm>
          <a:off x="1086774" y="1552108"/>
          <a:ext cx="3819896" cy="70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Controls how docs are cached</a:t>
          </a:r>
          <a:endParaRPr lang="en-US" sz="2100" kern="1200" dirty="0"/>
        </a:p>
      </dsp:txBody>
      <dsp:txXfrm>
        <a:off x="1086774" y="1552108"/>
        <a:ext cx="3819896" cy="703352"/>
      </dsp:txXfrm>
    </dsp:sp>
    <dsp:sp modelId="{61837EE0-A762-493F-9C73-106B9B3D3BEF}">
      <dsp:nvSpPr>
        <dsp:cNvPr id="0" name=""/>
        <dsp:cNvSpPr/>
      </dsp:nvSpPr>
      <dsp:spPr>
        <a:xfrm>
          <a:off x="799255" y="2456268"/>
          <a:ext cx="301738" cy="3017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BB6D-5E46-4C52-A898-2509583236CD}">
      <dsp:nvSpPr>
        <dsp:cNvPr id="0" name=""/>
        <dsp:cNvSpPr/>
      </dsp:nvSpPr>
      <dsp:spPr>
        <a:xfrm>
          <a:off x="1086774" y="2255460"/>
          <a:ext cx="3819896" cy="70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How to cache and for how long</a:t>
          </a:r>
          <a:endParaRPr lang="en-US" sz="2100" kern="1200" dirty="0"/>
        </a:p>
      </dsp:txBody>
      <dsp:txXfrm>
        <a:off x="1086774" y="2255460"/>
        <a:ext cx="3819896" cy="703352"/>
      </dsp:txXfrm>
    </dsp:sp>
    <dsp:sp modelId="{2DBBD37B-64BE-4978-BEB7-D38940F39FDF}">
      <dsp:nvSpPr>
        <dsp:cNvPr id="0" name=""/>
        <dsp:cNvSpPr/>
      </dsp:nvSpPr>
      <dsp:spPr>
        <a:xfrm>
          <a:off x="799255" y="3159620"/>
          <a:ext cx="301738" cy="3017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18D05-023D-4CF0-8625-E67DCA172907}">
      <dsp:nvSpPr>
        <dsp:cNvPr id="0" name=""/>
        <dsp:cNvSpPr/>
      </dsp:nvSpPr>
      <dsp:spPr>
        <a:xfrm>
          <a:off x="1086774" y="2958813"/>
          <a:ext cx="3819896" cy="70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Can also ignore</a:t>
          </a:r>
          <a:endParaRPr lang="en-US" sz="2100" kern="1200" dirty="0"/>
        </a:p>
      </dsp:txBody>
      <dsp:txXfrm>
        <a:off x="1086774" y="2958813"/>
        <a:ext cx="3819896" cy="703352"/>
      </dsp:txXfrm>
    </dsp:sp>
    <dsp:sp modelId="{C98CDA60-6E23-4D33-B023-101E14A533C3}">
      <dsp:nvSpPr>
        <dsp:cNvPr id="0" name=""/>
        <dsp:cNvSpPr/>
      </dsp:nvSpPr>
      <dsp:spPr>
        <a:xfrm>
          <a:off x="5112042" y="868076"/>
          <a:ext cx="4107415" cy="483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B5661-FF72-4299-AE38-D8619915B16C}">
      <dsp:nvSpPr>
        <dsp:cNvPr id="0" name=""/>
        <dsp:cNvSpPr/>
      </dsp:nvSpPr>
      <dsp:spPr>
        <a:xfrm>
          <a:off x="5112042" y="1049555"/>
          <a:ext cx="301745" cy="301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824AD-7D36-4C8E-AE05-106106D1CE53}">
      <dsp:nvSpPr>
        <dsp:cNvPr id="0" name=""/>
        <dsp:cNvSpPr/>
      </dsp:nvSpPr>
      <dsp:spPr>
        <a:xfrm>
          <a:off x="5112042" y="0"/>
          <a:ext cx="4107415" cy="868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Authentication</a:t>
          </a:r>
          <a:endParaRPr lang="en-US" sz="4900" kern="1200" dirty="0"/>
        </a:p>
      </dsp:txBody>
      <dsp:txXfrm>
        <a:off x="5112042" y="0"/>
        <a:ext cx="4107415" cy="868076"/>
      </dsp:txXfrm>
    </dsp:sp>
    <dsp:sp modelId="{9486A55F-F905-4772-84B4-1CC763B34CC9}">
      <dsp:nvSpPr>
        <dsp:cNvPr id="0" name=""/>
        <dsp:cNvSpPr/>
      </dsp:nvSpPr>
      <dsp:spPr>
        <a:xfrm>
          <a:off x="5112042" y="1752915"/>
          <a:ext cx="301738" cy="3017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23575-A184-42FC-A767-F77B7923CF13}">
      <dsp:nvSpPr>
        <dsp:cNvPr id="0" name=""/>
        <dsp:cNvSpPr/>
      </dsp:nvSpPr>
      <dsp:spPr>
        <a:xfrm>
          <a:off x="5399561" y="1552108"/>
          <a:ext cx="3819896" cy="70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Access right controls</a:t>
          </a:r>
          <a:endParaRPr lang="en-US" sz="2100" kern="1200" dirty="0"/>
        </a:p>
      </dsp:txBody>
      <dsp:txXfrm>
        <a:off x="5399561" y="1552108"/>
        <a:ext cx="3819896" cy="703352"/>
      </dsp:txXfrm>
    </dsp:sp>
    <dsp:sp modelId="{F37E3ADF-81AF-400E-95F1-C76E156C9AC3}">
      <dsp:nvSpPr>
        <dsp:cNvPr id="0" name=""/>
        <dsp:cNvSpPr/>
      </dsp:nvSpPr>
      <dsp:spPr>
        <a:xfrm>
          <a:off x="5112042" y="2456268"/>
          <a:ext cx="301738" cy="3017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6B50D-5A70-4D7D-9D90-F56CF88AFE59}">
      <dsp:nvSpPr>
        <dsp:cNvPr id="0" name=""/>
        <dsp:cNvSpPr/>
      </dsp:nvSpPr>
      <dsp:spPr>
        <a:xfrm>
          <a:off x="5399561" y="2255460"/>
          <a:ext cx="3819896" cy="70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Using WWW-Authenticate</a:t>
          </a:r>
          <a:endParaRPr lang="en-US" sz="2100" kern="1200" dirty="0"/>
        </a:p>
      </dsp:txBody>
      <dsp:txXfrm>
        <a:off x="5399561" y="2255460"/>
        <a:ext cx="3819896" cy="703352"/>
      </dsp:txXfrm>
    </dsp:sp>
    <dsp:sp modelId="{0D079F58-64CA-4C4D-829F-D7EAF8369F8D}">
      <dsp:nvSpPr>
        <dsp:cNvPr id="0" name=""/>
        <dsp:cNvSpPr/>
      </dsp:nvSpPr>
      <dsp:spPr>
        <a:xfrm>
          <a:off x="5112042" y="3159620"/>
          <a:ext cx="301738" cy="3017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46E9A-62EC-4C15-9938-43447FAE325A}">
      <dsp:nvSpPr>
        <dsp:cNvPr id="0" name=""/>
        <dsp:cNvSpPr/>
      </dsp:nvSpPr>
      <dsp:spPr>
        <a:xfrm>
          <a:off x="5399561" y="2958813"/>
          <a:ext cx="3819896" cy="70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Or sessions through Cookies</a:t>
          </a:r>
          <a:endParaRPr lang="en-US" sz="2100" kern="1200" dirty="0"/>
        </a:p>
      </dsp:txBody>
      <dsp:txXfrm>
        <a:off x="5399561" y="2958813"/>
        <a:ext cx="3819896" cy="703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B331B-0C95-4CCC-9F68-249B51696928}">
      <dsp:nvSpPr>
        <dsp:cNvPr id="0" name=""/>
        <dsp:cNvSpPr/>
      </dsp:nvSpPr>
      <dsp:spPr>
        <a:xfrm>
          <a:off x="826177" y="910261"/>
          <a:ext cx="4307020" cy="506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847A0-6DB1-4541-9DC5-9218288BBF81}">
      <dsp:nvSpPr>
        <dsp:cNvPr id="0" name=""/>
        <dsp:cNvSpPr/>
      </dsp:nvSpPr>
      <dsp:spPr>
        <a:xfrm>
          <a:off x="826177" y="1100560"/>
          <a:ext cx="316409" cy="31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E4AEF-C7E5-4AAE-863B-30BFB7761C9B}">
      <dsp:nvSpPr>
        <dsp:cNvPr id="0" name=""/>
        <dsp:cNvSpPr/>
      </dsp:nvSpPr>
      <dsp:spPr>
        <a:xfrm>
          <a:off x="826177" y="0"/>
          <a:ext cx="4307020" cy="910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Sessions</a:t>
          </a:r>
          <a:endParaRPr lang="en-US" sz="3900" kern="1200" dirty="0"/>
        </a:p>
      </dsp:txBody>
      <dsp:txXfrm>
        <a:off x="826177" y="0"/>
        <a:ext cx="4307020" cy="910261"/>
      </dsp:txXfrm>
    </dsp:sp>
    <dsp:sp modelId="{E2FB453F-4688-4127-A1E9-E4C2882B4581}">
      <dsp:nvSpPr>
        <dsp:cNvPr id="0" name=""/>
        <dsp:cNvSpPr/>
      </dsp:nvSpPr>
      <dsp:spPr>
        <a:xfrm>
          <a:off x="826177" y="1838100"/>
          <a:ext cx="316401" cy="3164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9FD54-7B66-4CED-A827-FCB01117881F}">
      <dsp:nvSpPr>
        <dsp:cNvPr id="0" name=""/>
        <dsp:cNvSpPr/>
      </dsp:nvSpPr>
      <dsp:spPr>
        <a:xfrm>
          <a:off x="1127669" y="1627535"/>
          <a:ext cx="4005528" cy="73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Link requests with server state</a:t>
          </a:r>
          <a:endParaRPr lang="en-US" sz="1700" kern="1200" dirty="0"/>
        </a:p>
      </dsp:txBody>
      <dsp:txXfrm>
        <a:off x="1127669" y="1627535"/>
        <a:ext cx="4005528" cy="737532"/>
      </dsp:txXfrm>
    </dsp:sp>
    <dsp:sp modelId="{2A3B8D7F-91CC-4A62-8E23-D2642B8963C2}">
      <dsp:nvSpPr>
        <dsp:cNvPr id="0" name=""/>
        <dsp:cNvSpPr/>
      </dsp:nvSpPr>
      <dsp:spPr>
        <a:xfrm>
          <a:off x="826177" y="2575633"/>
          <a:ext cx="316401" cy="3164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BE2A8-C0AA-4A2C-B06C-D43287A0B65E}">
      <dsp:nvSpPr>
        <dsp:cNvPr id="0" name=""/>
        <dsp:cNvSpPr/>
      </dsp:nvSpPr>
      <dsp:spPr>
        <a:xfrm>
          <a:off x="1127669" y="2365067"/>
          <a:ext cx="4005528" cy="73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Even though HTTP is stateless</a:t>
          </a:r>
          <a:endParaRPr lang="en-US" sz="1700" kern="1200" dirty="0"/>
        </a:p>
      </dsp:txBody>
      <dsp:txXfrm>
        <a:off x="1127669" y="2365067"/>
        <a:ext cx="4005528" cy="737532"/>
      </dsp:txXfrm>
    </dsp:sp>
    <dsp:sp modelId="{52B3CEBA-76C4-4A1F-9926-8FE583760ED5}">
      <dsp:nvSpPr>
        <dsp:cNvPr id="0" name=""/>
        <dsp:cNvSpPr/>
      </dsp:nvSpPr>
      <dsp:spPr>
        <a:xfrm>
          <a:off x="826177" y="3313165"/>
          <a:ext cx="316401" cy="3164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B0E2F-56D7-410F-89B0-E9E0CD8ED07E}">
      <dsp:nvSpPr>
        <dsp:cNvPr id="0" name=""/>
        <dsp:cNvSpPr/>
      </dsp:nvSpPr>
      <dsp:spPr>
        <a:xfrm>
          <a:off x="1127669" y="3102600"/>
          <a:ext cx="4005528" cy="73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Useful for sites with user </a:t>
          </a:r>
          <a:r>
            <a:rPr lang="en-US" sz="1700" kern="1200" dirty="0" err="1" smtClean="0"/>
            <a:t>config</a:t>
          </a:r>
          <a:r>
            <a:rPr lang="en-US" sz="1700" kern="1200" dirty="0" smtClean="0"/>
            <a:t> of output</a:t>
          </a:r>
          <a:endParaRPr lang="en-US" sz="1700" kern="1200" dirty="0"/>
        </a:p>
      </dsp:txBody>
      <dsp:txXfrm>
        <a:off x="1127669" y="3102600"/>
        <a:ext cx="4005528" cy="737532"/>
      </dsp:txXfrm>
    </dsp:sp>
    <dsp:sp modelId="{53BC31A1-960E-4ED0-BCC5-D697B0D2F696}">
      <dsp:nvSpPr>
        <dsp:cNvPr id="0" name=""/>
        <dsp:cNvSpPr/>
      </dsp:nvSpPr>
      <dsp:spPr>
        <a:xfrm>
          <a:off x="5348549" y="910261"/>
          <a:ext cx="4307020" cy="506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146B7-8F87-43E3-AC58-3A39249392B3}">
      <dsp:nvSpPr>
        <dsp:cNvPr id="0" name=""/>
        <dsp:cNvSpPr/>
      </dsp:nvSpPr>
      <dsp:spPr>
        <a:xfrm>
          <a:off x="5348549" y="1100560"/>
          <a:ext cx="316409" cy="31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9D567-5EE9-407E-829C-65763334D9A1}">
      <dsp:nvSpPr>
        <dsp:cNvPr id="0" name=""/>
        <dsp:cNvSpPr/>
      </dsp:nvSpPr>
      <dsp:spPr>
        <a:xfrm>
          <a:off x="5348549" y="0"/>
          <a:ext cx="4307020" cy="910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Proxy and Tunneling</a:t>
          </a:r>
          <a:endParaRPr lang="en-US" sz="3900" kern="1200" dirty="0"/>
        </a:p>
      </dsp:txBody>
      <dsp:txXfrm>
        <a:off x="5348549" y="0"/>
        <a:ext cx="4307020" cy="910261"/>
      </dsp:txXfrm>
    </dsp:sp>
    <dsp:sp modelId="{13A4BE6D-1400-49A8-9015-C8B1E786B9D1}">
      <dsp:nvSpPr>
        <dsp:cNvPr id="0" name=""/>
        <dsp:cNvSpPr/>
      </dsp:nvSpPr>
      <dsp:spPr>
        <a:xfrm>
          <a:off x="5348549" y="1838100"/>
          <a:ext cx="316401" cy="3164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9CE61-9D16-4D28-896F-D260A64A115E}">
      <dsp:nvSpPr>
        <dsp:cNvPr id="0" name=""/>
        <dsp:cNvSpPr/>
      </dsp:nvSpPr>
      <dsp:spPr>
        <a:xfrm>
          <a:off x="5650040" y="1627535"/>
          <a:ext cx="4005528" cy="73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Components on Intranet often hide their true IP</a:t>
          </a:r>
          <a:endParaRPr lang="en-US" sz="1700" kern="1200" dirty="0"/>
        </a:p>
      </dsp:txBody>
      <dsp:txXfrm>
        <a:off x="5650040" y="1627535"/>
        <a:ext cx="4005528" cy="737532"/>
      </dsp:txXfrm>
    </dsp:sp>
    <dsp:sp modelId="{6FDE5356-BC15-4D5B-A593-4FF45FDBC8FC}">
      <dsp:nvSpPr>
        <dsp:cNvPr id="0" name=""/>
        <dsp:cNvSpPr/>
      </dsp:nvSpPr>
      <dsp:spPr>
        <a:xfrm>
          <a:off x="5348549" y="2575633"/>
          <a:ext cx="316401" cy="3164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1F7DC-0826-4A75-BA26-3F61954C7EE0}">
      <dsp:nvSpPr>
        <dsp:cNvPr id="0" name=""/>
        <dsp:cNvSpPr/>
      </dsp:nvSpPr>
      <dsp:spPr>
        <a:xfrm>
          <a:off x="5650040" y="2365067"/>
          <a:ext cx="4005528" cy="73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Requests go through proxies</a:t>
          </a:r>
          <a:endParaRPr lang="en-US" sz="1700" kern="1200" dirty="0"/>
        </a:p>
      </dsp:txBody>
      <dsp:txXfrm>
        <a:off x="5650040" y="2365067"/>
        <a:ext cx="4005528" cy="737532"/>
      </dsp:txXfrm>
    </dsp:sp>
    <dsp:sp modelId="{ACEC6DF9-557A-4C0D-AF04-4440BBD3F66C}">
      <dsp:nvSpPr>
        <dsp:cNvPr id="0" name=""/>
        <dsp:cNvSpPr/>
      </dsp:nvSpPr>
      <dsp:spPr>
        <a:xfrm>
          <a:off x="5348549" y="3313165"/>
          <a:ext cx="316401" cy="3164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577DE-1BBC-4455-91B3-9552C4456ADD}">
      <dsp:nvSpPr>
        <dsp:cNvPr id="0" name=""/>
        <dsp:cNvSpPr/>
      </dsp:nvSpPr>
      <dsp:spPr>
        <a:xfrm>
          <a:off x="5650040" y="3102600"/>
          <a:ext cx="4005528" cy="73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Not all are HTTP proxies though</a:t>
          </a:r>
          <a:endParaRPr lang="en-US" sz="1700" kern="1200" dirty="0"/>
        </a:p>
      </dsp:txBody>
      <dsp:txXfrm>
        <a:off x="5650040" y="3102600"/>
        <a:ext cx="4005528" cy="7375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7491D-D06D-45B5-81DE-25007684009F}">
      <dsp:nvSpPr>
        <dsp:cNvPr id="0" name=""/>
        <dsp:cNvSpPr/>
      </dsp:nvSpPr>
      <dsp:spPr>
        <a:xfrm>
          <a:off x="4982" y="17361"/>
          <a:ext cx="2265657" cy="123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TCP Connection</a:t>
          </a:r>
          <a:endParaRPr lang="en-US" sz="2100" kern="1200" dirty="0"/>
        </a:p>
      </dsp:txBody>
      <dsp:txXfrm>
        <a:off x="4982" y="17361"/>
        <a:ext cx="2265657" cy="821476"/>
      </dsp:txXfrm>
    </dsp:sp>
    <dsp:sp modelId="{CE1D7ECA-B6C6-4BAB-8D6C-45D286BB2732}">
      <dsp:nvSpPr>
        <dsp:cNvPr id="0" name=""/>
        <dsp:cNvSpPr/>
      </dsp:nvSpPr>
      <dsp:spPr>
        <a:xfrm>
          <a:off x="469033" y="838838"/>
          <a:ext cx="2265657" cy="226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Used to send requests and receive responses.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New, reuse or multiple</a:t>
          </a:r>
          <a:endParaRPr lang="en-US" sz="2100" kern="1200" dirty="0"/>
        </a:p>
      </dsp:txBody>
      <dsp:txXfrm>
        <a:off x="535392" y="905197"/>
        <a:ext cx="2132939" cy="2135282"/>
      </dsp:txXfrm>
    </dsp:sp>
    <dsp:sp modelId="{9839821C-D121-4FEB-94E7-BD3C8C5E9C0A}">
      <dsp:nvSpPr>
        <dsp:cNvPr id="0" name=""/>
        <dsp:cNvSpPr/>
      </dsp:nvSpPr>
      <dsp:spPr>
        <a:xfrm>
          <a:off x="2614105" y="146058"/>
          <a:ext cx="728146" cy="564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614105" y="258875"/>
        <a:ext cx="558921" cy="338449"/>
      </dsp:txXfrm>
    </dsp:sp>
    <dsp:sp modelId="{305D5082-0133-4D94-A4E2-1943BFA5DECC}">
      <dsp:nvSpPr>
        <dsp:cNvPr id="0" name=""/>
        <dsp:cNvSpPr/>
      </dsp:nvSpPr>
      <dsp:spPr>
        <a:xfrm>
          <a:off x="3644502" y="17361"/>
          <a:ext cx="2265657" cy="123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Send HTTP message</a:t>
          </a:r>
          <a:endParaRPr lang="en-US" sz="2100" kern="1200" dirty="0"/>
        </a:p>
      </dsp:txBody>
      <dsp:txXfrm>
        <a:off x="3644502" y="17361"/>
        <a:ext cx="2265657" cy="821476"/>
      </dsp:txXfrm>
    </dsp:sp>
    <dsp:sp modelId="{E6B7CC34-A563-4232-ACA5-2F35AB14C621}">
      <dsp:nvSpPr>
        <dsp:cNvPr id="0" name=""/>
        <dsp:cNvSpPr/>
      </dsp:nvSpPr>
      <dsp:spPr>
        <a:xfrm>
          <a:off x="4108552" y="838838"/>
          <a:ext cx="2265657" cy="226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Before HTTP2: Human-readable</a:t>
          </a:r>
          <a:endParaRPr lang="en-US" sz="2100" kern="1200" dirty="0"/>
        </a:p>
      </dsp:txBody>
      <dsp:txXfrm>
        <a:off x="4174911" y="905197"/>
        <a:ext cx="2132939" cy="2135282"/>
      </dsp:txXfrm>
    </dsp:sp>
    <dsp:sp modelId="{468A5FF1-7154-42FA-8EFC-9F8919F41041}">
      <dsp:nvSpPr>
        <dsp:cNvPr id="0" name=""/>
        <dsp:cNvSpPr/>
      </dsp:nvSpPr>
      <dsp:spPr>
        <a:xfrm>
          <a:off x="6253624" y="146058"/>
          <a:ext cx="728146" cy="564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253624" y="258875"/>
        <a:ext cx="558921" cy="338449"/>
      </dsp:txXfrm>
    </dsp:sp>
    <dsp:sp modelId="{25C1AB30-9F67-45E8-B888-BAA562C367E3}">
      <dsp:nvSpPr>
        <dsp:cNvPr id="0" name=""/>
        <dsp:cNvSpPr/>
      </dsp:nvSpPr>
      <dsp:spPr>
        <a:xfrm>
          <a:off x="7284021" y="17361"/>
          <a:ext cx="2265657" cy="1232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Read server response</a:t>
          </a:r>
          <a:endParaRPr lang="en-US" sz="2100" kern="1200" dirty="0"/>
        </a:p>
      </dsp:txBody>
      <dsp:txXfrm>
        <a:off x="7284021" y="17361"/>
        <a:ext cx="2265657" cy="821476"/>
      </dsp:txXfrm>
    </dsp:sp>
    <dsp:sp modelId="{9CBF6165-1260-4DA0-8A1D-6A67DDE9A50A}">
      <dsp:nvSpPr>
        <dsp:cNvPr id="0" name=""/>
        <dsp:cNvSpPr/>
      </dsp:nvSpPr>
      <dsp:spPr>
        <a:xfrm>
          <a:off x="7748071" y="838838"/>
          <a:ext cx="2265657" cy="226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Similar to HTTP messages</a:t>
          </a:r>
          <a:endParaRPr lang="en-US" sz="2100" kern="1200" dirty="0"/>
        </a:p>
      </dsp:txBody>
      <dsp:txXfrm>
        <a:off x="7814430" y="905197"/>
        <a:ext cx="2132939" cy="21352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09432-F9D9-4D01-B71A-EE73F32D91BA}">
      <dsp:nvSpPr>
        <dsp:cNvPr id="0" name=""/>
        <dsp:cNvSpPr/>
      </dsp:nvSpPr>
      <dsp:spPr>
        <a:xfrm>
          <a:off x="0" y="50775"/>
          <a:ext cx="10018712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GET</a:t>
          </a:r>
          <a:endParaRPr lang="en-US" sz="3000" kern="1200" dirty="0"/>
        </a:p>
      </dsp:txBody>
      <dsp:txXfrm>
        <a:off x="35125" y="85900"/>
        <a:ext cx="9948462" cy="649299"/>
      </dsp:txXfrm>
    </dsp:sp>
    <dsp:sp modelId="{BFBA49EB-AF0E-49E2-BF55-A3261A124AC1}">
      <dsp:nvSpPr>
        <dsp:cNvPr id="0" name=""/>
        <dsp:cNvSpPr/>
      </dsp:nvSpPr>
      <dsp:spPr>
        <a:xfrm>
          <a:off x="0" y="770325"/>
          <a:ext cx="10018712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Requests a data representation. 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1" kern="1200" smtClean="0"/>
            <a:t>SHOULD </a:t>
          </a:r>
          <a:r>
            <a:rPr lang="en-US" sz="2300" b="1" kern="1200" dirty="0" smtClean="0"/>
            <a:t>ONLY RETRIEVE DATA</a:t>
          </a:r>
          <a:endParaRPr lang="en-US" sz="2300" kern="1200" dirty="0"/>
        </a:p>
      </dsp:txBody>
      <dsp:txXfrm>
        <a:off x="0" y="770325"/>
        <a:ext cx="10018712" cy="791774"/>
      </dsp:txXfrm>
    </dsp:sp>
    <dsp:sp modelId="{2BA819DE-4329-4193-B004-A6D4842F37F9}">
      <dsp:nvSpPr>
        <dsp:cNvPr id="0" name=""/>
        <dsp:cNvSpPr/>
      </dsp:nvSpPr>
      <dsp:spPr>
        <a:xfrm>
          <a:off x="0" y="1562100"/>
          <a:ext cx="10018712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POST</a:t>
          </a:r>
          <a:endParaRPr lang="en-US" sz="3000" kern="1200" dirty="0"/>
        </a:p>
      </dsp:txBody>
      <dsp:txXfrm>
        <a:off x="35125" y="1597225"/>
        <a:ext cx="9948462" cy="649299"/>
      </dsp:txXfrm>
    </dsp:sp>
    <dsp:sp modelId="{1A754707-9C52-4028-BF91-7F8AFB5284AC}">
      <dsp:nvSpPr>
        <dsp:cNvPr id="0" name=""/>
        <dsp:cNvSpPr/>
      </dsp:nvSpPr>
      <dsp:spPr>
        <a:xfrm>
          <a:off x="0" y="2281650"/>
          <a:ext cx="10018712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Sends data to a server to change its state. 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Often </a:t>
          </a:r>
          <a:r>
            <a:rPr lang="en-US" sz="2300" kern="1200" dirty="0" smtClean="0"/>
            <a:t>used for HTML Forms</a:t>
          </a:r>
          <a:endParaRPr lang="en-US" sz="2300" kern="1200" dirty="0"/>
        </a:p>
      </dsp:txBody>
      <dsp:txXfrm>
        <a:off x="0" y="2281650"/>
        <a:ext cx="10018712" cy="791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4099E-6D27-444D-B203-7E6F3A290BB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A5E70-9ECC-45F3-8B48-EE8C2F02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4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31713" y="6531251"/>
            <a:ext cx="2760287" cy="365125"/>
          </a:xfrm>
        </p:spPr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1263"/>
            <a:ext cx="885949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2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6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00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5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16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5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8082" y="6520947"/>
            <a:ext cx="551167" cy="365125"/>
          </a:xfrm>
        </p:spPr>
        <p:txBody>
          <a:bodyPr/>
          <a:lstStyle/>
          <a:p>
            <a:fld id="{6D278F79-C829-4D37-AE66-1850953585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5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2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0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11977" y="6549020"/>
            <a:ext cx="2880023" cy="308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8783" y="649218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78F79-C829-4D37-AE66-1850953585B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0" y="6549710"/>
            <a:ext cx="885949" cy="30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9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231#section-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Transfer Protocol (HTTP)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General Definition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Components: Proxies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841237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0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HTTP application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484311" y="3446813"/>
            <a:ext cx="3549121" cy="1828800"/>
          </a:xfrm>
        </p:spPr>
        <p:txBody>
          <a:bodyPr/>
          <a:lstStyle/>
          <a:p>
            <a:r>
              <a:rPr lang="en-US" dirty="0" smtClean="0"/>
              <a:t>Before HTTP1.1, a TCP connection was to be established before each request-response</a:t>
            </a:r>
          </a:p>
          <a:p>
            <a:endParaRPr lang="en-US" dirty="0"/>
          </a:p>
          <a:p>
            <a:r>
              <a:rPr lang="en-US" i="1" dirty="0" smtClean="0"/>
              <a:t>More on this later 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783" y="133079"/>
            <a:ext cx="5173774" cy="63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Aspects of HTML: Simplicity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read and understood by humans</a:t>
            </a:r>
          </a:p>
          <a:p>
            <a:endParaRPr lang="en-US" dirty="0"/>
          </a:p>
          <a:p>
            <a:r>
              <a:rPr lang="en-US" dirty="0" smtClean="0"/>
              <a:t>Makes for easier testing for developers</a:t>
            </a:r>
          </a:p>
          <a:p>
            <a:endParaRPr lang="en-US" dirty="0"/>
          </a:p>
          <a:p>
            <a:r>
              <a:rPr lang="en-US" dirty="0" smtClean="0"/>
              <a:t>Reduces complexity for newcomers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Aspects of </a:t>
            </a:r>
            <a:r>
              <a:rPr lang="en-US" dirty="0" smtClean="0"/>
              <a:t>HTML: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headers make it easy to extend</a:t>
            </a:r>
          </a:p>
          <a:p>
            <a:endParaRPr lang="en-US" dirty="0"/>
          </a:p>
          <a:p>
            <a:r>
              <a:rPr lang="en-US" dirty="0" smtClean="0"/>
              <a:t>New functionalities can be introduced </a:t>
            </a:r>
            <a:r>
              <a:rPr lang="en-US" i="1" dirty="0" smtClean="0"/>
              <a:t>as long as the client and server agree about the semantics.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9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Aspects of </a:t>
            </a:r>
            <a:r>
              <a:rPr lang="en-US" dirty="0" smtClean="0"/>
              <a:t>HTML: Stateless…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link between 2 requests on the same connection</a:t>
            </a:r>
          </a:p>
          <a:p>
            <a:endParaRPr lang="en-US" dirty="0"/>
          </a:p>
          <a:p>
            <a:r>
              <a:rPr lang="en-US" dirty="0" smtClean="0"/>
              <a:t>This is problematic for coherent page interaction (e.g. e-commerce shopping carts)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5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Aspects of </a:t>
            </a:r>
            <a:r>
              <a:rPr lang="en-US" dirty="0" smtClean="0"/>
              <a:t>HTML: Not </a:t>
            </a:r>
            <a:r>
              <a:rPr lang="en-US" dirty="0" err="1" smtClean="0"/>
              <a:t>sessionless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allow the use of </a:t>
            </a:r>
            <a:r>
              <a:rPr lang="en-US" dirty="0" err="1" smtClean="0"/>
              <a:t>stateful</a:t>
            </a:r>
            <a:r>
              <a:rPr lang="en-US" dirty="0" smtClean="0"/>
              <a:t> sessions.</a:t>
            </a:r>
          </a:p>
          <a:p>
            <a:endParaRPr lang="en-US" dirty="0"/>
          </a:p>
          <a:p>
            <a:r>
              <a:rPr lang="en-US" dirty="0" smtClean="0"/>
              <a:t>Allows for session creation on each request.</a:t>
            </a:r>
          </a:p>
          <a:p>
            <a:endParaRPr lang="en-US" dirty="0"/>
          </a:p>
          <a:p>
            <a:r>
              <a:rPr lang="en-US" dirty="0" smtClean="0"/>
              <a:t>Useful to share context/state on each request.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8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Scope of HTTP (1)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033408"/>
              </p:ext>
            </p:extLst>
          </p:nvPr>
        </p:nvGraphicFramePr>
        <p:xfrm>
          <a:off x="1484311" y="2125682"/>
          <a:ext cx="10018714" cy="3665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5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Scope of HTTP (2)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597236"/>
              </p:ext>
            </p:extLst>
          </p:nvPr>
        </p:nvGraphicFramePr>
        <p:xfrm>
          <a:off x="1021278" y="1947553"/>
          <a:ext cx="10481747" cy="3843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Scope of HTTP: Origin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browsers enforce strict separation between Web sites/</a:t>
            </a:r>
          </a:p>
          <a:p>
            <a:endParaRPr lang="en-US" dirty="0"/>
          </a:p>
          <a:p>
            <a:r>
              <a:rPr lang="en-US" dirty="0" smtClean="0"/>
              <a:t>To prevent snooping and privacy breaches.</a:t>
            </a:r>
          </a:p>
          <a:p>
            <a:endParaRPr lang="en-US" dirty="0"/>
          </a:p>
          <a:p>
            <a:r>
              <a:rPr lang="en-US" dirty="0" smtClean="0"/>
              <a:t>=&gt; Only page from </a:t>
            </a:r>
            <a:r>
              <a:rPr lang="en-US" b="1" dirty="0" smtClean="0"/>
              <a:t>same origin</a:t>
            </a:r>
            <a:r>
              <a:rPr lang="en-US" dirty="0"/>
              <a:t> </a:t>
            </a:r>
            <a:r>
              <a:rPr lang="en-US" dirty="0" smtClean="0"/>
              <a:t>can access all info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1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Scope of HTTP: Origin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headers can relax this on server side.</a:t>
            </a:r>
          </a:p>
          <a:p>
            <a:endParaRPr lang="en-US" dirty="0"/>
          </a:p>
          <a:p>
            <a:r>
              <a:rPr lang="en-US" dirty="0" smtClean="0"/>
              <a:t>Allows a document to be sourced from different domains</a:t>
            </a:r>
          </a:p>
          <a:p>
            <a:endParaRPr lang="en-US" dirty="0"/>
          </a:p>
          <a:p>
            <a:r>
              <a:rPr lang="en-US" dirty="0" smtClean="0"/>
              <a:t>Could even be security reasons to do so/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8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is a protocol for fetching resources such as HTML documents.</a:t>
            </a:r>
          </a:p>
          <a:p>
            <a:endParaRPr lang="en-US" dirty="0" smtClean="0"/>
          </a:p>
          <a:p>
            <a:r>
              <a:rPr lang="en-US" dirty="0" smtClean="0"/>
              <a:t>It is a Client-Server protocol.</a:t>
            </a:r>
          </a:p>
          <a:p>
            <a:endParaRPr lang="en-US" dirty="0" smtClean="0"/>
          </a:p>
          <a:p>
            <a:r>
              <a:rPr lang="en-US" dirty="0" smtClean="0"/>
              <a:t>It is ubiquitous. Whenever one visits a page on the web, their device uses HTTP to download that page from somewhere on the Internet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Flow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122565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65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Connection (usually TCP)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Established by the client on the transport layer</a:t>
            </a:r>
          </a:p>
          <a:p>
            <a:endParaRPr lang="en-US" dirty="0"/>
          </a:p>
          <a:p>
            <a:r>
              <a:rPr lang="en-US" dirty="0" smtClean="0"/>
              <a:t>By default the port is 80 for HTTP.</a:t>
            </a:r>
          </a:p>
          <a:p>
            <a:endParaRPr lang="en-US" dirty="0"/>
          </a:p>
          <a:p>
            <a:r>
              <a:rPr lang="en-US" dirty="0" smtClean="0"/>
              <a:t>URL = domain name + port number </a:t>
            </a:r>
            <a:r>
              <a:rPr lang="en-US" i="1" dirty="0" smtClean="0"/>
              <a:t>(port optional if 80)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 does not allow the server to send data to client</a:t>
            </a:r>
          </a:p>
          <a:p>
            <a:endParaRPr lang="en-US" dirty="0"/>
          </a:p>
          <a:p>
            <a:r>
              <a:rPr lang="en-US" dirty="0" smtClean="0"/>
              <a:t>Unless explicit requests</a:t>
            </a:r>
          </a:p>
          <a:p>
            <a:endParaRPr lang="en-US" dirty="0"/>
          </a:p>
          <a:p>
            <a:r>
              <a:rPr lang="en-US" dirty="0" smtClean="0"/>
              <a:t>Circumvented through </a:t>
            </a:r>
            <a:r>
              <a:rPr lang="en-US" dirty="0" err="1" smtClean="0"/>
              <a:t>XMLHTTPRequest</a:t>
            </a:r>
            <a:r>
              <a:rPr lang="en-US" dirty="0" smtClean="0"/>
              <a:t>, fetch() APIs, etc…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6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Request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082" y="2409059"/>
            <a:ext cx="4165165" cy="414122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25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HTTP Request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671587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6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HTTP GET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08" y="3021226"/>
            <a:ext cx="7473714" cy="241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30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HTTP POST Request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028" y="2438399"/>
            <a:ext cx="9037273" cy="269557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23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 Response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551" y="2079174"/>
            <a:ext cx="3949061" cy="39139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17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Status Codes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380232"/>
              </p:ext>
            </p:extLst>
          </p:nvPr>
        </p:nvGraphicFramePr>
        <p:xfrm>
          <a:off x="1484313" y="2667000"/>
          <a:ext cx="10018713" cy="2225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339571">
                  <a:extLst>
                    <a:ext uri="{9D8B030D-6E8A-4147-A177-3AD203B41FA5}">
                      <a16:colId xmlns:a16="http://schemas.microsoft.com/office/drawing/2014/main" val="604799248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4193677448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303178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 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8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100-199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5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200-299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9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300-399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0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Client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400-499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7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500-599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9751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0470" y="5351198"/>
            <a:ext cx="510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information about </a:t>
            </a:r>
            <a:r>
              <a:rPr lang="en-US" dirty="0"/>
              <a:t>codes </a:t>
            </a:r>
            <a:r>
              <a:rPr lang="en-US" dirty="0" smtClean="0"/>
              <a:t>under </a:t>
            </a:r>
            <a:r>
              <a:rPr lang="en-US" dirty="0" smtClean="0">
                <a:hlinkClick r:id="rId2"/>
              </a:rPr>
              <a:t>RFC 7231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85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HTTP Responses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676" y="2438399"/>
            <a:ext cx="8399978" cy="351627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1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start: Protocols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of rules</a:t>
            </a:r>
          </a:p>
          <a:p>
            <a:endParaRPr lang="en-US" dirty="0"/>
          </a:p>
          <a:p>
            <a:r>
              <a:rPr lang="en-US" dirty="0" smtClean="0"/>
              <a:t>Defines how data is exchanged (the format)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 A 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and servers communicate by exchanging individual messages.</a:t>
            </a:r>
          </a:p>
          <a:p>
            <a:endParaRPr lang="en-US" dirty="0" smtClean="0"/>
          </a:p>
          <a:p>
            <a:r>
              <a:rPr lang="en-US" dirty="0" smtClean="0"/>
              <a:t>Messages sent by the client (usually Web browsers) are called </a:t>
            </a:r>
            <a:r>
              <a:rPr lang="en-US" i="1" dirty="0" smtClean="0"/>
              <a:t>requests.</a:t>
            </a:r>
          </a:p>
          <a:p>
            <a:endParaRPr lang="en-US" i="1" dirty="0"/>
          </a:p>
          <a:p>
            <a:r>
              <a:rPr lang="en-US" dirty="0" smtClean="0"/>
              <a:t>Messages sent by the server as an answer are called </a:t>
            </a:r>
            <a:r>
              <a:rPr lang="en-US" i="1" dirty="0" smtClean="0"/>
              <a:t>responses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the Web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HTTP is an application layer protocol.</a:t>
            </a:r>
          </a:p>
          <a:p>
            <a:r>
              <a:rPr lang="en-US" dirty="0" smtClean="0"/>
              <a:t>It is sent of TCP (or TLS-encrypted TCP connection)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HTTP as an application layer protocol, on top of TCP (transport layer) and IP (network layer) and below the presentation lay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33" y="987715"/>
            <a:ext cx="6701367" cy="480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Components: 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6</a:t>
            </a:fld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577" y="2438399"/>
            <a:ext cx="7038975" cy="22669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126577" y="5076825"/>
            <a:ext cx="703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There are more between client and server (routers, modems…). While important in diagnosing network problems, they are irrelevant to describing HTTP.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 smtClean="0"/>
              <a:t>Components: Client (User –Agent)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Definition: Any tool that acts on behalf of the user.</a:t>
            </a:r>
          </a:p>
          <a:p>
            <a:endParaRPr lang="en-US" dirty="0" smtClean="0"/>
          </a:p>
          <a:p>
            <a:r>
              <a:rPr lang="en-US" dirty="0" smtClean="0"/>
              <a:t>Is primarily the Web browser, but can also be programs used for debugging.</a:t>
            </a:r>
          </a:p>
          <a:p>
            <a:endParaRPr lang="en-US" dirty="0" smtClean="0"/>
          </a:p>
          <a:p>
            <a:r>
              <a:rPr lang="en-US" b="1" dirty="0" smtClean="0"/>
              <a:t>The client is always the entity initiating the request. The server never initiates a request </a:t>
            </a:r>
            <a:r>
              <a:rPr lang="en-US" dirty="0" smtClean="0"/>
              <a:t>(it is possible to simulate server-initiated messages though)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Components: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Serves</a:t>
            </a:r>
            <a:r>
              <a:rPr lang="en-US" dirty="0" smtClean="0"/>
              <a:t> client requests</a:t>
            </a:r>
          </a:p>
          <a:p>
            <a:endParaRPr lang="en-US" i="1" dirty="0"/>
          </a:p>
          <a:p>
            <a:r>
              <a:rPr lang="en-US" dirty="0" smtClean="0"/>
              <a:t>Virtually a single machine, but can be distributed.</a:t>
            </a:r>
          </a:p>
          <a:p>
            <a:endParaRPr lang="en-US" dirty="0"/>
          </a:p>
          <a:p>
            <a:r>
              <a:rPr lang="en-US" dirty="0" smtClean="0"/>
              <a:t>While not necessarily a single machine, several instances can be hosted on one, and they can share the same 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2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Components: 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devices that relay HTTP messages between Client and Server</a:t>
            </a:r>
          </a:p>
          <a:p>
            <a:endParaRPr lang="en-US" dirty="0"/>
          </a:p>
          <a:p>
            <a:r>
              <a:rPr lang="en-US" dirty="0" smtClean="0"/>
              <a:t>Can be transparent (just forwarding the request. Can also…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>
                <a:solidFill>
                  <a:schemeClr val="tx2"/>
                </a:solidFill>
                <a:latin typeface="Calibri" panose="020F0502020204030204" pitchFamily="34" charset="0"/>
              </a:rPr>
              <a:t>Copyright © Valoores all rights reserved: 1989 -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78F79-C829-4D37-AE66-1850953585B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3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1229</TotalTime>
  <Words>1084</Words>
  <Application>Microsoft Office PowerPoint</Application>
  <PresentationFormat>Widescreen</PresentationFormat>
  <Paragraphs>209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Corbel</vt:lpstr>
      <vt:lpstr>Parallax</vt:lpstr>
      <vt:lpstr>HyperText Transfer Protocol (HTTP)</vt:lpstr>
      <vt:lpstr>Introduction</vt:lpstr>
      <vt:lpstr>Before we start: Protocols</vt:lpstr>
      <vt:lpstr>HTTP: A definition</vt:lpstr>
      <vt:lpstr>Architecture of the Web</vt:lpstr>
      <vt:lpstr>HTTP Components: Overview</vt:lpstr>
      <vt:lpstr>HTTP Components: Client (User –Agent)</vt:lpstr>
      <vt:lpstr>HTTP Components: Server</vt:lpstr>
      <vt:lpstr>HTTP Components: Proxies</vt:lpstr>
      <vt:lpstr>HTTP Components: Proxies</vt:lpstr>
      <vt:lpstr>Typical HTTP application</vt:lpstr>
      <vt:lpstr>Basic Aspects of HTML: Simplicity</vt:lpstr>
      <vt:lpstr>Basic Aspects of HTML: Extensibility</vt:lpstr>
      <vt:lpstr>Basic Aspects of HTML: Stateless…</vt:lpstr>
      <vt:lpstr>Basic Aspects of HTML: Not sessionless</vt:lpstr>
      <vt:lpstr>Control Scope of HTTP (1)</vt:lpstr>
      <vt:lpstr>Control Scope of HTTP (2)</vt:lpstr>
      <vt:lpstr>Control Scope of HTTP: Origin constraints</vt:lpstr>
      <vt:lpstr>Control Scope of HTTP: Origin constraints</vt:lpstr>
      <vt:lpstr>HTTP Flow</vt:lpstr>
      <vt:lpstr>The Connection (usually TCP)</vt:lpstr>
      <vt:lpstr>The Connection</vt:lpstr>
      <vt:lpstr>The Client Request</vt:lpstr>
      <vt:lpstr>Main HTTP Request Types</vt:lpstr>
      <vt:lpstr>Example of HTTP GET Request</vt:lpstr>
      <vt:lpstr>Example of HTTP POST Request</vt:lpstr>
      <vt:lpstr>The Server Response</vt:lpstr>
      <vt:lpstr>HTTP Response Status Codes</vt:lpstr>
      <vt:lpstr>Example of HTTP Responses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Rabih Melko</dc:creator>
  <cp:lastModifiedBy>Rabih Melko</cp:lastModifiedBy>
  <cp:revision>20</cp:revision>
  <dcterms:created xsi:type="dcterms:W3CDTF">2021-11-11T08:28:35Z</dcterms:created>
  <dcterms:modified xsi:type="dcterms:W3CDTF">2021-11-15T22:01:30Z</dcterms:modified>
</cp:coreProperties>
</file>