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7" r:id="rId6"/>
    <p:sldId id="258" r:id="rId7"/>
    <p:sldId id="269" r:id="rId8"/>
    <p:sldId id="259" r:id="rId9"/>
    <p:sldId id="266" r:id="rId10"/>
    <p:sldId id="260" r:id="rId11"/>
    <p:sldId id="264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4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3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2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B89B-DB6D-484B-9F5B-47639D097DFB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5004-053A-43CE-AAA7-0D8590C7D5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microsoft.com/office/2007/relationships/hdphoto" Target="../media/hdphoto3.wdp"/><Relationship Id="rId7" Type="http://schemas.openxmlformats.org/officeDocument/2006/relationships/image" Target="../media/image9.jpeg"/><Relationship Id="rId12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microsoft.com/office/2007/relationships/hdphoto" Target="../media/hdphoto4.wdp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8897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The Hedgehog House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en-GB" dirty="0" smtClean="0"/>
              <a:t>Jodie Anderson</a:t>
            </a:r>
          </a:p>
          <a:p>
            <a:r>
              <a:rPr lang="en-GB" dirty="0" smtClean="0"/>
              <a:t>Design and Technology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457" y="1003175"/>
            <a:ext cx="2395594" cy="1374893"/>
            <a:chOff x="3235457" y="1003175"/>
            <a:chExt cx="2395594" cy="137489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9" y="177370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003175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AutoShape 4" descr="data:image/png;base64,iVBORw0KGgoAAAANSUhEUgAAAOEAAADgCAMAAADCMfHtAAAAkFBMVEX///8AAAD8/Pz5+fnq6urz8/Pw8PD39/fs7OzDw8Orq6uxsbHi4uLAwMCnp6eampq1tbXT09Pb29t0dHTe3t7Nzc1vb2/U1NSOjo7l5eVcXFzJyclVVVVpaWk1NTVJSUl9fX2FhYUsLCyWlpYZGRk7OztNTU1BQUGBgYFiYmIgICAmJiZZWVkRERGPj48MDAwHsyJSAAAgAElEQVR4nNVdCbuqOq+2oCjzJCgyo4g4/v9/d5u2IBRwWHvt/Z2b55y1lcmmSZM3aVpms39Dy6y+lue4/R4W0cm0Nv/o1/8W2Xn32xYhtfv9jNCWcCju9bX0L9v1OyTcU1QE3SMaQlr3u4FQc+aGUP3PWvZrFNhI6R0QEHK63zsc76p/1apfoPXz43bfO4M57A+7VmtXaNk57P2llv0GBeYOq5vYfHU4ySAk977XyKUfrkb3sIdc+y818I9J008IoVuri0jsnX4gq/fdQDfyr4N6h8EkoVyb/UfJjw8ImezLta9wBTcwNwjN4d9K7z8jRtVMSQ7mf9O+2vUsQmhHhWfce+cq1NNGGJjAm3ee8YehJ4I9OnKs/zcIa5yJmE3Rkt6pqBVuewAc5oEzLSpqtPuY/aVGfkVB3P+e4lG4uTFNRUL31A5t+9fuUTmbWSn3xBQ1jzT/A5BHzFDQP2ICa0KNUIQFUYfdUzHK+td6CLsJxNmUAKHmLmf2vyZxj1DPlWFyjuQfBZ/xZkoPtrk8cFniaxQezOzR4bfb+XNyrDvix9aMmX7tgtBe6hmRLbpy1yZoS81phw6o5NTif0suQov+kch+nopQ1+JvEQ/OsOfLuUM27jPiKRbcmYz7nb9Na2ZDRNQAk4aeLkJH1B00hAHPun+tjDhQAP1S4LF4RxXiXIXDH/irtDztmo8Gh6dn67L9uCo7Ilrv0ONQZL1rFwMdx86QOk2TAzoYvKL0n2EAo6uaF173umLJn+0UOJNEKBK4A1julA2NUw1Qer00Zv+CnARr3xNhhgNA3fXgnFq+paixRnyHeMSm5f8kzBLABt66jeqb9z1vMT+mxdJCE6NNeCACkPzipw//jtaoAzE1zmNcEYp5+/EZaTFCaHysZSxc1tB+9Pyvk9v19Fn3ixDl4c/4I2Qd0Z56yJ7q220vIt4C/SWSEMraL0OP8Se0Mg+lMg/SXtbq1pgz519xCPHDE3lg2/o2KpfC0DJN0zL3pip7nhe8cODrnMtMYS1hoP36zzjEAXvUfgYQapx4w09JXMm5n57RGEUny1uNPz7sdgDYUTPBbldwhyjxr5H+DAFmERaiP2Yh5KwcZa1Lj8i0xzunpRvYUR2VKfqnWccUXdgnp5ydBmmVpWwmb7lr6eAq03Cb2dEKZft9OHnV75PToGYJDQJVIYxG2KhiP7dU1czd6HB4DE4n+7F4MICYn3iI7QCl/23CgUEmzZbGYGQoaV8+x621cZwhaJt7enboc5npvKfB8RmiXt7893nxnLaqD0Lmd040riJbqo5J0wJMc9myDMPydEW3LUuXLRNLtHc9J0mtYl24R8d/xdnzx/M6U3tWwok7Wrerkup6rSM/PRaXNwPx1tHapI9zZ2ZCBLv/D8xteE/1rMNR+yhimrp78ZT+2ex5S43g9+0Ih5r3L5Oq4dMzmF/H4+JqPpcEW9k1j8gH4/aOuLTebF2gXVW/cTW/RtqYb7jVQPjD44aKsiyTKPbjCp3Lsi4LckXRv+3cgQZbTtp35HMMIoTxgv1vEleSy5p11IPVahPKmCxMKpCiqNikYKNi6aq5vauyjo/tFUuWdXyJt8Fky+QOVbc9eWM1XPdt2L6DogiV1ATpvGj/Aok5a1Iqv7/4E7JZhxXdqZxl3c9czhtUxWd/vqEg/SQQUhq9qizZMPa5aSiKpRoG/GPJnoNdxDxwLN2SNfxpLuEht5Dwv9Lc2cjOJghkC8vOw7L2sDvBoHyjWmajtl0e9Z7LdxohV+jHU44iOpZv+ydoDExyjYrDoToej2ma+j72EZciTYt2iB04796nw+F8vhxuzddLkjAHc5yylgHDOsIfJOESHMi/s8YGa1I2Le0Fllfn6xIbP3KxKL3WkBWDfiPpJ7hRQHRgZj8fGvHp7SUCs+7nTuZ6/nvmm3XfwA9uidRSGiv+PKOwZyBpLAvIyOsp2hBMt3SL4hIdseq6LnYXvl/FUR3HcXWoygNoOcM8SVWVV+pHblU3puwjuYyyvOePf0lyk05zlalLmDk42BL2EJtQ1z0HW5JV4OnhZj63N7azxn+AdEqWssdeAlshxVDMrdL4Et0O6WlywNK9ja2riipvHGnFxNida82YDdWnEnOfkdYmvVZTWRhm0v9y8mt1pN34jED1goZrNleC9B0tHujIFPyUbseY2DR2Lze2OXYNdZ1hNwFCAW+hYGeOpYIlhAl7evyNCHMD8cUqkD3yLbSxj6CRB5aibWuOI4dY0oqZYzLxU3PfbJzR0yWE1Gt4nTTD9wTj4kDCboVGZwIXflr0Z/17hgdXfnLdLMNj7FjebthTxP61ivyowiDNxXStrnF8xD3SOgPUOpFbVd6KOn2UBRvGl6qO/eMR7nOxx3HdPM/o1c/RQicwTgj93KjJDrFjMnQUe8quVypi8v36dyknv9bCsxXM/RuDYfgt3t+AK5LapKHRzUZvKYMhVisHcGVoqCpRTsWDIrzV2tHma/AgSw2bHrhDCMS5uBxtBAY6GOyIGOYESwiv8GXzZwpO3GAttyoq+cYzSOAqC75/9W/zcIuyK6WoA3AZgwx1PDAeuZwvQOcXHqNLt/RdSNwh8kzqOy6t6xLXwzzkki8qeE84Yk9Zr6udKZGM/Jo1fs9sgUmYCTNxgZ3IaoW/gQtZSXCcHArmq7m3XjGCc/gEu5TQilw933jYAjkN8LGpFF9pYoSSF2fHCYYb8aqbDq6vyW/9y0KJpbOeO3Qs3iZZtMGOfZ+Ok6mwpE5NCB0St2fo+rSQ6Ha73MqyOJe7HcYsfg4WdnfBFxzK4+G4A4rKssL/xPUujusUh8XldVe7UQTnjtHtcbvW2CDfkuI2rvFT02swcrbaD4r+oLp1K3UmQccyof+URjNua+xQCpDCD/yHCOmlJ7ynCAOdj757xNKAro+uMTg9EEKd+fCnTlMskKpKDo/z4VImyeF8KKo0TeAQOp9B6uekpQruvYIDzOoqPVYJXJeUtwkW+SKqGYGo6D48/CmlKGs/1+xX/iCYF9o/72i5XCxE+CNJC/wXfpeYYD7WmGOjf/6TCjH1OXlOEn5lBL52JWNLZwA0C0NZV4xttld0WSYIDAMyWQ5DS1UMDMcwKlMUGWM0gsI3duDIeyX0VEBlhmGFoYJBN0Zp2R4/zdha8LwQyNssVzaG3wImCSZH8YAhWKofCwA2yT7mxuBLlDA9q34JkrmRsohWmr9Bh8flGPt1eT5GydQ4pxweHeIY21FTaxs8im5fYKuX848Mi8L48CYtTgdJzUXwqFsnQSdPwDhZWUkO7qSroXgQl4Q5fg7+fu45AGPiuZTDhhrIrcEX/wvzYrxyKGvybGUexMBhPNIKQv2IxseGQXiAFVCIx9mQ1gnQFSuENiHiahPyqcdSDne01Aq15XDGNPQYJXzreSrmksiToQeylxyifvIjxiwGlCvQLYfgDgNqbCuk24iDz9O633JIpdxMXo6V2Yr3SVhgFsSdK6NSpyGMZW3v1WsOOVvnY8NggqBOMARkkrmGa+5IwlLsVwAcpx/KtNR3TxQ0Nj5D4v1jMKwmfBLu/bUPt5tDHklEX0XX6FpfoONfcMhNMNSYKfcASrCDGueCWCxtjtuYoFtPRa8vnkk5TPb3+z0nkm7Cct422rb1xpnNSR+Zw6or1EwcbGEsveKQk2KKb0wjuE/HKlbDxLwRIGKy9P51L0hstXTGZD2NjPV3xWHUpGyxqJ84gaRz5zg2kCTh9EZLEV9gc8WdCiMYj0ETXbHemri54Hq6AZ1QvXwi5fCiaWtNC4hVv8wm6fwmLshNkUSAddm2wOV+b/2GQ5T1nugjXcLDMUGWihKsY3gs+HLfc4uvGWQc9mja7su7yVPktyBxQWq4W+9I+iwKRHEx1+YrFzjcDX6wT/26/BRYhG5qjWXaN7rSu9iZctiov0jmEiaRmjgorgbSm4MstSbGLXQQ2W8wugOHb2OMHhIWIpTztTXdwSqO1xQNOGy1n7j6CT2V8nEY12SAl63k2g+wnAlVkCDc56qRn6H33kdRfSUiZqQunqd7M5vF1EM4DlHtnmo3359oKmzMZlJvMOIwrEZibXZ03oiQoPoyJuHRLvJPx1eobYJFjGUe3hJGbzIziDS7M7ov/GCfw1JVzG2O46x8D50yzFrQSh5TMIeDFDu5FLyvOCguJ0Cj2+PZhxx2LOoS81tk2g6lZLK6QlkXbX3AILYN8DfryIqwwokJ2L5YM2ZM+udISqvyZvtBJAnYERnCKiCJI0kCx+y9dl4DFvHQXQa00wPkXlCJH9J22kdpA+rxq5W3JmU53lok2sgybiI2y0sTWIgYKD/xqcWrMJPBXqfD6GJsjHizz9KBjTXB/TEH4wBYCzxRBMVcFM+88YN9DgfUKGN0IgzHrSO0+dU8hDySaOWwOkEz+gw7ihXJ14qLGjj8sC6POaZHhU4HpFfYipPYIAJVJ/PL4lSyYsAh9GkPSWzpcUIbwm4nh+pMoNMN8EjCizbIBMfXR7fEW3ya0iVSXCALO0OMpdIaG8GdQf2ixqT7IYcAq3pxyxKON6FQivKeASl3U7hmTXxyXjcem86CllXs++nV90+Zn2O11YQPG8a6nUh8z9xYAV/rqviGwUZLr8e6LqvqEF1ZXcCDWRS5j4XtV8tsNZ8+kfUFgiILhcybGWTyLCb+8GMOyVDBkjPzMx5zLlZKB0LNGFgXPrGihA6Uw0LVPTbdClN2cKixKF+V1cyr9j4yarg0aw7j8HMOgUURcitZWtxm0gExkBvQ7vuYwzMaQNEcTn3DWUtC6xSJHVA9qJzcrOeOB5MOxy85hHbl2OZgqPsgVSIolsnBV/HgkEP4J9I9L1QtmFGHSVXC4Y8qv4Omr4gvfAwrYb7jEAyEikq0TpGyqLB3qBKoFPG/eALjED2qqgL3dTvcHuhxYaf+gIgz5g9i6+p9bmkI4UGywQ4DcoEpSUpaX0mw5ZDHYkQCX6WiOCJeZqAF/vccEhRKZ+QfWASuNHsbfn3EIRlFL0JhRuVxO9ENJKFRYMXws7o6+jCpnucn3ERP/JJD4jSYdyd2/WM3wYiFcK4fAx0hyjieDxQPTU44NdbEReaEd4TbIxuqJbG7ULb3OzAIsRTm8G1ExxF0vwMfSJbsYzfRcjiHv4liKArUBEJxjiLbc6Km2RSHjY+8Ti1chNnDkUAaDyBHQNq3ef2cPvH2AwZvBqIIZliIRlzPRPvbUHcYLz1ZwZBU02xsnG3d01aaE9qag1VDE5Hz9dSFT5LdYPq+VNHDMmzmLWTs6HFrLByNWwr4fcLhRF3NjpWezqdmv0mvJTFxyxw+XpO61W9Z3NGCQuFzR09pjoO7xluUjwc6V5fHgziN0iccZqPtjxvUak3lrADPPMZFuxZIhMmn4N5RRJbBvk9Z9GkF6HjGR8ANyROtJP1PY5ETv4ijIWh/Cvk1Ejf1+gZrqdRc8g3trij91opChixk47DhUJhB/Q1UHAvEeo1wUAPUpwvLAfdXW31YK8tDmUN6eRypZmIZ0ljs9GVzvyeSAgyRsGTfRwPTYeVdRA4SM7lsiszOseGApGQ230ginVAK5gGAUc1jJFvYEEpiY6beSNFYQU/bhj+imskuO9VvIvwD7fgQLQmHLlSKB0R6tFJHWongtJs0fmv4rx2k4sUzSd42P1TmZhP+G507ewRJl2UbQb9i8drJzK633TO+sqGBnfySwYT9SqOlYyibpKRYmyFUl+Q7DISnWPfMGzoK6+emYgV8xcU31e3JJMWuZNIellFgGWKdaTMG04qqbvp1WM38bnfJvjJ5NzSlSZg13qI0CPZQzD1uknLfbg3jTuBfk39CDdrtBMRpZ5RiYV5Qxr6Q63Lfj3dlGfsxjq3LskAXYqWXHQ4npzDu2Mj3K82I4pe98FvupYk5BlvztmbZRIzaYBmOn2U+UIz/z0431GbY6UR8lethjHE+PrDFfcSvgK9Z5gNs1DimvXIcTqQDUxAQV0sXDoqaAuRmE2Px/LTfGv45OJTNRkhH7YTpHJUKk5igJGiv4vsUHrcabIkFqE+1cTSg+Wo1X4rSkq49oxx2gdCoFE1QSw4uCYPwYIXc/DgK4roVDA6SSDTjz7DRE8XVes7K/ubztUbyEOyHesFisCdVI48JzPMyPl0u+1hwzNyYoDSCoHcXpQi95RNhCL3u79PsDYNY9qs3MTf7Fd5t7KFDg/GKdxgd2kKSYKpNApqT5T1BEGK9FzUuaz6iqDkMMgFbuodrtdnZpE3/OWBbBcxhrlz4hac8g/hBlMOrJIlCQxIdKOICbN1U2f524jgFpROhJeZGkPgRNlRUk3A48+5wymeKktKIXIA4v7YWIEN1hoZFNEk/nbtBS6Kl2WiDQvSTbE1AuizCVETX67XGkafv1jWU1x2It+ATklu+kSqBIrSB+wIVOu0dmBGzniyLUMmlDhjk5lU05g9RusNtIbSLyiS6lvCxnOT9FUEmuIJ1g5ZhdumUwQAVlsOcOS8Incqw6bE7me6LkDdbXDuFECJktTyeQT6e05g/PFt9MkkYBUr+/SpE8CwT5WIPwuH4LR2SwR53ZaHgZkRIw9azc1TEtjzV+ndWg2KXJraI+BOUDmNTie8IRm9umaahwOpOLEdLDtcOJg8KmbABGblH52Wo9+2RGFs7hG1V9xg4VuT0bhzZwsdqtFSB1aiYdEBZur2BhY4qWXX6NYckximTTp1rN24lnfqGRQu0lL8i4i3UHBnzzbp7X8nf0+WwIvCgOF6BqqIgTSNp04k9RKYJZhsnFh+CkR3ncNY1GURL+QvSIYeuOuvK8DyWU8Eckrl2f+TcjGYmv67wRtOCh5BjM3GywyLuVGMwOtJuHYjnEA71qBNglKNJI8xhMKHAQGD8vl3lJaERgmQuKiKYT9Sm2H+yKFEO/cI3nnIr2/uCE9kIDdudsHwGGJfxrBhW9/VIg6A5TSHOtw4R9CZx1gsAMyvH0RaBs7bD0Fs7oQqGa9TSEGotqkO0lCbHyyblXLD7dABBRwDJwGF7TzWR9lsfqCZfpYXmSHNs8NaLBdg9aN/aztH3lez2tNJj5DU5DknjWWs31FuImhOaZaNFlEOCaHRqZ/E4LEN2y+TeHpsL5XBiawxo7TQ8m77nkhuw6JyWlW/WjuystbUWrEG7XnDYsKjBKoHGW2g5egCaKW4ETLjPDcGQq4QbesfIOgNGOAKm08frNdYi2dqsA1m3Lc/WVStUjfiHHFb5KXNdDNuKMxekvuaQsegAkuv4QwvVwuxywGxvO2USIsosptnFdL22xbL69DpMCB0KSseozqIfcAjWbdQ6CUvtLYfU3HgAG7qNFq9oiZ3Brue5FshcZESG5Ys11U1GeCK1K/2AQ0CK2Wr8N8HSvOZwllMO79xV3vzB36dh94FgHL4smLReZKJm1C6+45DH0fa4bW611H7NodhYGv7EwMmuMQQgHL5cO6g/ZsuXLRpyyFllfq9tZksFUYRFg/A/ELHPawtMwqQ/pOTTJht8hCmMcIhxKYyJCU/ImlNRTGOu13NnLbH2MFouYeBz3sJDh+5oWA/QoD2t9CvQUvvlxCspv8UqbvD51g6HSyuGH10jb37Q3xga7D4ppnmhpVz+wuXsSMxnAYDDx93MtibG7ooBAF5VFEOxLGUPuDR8JcOcqE1AOJQOGNO0CcuWQ7LPJYCwEO0Nl2KaQVT4JKwMK3KJgdtjGiQ2VC1L1nGbcPwDKsMpoXMoX698hl45ZNhbkGrO0ymLCJXYPJ9BhvoLDllCA49Do2DD57wPuhxqRzyW9yFAVB2ZZs2Whk9L0WhWI+A2JGXk7o7RsSgusKo9il0XZli+rVcA+z0BICRQ6Rcc5mzogy2F7a4DW4XdBcn2PIRDMUM7uZGXjcxnFmNSio23mIBm6lCGbwkQxETYPActneawYRC09N6ObhEWc4VgYzFPcSe+CNFWRg1qQ+cJn9jMW0xsUQE68O2SSFZr0YTAZb1DB3RuguAXHLYMgqW594CmhRuIHtJF4w5ayGxvmljJ7PUwTQkrUHdRHde7NKp3NZlw+3rpNdyEx7Ile5tQx//IcujIVmiRHY6qSQ6fDMJP3rm8irUa7PSgPDIZdfJ059GwW2fx4c4jKYwNbLSlKqpFNtNSDagL+fqdHyCuiVMQA0xw2GGQcMivvJYGHOrne4h6E1Bj6Qg8DklsMQFcEjTY4P89gQG+mqfcxNZ4n0Me0TBVCDWMPaTuxjnsJfexvu15DrVBS8JbHXLZxJHVICHjMIJ1tRZsvQgNwh/DUDEVksf8lkHS2PLkMsJ+oz4ej0VyPMJGjqdxDvuzF9gu5seZreamrD0tZ5P80ax8h39hj/uL53BE4RoZPqLjkexPkZ62WXwESlJ/fGHCOwJ9mzBPgOfC8/A4N5eznImdoOtoAGs6w59g3h/X/ORCDuKE+mnIwf77Tw4n9jtCP9mcFsxbvABIvuzplbBYQwp9JLbg55+kWYQexloUxIVnwvxZRvLiMnl2pDJdJMwNJoJ5KTa2VJn3G0P/AWfz/XbUfLf26D7C4WCCLXB7eRAN1lViMbsb2KWhcxxfmg9+gRuLStdbjNL3MzMkfIJpNQzjl7AniSRtPJiVlCAJMeRwOAW4Rxl3DauhMvvIxWv3gZmWotHYUrIJih0GDmyTRdJkq5UGSeLv90AgEGL8FCi9zFXmjs0CD9MuoPrpwKcPZq0I9fwiNmwkDzCeFAVn8XXKm9YLVVEc52RXKtU8bc09FHf6EXBo9f3AaL2vIgXzubSARTz4P0lYLLFmRDPR1g0jj6JzWtDNMcYrFQ5dFjeIKlXpx1kOG28ZSggzFqpp5FviLH6wMR3YhuiU37eY9ttT1tAJXg3AcfhpIRfJVIxM+I6z2BG2xjisT6wlblzV28zNXN+NQITv64SHBANrFK+vwR9aHQ1efl5rCJe/WV/7pM5Cb+zxSeZ/tOQAvGmT7n9pUp1Q76JXMKZHablynPVGczZzUSLbXlnhHux+h8PFF3s+7d8Y6T49pagiOgFrbmzbcbQA6+RiJTI/1l0zPa2tc2YL/daGkbwIanfZbAl8dJfDxectBvpwIRejhkUDTW2YwZZKsII2B92UsSXAvdqrVjMvzY1LyPbggGrZPAXlTw6FLyT4PTVSxD9HmghaulgupcVSWKyCNTSLTiIx0ZEwLMmHk9dgr0vTXs1WodvG0SDVsYhTAp1oLc239b5fEsvAYY+vNxzyBMOwaU1Ss0UOtULdB7sB33xth+C6eQxJtZ/P50NxPKbHKE6jaxTRTWVbDr8uaN6NFQe9ZJFojlFQDm9JGsVu7dZ5nsV+HkdRRMriWIX7AgzNZk+ryLAoJZWd6CPaOWplhYUYejbZ2hnybSbsIhTCOjT4SWDwi/cfEKrHwM8bFsUOhyZui2VuCZmWCZsSEbzPyVa7NRhyw4TVz1PdWWYRumIEzJMXE5kAWBbfVmwTf/htWTHkbkzG4Uh1CME63DE1b0RJv8dcLcqcRSIwtg/53TT2ZAEH2TlV1+Ut4TDCFujbRSUsp/FtcXixbGWYg6+Yz8lujY6G/+gqIBPeC+5oTwQlg/4XPhxj+SOSGTnEcXSK0+LStZnmbBvNVt8y2IZw40D0BYuwxyhXrYMtRFE8bgXxPrwBalIlKlPOQSK2iW4L1ItK6GWCAgfz3dudLCYZ/By4NVRtE+oP8yXdWvHp10kikn1uvKfXIJzmrRopx6HU3AHeZRjLh0SGl28l2Jsz3395Myqpqxt6L8D8Gfvc9GHOhyA1l8Brs5zEmtLNNY+XyzmNknN5jM6Ew2+byA2Vb1lMKIeF60dH7CbqnZ+7UXRMSOsYoJk3Wa5BIZDVj4+1p2aS2l1Yk6qT1WJQym5sd0RL/4zBdhfbT6mkWnrOckNXYGf7rZtv9woBOk2oquIIGeqG5kO962X4nE7wSUY3j/OIln7p1UYg/9TGbFMckrYMtBQOtm9YJlfGujnMaFidgtx9N+1KAv0dKb9UFCWEDXU38EYt40uLP5oI+4rFkuLSbAZztuJq4zierjsaGSxMBCLa59RBJ3tSAiZ03LyL9ho2N0sPvHE3+ZCTO26XJMXo7bmxv/HdsrWJwhze/r/mcLJDGm/uAVBZqaxlseXV3TlR6ItD/wZCJDTq4BpYUaUAh98sz5qMSl+vl+lRRDmMNQn28O31EZ95FLwtA5O9wxu2IKDg5oLhMJd00oHDbxaBktpiQ5UD63TK99u9apjeUsFH9M+fsmMRcL8pgMtG66iIKPnqjhW8h2mQT392c5Fi68zmstQvV2Jjn4PvcpqVI9jfNGvBP9UFl3JY7zHkdnPX39WR79I1rmMcYpLOH86ZQqvOC1u3dHi5n5Ln2wI4/DjZQnU/wkNdb8oLjSW2iQH9HHy2Ow2Ouck88cV13e09w3+2uZmT50+2PP9wvo0kYnvpVgM4/LBhyKRgCwcUoGAK5TaCZtGKneDDSKNm0VO3IetB03r08YQiSOsg64qq6FDlras+jMMPMduWgJc9dp80FAVDh7uIgBDi84MPPX/Gdu6RnflSFOfOer5eJ2iytP0rIlUeKL0RZ1EkN5Ce8eEGPNtnqHS9RnWWYQ4vePScyK7IlMPiI6dxmsjRfT3z2yGncRLEq3bAuQH+4yMOATq82d4jMM+vlyAyYuOQujJREoUFGcjZHzD4DLIIsOlogwLj8BMtJYPmDTSQjPObVZaUmLfolGkR5Wiw2I82/8hb9EaiuRjSPklywHoKw/uDjUmoVXjH4RZg8ntFZRyiXbSrXXevWjl8a8trUPn1btd2dz6HPDvNyQy6aUQQU7/fW4bFaO84zMiMw1sWd9QwVYCR88zfEQDaegpQgvir11sEICLfaBCqRX+D0RZmod9mEZsg9I7yteNsZEtVdYyXHZu8dg3HYZDAU5VZRov7wjeP21FVbrWU9HDj7PcPSxI9kpv5bAqKvH2gwUsAAAqbSURBVEetwmJPmtQWQTAnR4cevBfvN2jtZM5FlFgWKfkjbyrDuAkHKY6mraFKB1PFgrk3LNaUw8qSVUvWFhSksp9QOqswpkvFOwR338jQbYtIBRJK325J5eZ5AlVyb7S045n5dWk8NYHHaxYzFgGXz/32m806553CUeODggX50vlVvxEFnbxjXQYq+JrDfmGPuBSG8zcl8skGiM/R83JS6krzHsyDEZ1qbMtzJ0Ew+y+3Z1flmUNqJtrlIot2sqoZBaIA41B9HQGPVBDy0CWaDcPiV07DpRzSHs87zPYWN5PNPl4VR5FnHdfYmDQjOmmD1x5L6sssxlhZxOAi/MBBBduLeDHjI+B2Lx7nOfT0q3lBL1dAwQ5AFMkyR6E/nrlWMhS15UIkEXA+3ZixoGU4yPRwRNTTY3FLtcBfrT0yQJ6z2t6zGgrEAR0xtdgHU9RI3DqSBHB31oKgJFif65CZmcm2jMKLYTgZjb7qftIsKRRjwO71xBU+K/v5bTyXxavXsWnt2ECHki/YJB18MU0XRsWkWRiNZsZWwmE1HXl95JSiynTfnlhVCCLu2JM5PyruL6sWGhW2x3SNyg22Qi1ZxDGk8XWOYyHSXhqdf53ougVbA0eRRm9G7MAt1Sg/Kh7ajhokMgJysBqria2Qhg/X69odT3mk8B6A3ZXX6sHKdSCfCvdCz2a9G8z+apTw3ZbzL4nsnAC7vyjjafmR3nubWB2YhTEWFzS5Z7AkQZ8O3cEf/KQ6qkNN8iKZjW26N+ZtX0ODaHEeLqQfsPgI2JQ7fUEDfz0kWqqwufcP39jbVl7oI+HAaC15n0N1uegJ1Z0VI1sFcCzWYtcAjZTKEsT1uG7v9Z9tE0morYEMBg5jvI6lx6E1E+69HJY7S8aQZLf3bmHfUo1ZCKkJVy+/8LK0ZvuDs8A5r4m1Z10OL4Nw0Z2ds7G7nhYVNgnq3jTej7NNnt6K+E/eS/qkFcv+g/N/ivEwsXa/x6E/2+CQpzsB7M4e4+vHKItXC/9I2M0JTTD4u7RocjTQYxYLhSffjNzlEKYdNY7DZITDtRHfgD0M+1e9qdjL1y84/Bktmq3qEhjWTg5fD+nJ2GgjEXafQxf16xQwh515m+XC8ZQTDNRqq0OdmdXf2Of4ey9TfkPCc2DsYWiLjrVNaeFCnRuWJ3WsQZ9D/9gvU4jFR7lceJaSZQXtt8I3VYLmAoUHCh03oW3r+I+t5kvqGLdDxjYkFBYrTz3tKKcXVKT+fm863aopzGHan8Jn9RzHOvZzNdQWtGsWjnEc7s7cSVDQTprYQuKXqHFZLKVwdHPFa8HEMtDhNfI1P3lmzOqCKzVJcl17hvmCoxuZ22fOZ+6l4zd39Xq5if72y5aZPc9sYhUYFZFrKrK2asfLylEhZ3U1dEu1QmGWVhA+mDMHlLc2PSKz+doyDD+6jhTJ1brI1KUT1rI9c+ORSphf4Os51gNqUgvT2LsDGP44n6OTyV5dE2J2MiqoFBqVFBjXxBCFLG0zfjk/EMf00edOoOWysEf84Xbsr2lTPN3Csunzox9FxxRTORg8h9iAuiTBuqDHDc5C7JZS/fLcycrGIo2yPLsrjdntzpNnKGGG7PpXBmJv52SWrOnMjIuSLeu6mfWS/ju4BbT6dM8teLHTUZp5+ejMR+ljybfjWWX634UqoN4X2s3pSdd//ZW2YAe7m+axZlaW58ELmZdQWy6KAtZlwba2bpPbvBjCTMhp4p28laCPxw9xjAXmgbQDyXZo6dpcZjPgly6OCUJi5IBFhh+Pe93xXmRmvqMQj32h6j7u44oRhbyXNpgdsUTsbwpv84GbD8lCBfGW+K3H/C1RBrSg+lR09yZhCnm2ZgvJsTVYi4TbBLsQwl4vjm3LJrEW1WomFA+Yzm9Glx/CrpNrje6MMF+vA0linkNospXp2BQohvwP50ICwZUOWONP5km7JB4Y/rR6fRYyS5pOd6RNFC6EzDdLC6LHxFJCoCBvZDOR+oSopgNpfg3Mpa2Z2fQDzSbEuFzd7R42rDX3pzqDWZw9vDBWke1NQtvrVM2eImboOZLjzCVJ29hr/NdeSNraC7HM21kfvmjySQ4J/H+b3E6/Zf06HbHtdJRGKSxuz2Kyr2F9LYsHvH/6QnArpBoa//e2ALe/CTc3O+j84uBrCATV+t1BIZLUVI0k5sSgEMB+ahTupQuBvvh4uaThCGzWiT/O960P4QZgxu+o//ssghkNmkSlMDLfunhOZSSGrS2HgyMCh09AwfhP2M9Jyaifd1VGboEcvLWY2k/+eyJbRczE8tXaMKlf/XMG7TwkVQTvUq+P9ZHUv5DxuiWVbvtTnFZJutulSVkVl9sUfzb0yjA9Q6YZvn+X+gQtD2xWPyvDdHL8z0T1mWcqYsOzN7Jl3rd5ltWPR5I2oO5QXo9lWVY1WSy53/djkIzPVJD3fI0Iy/s9PT2ah9aMZty8B/8ba7PjzovY1INO4E/9Sje7ttS3dRe/VcZo/23HMl3LXxyI16dnyrk5sf1wmmDN1aodqjjeKrotsTlQYpElcR2afr88Lh68FlxtRvNjpMrS/DUVhYe1Sa5Bwi5Bh+ErksPxSgaGDR6HYQR/OA3XpTlJi4H1P3pj/SckT77WFKMv63If5KBExzp9WsCIcJQwfPDC765fPv7he53eUzCxiY9FRoh8Gd11RPDM3cRS7YYuV3O877yo7KI27W8nLeBNjBBTDFpTsFKi7fScz1KTLeXk7roLZA/lzjVVWXtZyJS2b8abkSVv00b8l+iE/IEg5dZim+/z0cJqPpM0x3E+hJTzXt3KT3b3+JaswwCRpU8bV/Kb0fw53btOwnpTLPN3aNNZGWdN7a3yB9SbDq349yr8C7p2flT60cYGLWmKW2e8SdW7SRod5rf/bIb3a9K6gajQ235Di4zPEYconyrXks3hRsnHTlLUBPDzaxmZz8jvJmUX/b2BoJIt+WzXGIDjRNmDAQddJ3GWSMHWv6RVr+7D43Y/KtFFmij3hHRcL7x6oIz8ux3sBfZ0Emr9+QKD36K8156c2yTm1rM86u1xfjQ9oCb91+lgV0NfuxUOtmHBul+SH9H/sMjiJyT1YQa3olbjlwpAicJzf+R+NLRm8peHW9HaCN2UjXWchI1/jRQl6QnN5IoSrS4gAZqj83MK0Oes5o1iid0IbtkQmL779xJcmrdubiFAnIK5fGWPeAueMxC8X/Dh6qWP1DG4s1FG3pn2T8i61A1TsHa9H94kPFIWyO4dTM48hxiwGFEC6+KSf66NLymsXDLYIIPWn3UWBxgLcwgwjGIgPlyCMQ1KHST/E2z2ijZ+kUIcGHH+PRwkj4BD8mZB+JLz6CVhIHv5py/4/RvkyHI4GCf7wQwt4RB7SWKAcr7O4N4wth3ZVPA/SRHKuCOUwyUtOch5lG431UD62Mtd/4s0MqtCLa9GDOqAw/YG669MXv8+Dfz9rOEQgmZjhMOaBbjp3045/RIpA4DZcgjYwN4OOFQIAF2nv5fG/pskLIuRXRNb7YNa+AGHUELqF9nEq33/a7SHer6BeX2Or2o4SucV8kcBzX+VhI2x4wfiU2/FwyClpf//MKAvye7Vm3+/o+p/ntykLKJWDcPfKef9gP4PiwHtTlJtlI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data:image/png;base64,iVBORw0KGgoAAAANSUhEUgAAAOEAAADgCAMAAADCMfHtAAAAkFBMVEX///8AAAD8/Pz5+fnq6urz8/Pw8PD39/fs7OzDw8Orq6uxsbHi4uLAwMCnp6eampq1tbXT09Pb29t0dHTe3t7Nzc1vb2/U1NSOjo7l5eVcXFzJyclVVVVpaWk1NTVJSUl9fX2FhYUsLCyWlpYZGRk7OztNTU1BQUGBgYFiYmIgICAmJiZZWVkRERGPj48MDAwHsyJSAAAgAElEQVR4nNVdCbuqOq+2oCjzJCgyo4g4/v9/d5u2IBRwWHvt/Z2b55y1lcmmSZM3aVpms39Dy6y+lue4/R4W0cm0Nv/o1/8W2Xn32xYhtfv9jNCWcCju9bX0L9v1OyTcU1QE3SMaQlr3u4FQc+aGUP3PWvZrFNhI6R0QEHK63zsc76p/1apfoPXz43bfO4M57A+7VmtXaNk57P2llv0GBeYOq5vYfHU4ySAk977XyKUfrkb3sIdc+y818I9J008IoVuri0jsnX4gq/fdQDfyr4N6h8EkoVyb/UfJjw8ImezLta9wBTcwNwjN4d9K7z8jRtVMSQ7mf9O+2vUsQmhHhWfce+cq1NNGGJjAm3ee8YehJ4I9OnKs/zcIa5yJmE3Rkt6pqBVuewAc5oEzLSpqtPuY/aVGfkVB3P+e4lG4uTFNRUL31A5t+9fuUTmbWSn3xBQ1jzT/A5BHzFDQP2ICa0KNUIQFUYfdUzHK+td6CLsJxNmUAKHmLmf2vyZxj1DPlWFyjuQfBZ/xZkoPtrk8cFniaxQezOzR4bfb+XNyrDvix9aMmX7tgtBe6hmRLbpy1yZoS81phw6o5NTif0suQov+kch+nopQ1+JvEQ/OsOfLuUM27jPiKRbcmYz7nb9Na2ZDRNQAk4aeLkJH1B00hAHPun+tjDhQAP1S4LF4RxXiXIXDH/irtDztmo8Gh6dn67L9uCo7Ilrv0ONQZL1rFwMdx86QOk2TAzoYvKL0n2EAo6uaF173umLJn+0UOJNEKBK4A1julA2NUw1Qer00Zv+CnARr3xNhhgNA3fXgnFq+paixRnyHeMSm5f8kzBLABt66jeqb9z1vMT+mxdJCE6NNeCACkPzipw//jtaoAzE1zmNcEYp5+/EZaTFCaHysZSxc1tB+9Pyvk9v19Fn3ixDl4c/4I2Qd0Z56yJ7q220vIt4C/SWSEMraL0OP8Se0Mg+lMg/SXtbq1pgz519xCPHDE3lg2/o2KpfC0DJN0zL3pip7nhe8cODrnMtMYS1hoP36zzjEAXvUfgYQapx4w09JXMm5n57RGEUny1uNPz7sdgDYUTPBbldwhyjxr5H+DAFmERaiP2Yh5KwcZa1Lj8i0xzunpRvYUR2VKfqnWccUXdgnp5ydBmmVpWwmb7lr6eAq03Cb2dEKZft9OHnV75PToGYJDQJVIYxG2KhiP7dU1czd6HB4DE4n+7F4MICYn3iI7QCl/23CgUEmzZbGYGQoaV8+x621cZwhaJt7enboc5npvKfB8RmiXt7893nxnLaqD0Lmd040riJbqo5J0wJMc9myDMPydEW3LUuXLRNLtHc9J0mtYl24R8d/xdnzx/M6U3tWwok7Wrerkup6rSM/PRaXNwPx1tHapI9zZ2ZCBLv/D8xteE/1rMNR+yhimrp78ZT+2ex5S43g9+0Ih5r3L5Oq4dMzmF/H4+JqPpcEW9k1j8gH4/aOuLTebF2gXVW/cTW/RtqYb7jVQPjD44aKsiyTKPbjCp3Lsi4LckXRv+3cgQZbTtp35HMMIoTxgv1vEleSy5p11IPVahPKmCxMKpCiqNikYKNi6aq5vauyjo/tFUuWdXyJt8Fky+QOVbc9eWM1XPdt2L6DogiV1ATpvGj/Aok5a1Iqv7/4E7JZhxXdqZxl3c9czhtUxWd/vqEg/SQQUhq9qizZMPa5aSiKpRoG/GPJnoNdxDxwLN2SNfxpLuEht5Dwv9Lc2cjOJghkC8vOw7L2sDvBoHyjWmajtl0e9Z7LdxohV+jHU44iOpZv+ydoDExyjYrDoToej2ma+j72EZciTYt2iB04796nw+F8vhxuzddLkjAHc5yylgHDOsIfJOESHMi/s8YGa1I2Le0Fllfn6xIbP3KxKL3WkBWDfiPpJ7hRQHRgZj8fGvHp7SUCs+7nTuZ6/nvmm3XfwA9uidRSGiv+PKOwZyBpLAvIyOsp2hBMt3SL4hIdseq6LnYXvl/FUR3HcXWoygNoOcM8SVWVV+pHblU3puwjuYyyvOePf0lyk05zlalLmDk42BL2EJtQ1z0HW5JV4OnhZj63N7azxn+AdEqWssdeAlshxVDMrdL4Et0O6WlywNK9ja2riipvHGnFxNida82YDdWnEnOfkdYmvVZTWRhm0v9y8mt1pN34jED1goZrNleC9B0tHujIFPyUbseY2DR2Lze2OXYNdZ1hNwFCAW+hYGeOpYIlhAl7evyNCHMD8cUqkD3yLbSxj6CRB5aibWuOI4dY0oqZYzLxU3PfbJzR0yWE1Gt4nTTD9wTj4kDCboVGZwIXflr0Z/17hgdXfnLdLMNj7FjebthTxP61ivyowiDNxXStrnF8xD3SOgPUOpFbVd6KOn2UBRvGl6qO/eMR7nOxx3HdPM/o1c/RQicwTgj93KjJDrFjMnQUe8quVypi8v36dyknv9bCsxXM/RuDYfgt3t+AK5LapKHRzUZvKYMhVisHcGVoqCpRTsWDIrzV2tHma/AgSw2bHrhDCMS5uBxtBAY6GOyIGOYESwiv8GXzZwpO3GAttyoq+cYzSOAqC75/9W/zcIuyK6WoA3AZgwx1PDAeuZwvQOcXHqNLt/RdSNwh8kzqOy6t6xLXwzzkki8qeE84Yk9Zr6udKZGM/Jo1fs9sgUmYCTNxgZ3IaoW/gQtZSXCcHArmq7m3XjGCc/gEu5TQilw933jYAjkN8LGpFF9pYoSSF2fHCYYb8aqbDq6vyW/9y0KJpbOeO3Qs3iZZtMGOfZ+Ok6mwpE5NCB0St2fo+rSQ6Ha73MqyOJe7HcYsfg4WdnfBFxzK4+G4A4rKssL/xPUujusUh8XldVe7UQTnjtHtcbvW2CDfkuI2rvFT02swcrbaD4r+oLp1K3UmQccyof+URjNua+xQCpDCD/yHCOmlJ7ynCAOdj757xNKAro+uMTg9EEKd+fCnTlMskKpKDo/z4VImyeF8KKo0TeAQOp9B6uekpQruvYIDzOoqPVYJXJeUtwkW+SKqGYGo6D48/CmlKGs/1+xX/iCYF9o/72i5XCxE+CNJC/wXfpeYYD7WmGOjf/6TCjH1OXlOEn5lBL52JWNLZwA0C0NZV4xttld0WSYIDAMyWQ5DS1UMDMcwKlMUGWM0gsI3duDIeyX0VEBlhmGFoYJBN0Zp2R4/zdha8LwQyNssVzaG3wImCSZH8YAhWKofCwA2yT7mxuBLlDA9q34JkrmRsohWmr9Bh8flGPt1eT5GydQ4pxweHeIY21FTaxs8im5fYKuX848Mi8L48CYtTgdJzUXwqFsnQSdPwDhZWUkO7qSroXgQl4Q5fg7+fu45AGPiuZTDhhrIrcEX/wvzYrxyKGvybGUexMBhPNIKQv2IxseGQXiAFVCIx9mQ1gnQFSuENiHiahPyqcdSDne01Aq15XDGNPQYJXzreSrmksiToQeylxyifvIjxiwGlCvQLYfgDgNqbCuk24iDz9O633JIpdxMXo6V2Yr3SVhgFsSdK6NSpyGMZW3v1WsOOVvnY8NggqBOMARkkrmGa+5IwlLsVwAcpx/KtNR3TxQ0Nj5D4v1jMKwmfBLu/bUPt5tDHklEX0XX6FpfoONfcMhNMNSYKfcASrCDGueCWCxtjtuYoFtPRa8vnkk5TPb3+z0nkm7Cct422rb1xpnNSR+Zw6or1EwcbGEsveKQk2KKb0wjuE/HKlbDxLwRIGKy9P51L0hstXTGZD2NjPV3xWHUpGyxqJ84gaRz5zg2kCTh9EZLEV9gc8WdCiMYj0ETXbHemri54Hq6AZ1QvXwi5fCiaWtNC4hVv8wm6fwmLshNkUSAddm2wOV+b/2GQ5T1nugjXcLDMUGWihKsY3gs+HLfc4uvGWQc9mja7su7yVPktyBxQWq4W+9I+iwKRHEx1+YrFzjcDX6wT/26/BRYhG5qjWXaN7rSu9iZctiov0jmEiaRmjgorgbSm4MstSbGLXQQ2W8wugOHb2OMHhIWIpTztTXdwSqO1xQNOGy1n7j6CT2V8nEY12SAl63k2g+wnAlVkCDc56qRn6H33kdRfSUiZqQunqd7M5vF1EM4DlHtnmo3359oKmzMZlJvMOIwrEZibXZ03oiQoPoyJuHRLvJPx1eobYJFjGUe3hJGbzIziDS7M7ov/GCfw1JVzG2O46x8D50yzFrQSh5TMIeDFDu5FLyvOCguJ0Cj2+PZhxx2LOoS81tk2g6lZLK6QlkXbX3AILYN8DfryIqwwokJ2L5YM2ZM+udISqvyZvtBJAnYERnCKiCJI0kCx+y9dl4DFvHQXQa00wPkXlCJH9J22kdpA+rxq5W3JmU53lok2sgybiI2y0sTWIgYKD/xqcWrMJPBXqfD6GJsjHizz9KBjTXB/TEH4wBYCzxRBMVcFM+88YN9DgfUKGN0IgzHrSO0+dU8hDySaOWwOkEz+gw7ihXJ14qLGjj8sC6POaZHhU4HpFfYipPYIAJVJ/PL4lSyYsAh9GkPSWzpcUIbwm4nh+pMoNMN8EjCizbIBMfXR7fEW3ya0iVSXCALO0OMpdIaG8GdQf2ixqT7IYcAq3pxyxKON6FQivKeASl3U7hmTXxyXjcem86CllXs++nV90+Zn2O11YQPG8a6nUh8z9xYAV/rqviGwUZLr8e6LqvqEF1ZXcCDWRS5j4XtV8tsNZ8+kfUFgiILhcybGWTyLCb+8GMOyVDBkjPzMx5zLlZKB0LNGFgXPrGihA6Uw0LVPTbdClN2cKixKF+V1cyr9j4yarg0aw7j8HMOgUURcitZWtxm0gExkBvQ7vuYwzMaQNEcTn3DWUtC6xSJHVA9qJzcrOeOB5MOxy85hHbl2OZgqPsgVSIolsnBV/HgkEP4J9I9L1QtmFGHSVXC4Y8qv4Omr4gvfAwrYb7jEAyEikq0TpGyqLB3qBKoFPG/eALjED2qqgL3dTvcHuhxYaf+gIgz5g9i6+p9bmkI4UGywQ4DcoEpSUpaX0mw5ZDHYkQCX6WiOCJeZqAF/vccEhRKZ+QfWASuNHsbfn3EIRlFL0JhRuVxO9ENJKFRYMXws7o6+jCpnucn3ERP/JJD4jSYdyd2/WM3wYiFcK4fAx0hyjieDxQPTU44NdbEReaEd4TbIxuqJbG7ULb3OzAIsRTm8G1ExxF0vwMfSJbsYzfRcjiHv4liKArUBEJxjiLbc6Km2RSHjY+8Ti1chNnDkUAaDyBHQNq3ef2cPvH2AwZvBqIIZliIRlzPRPvbUHcYLz1ZwZBU02xsnG3d01aaE9qag1VDE5Hz9dSFT5LdYPq+VNHDMmzmLWTs6HFrLByNWwr4fcLhRF3NjpWezqdmv0mvJTFxyxw+XpO61W9Z3NGCQuFzR09pjoO7xluUjwc6V5fHgziN0iccZqPtjxvUak3lrADPPMZFuxZIhMmn4N5RRJbBvk9Z9GkF6HjGR8ANyROtJP1PY5ETv4ijIWh/Cvk1Ejf1+gZrqdRc8g3trij91opChixk47DhUJhB/Q1UHAvEeo1wUAPUpwvLAfdXW31YK8tDmUN6eRypZmIZ0ljs9GVzvyeSAgyRsGTfRwPTYeVdRA4SM7lsiszOseGApGQ230ginVAK5gGAUc1jJFvYEEpiY6beSNFYQU/bhj+imskuO9VvIvwD7fgQLQmHLlSKB0R6tFJHWongtJs0fmv4rx2k4sUzSd42P1TmZhP+G507ewRJl2UbQb9i8drJzK633TO+sqGBnfySwYT9SqOlYyibpKRYmyFUl+Q7DISnWPfMGzoK6+emYgV8xcU31e3JJMWuZNIellFgGWKdaTMG04qqbvp1WM38bnfJvjJ5NzSlSZg13qI0CPZQzD1uknLfbg3jTuBfk39CDdrtBMRpZ5RiYV5Qxr6Q63Lfj3dlGfsxjq3LskAXYqWXHQ4npzDu2Mj3K82I4pe98FvupYk5BlvztmbZRIzaYBmOn2U+UIz/z0431GbY6UR8lethjHE+PrDFfcSvgK9Z5gNs1DimvXIcTqQDUxAQV0sXDoqaAuRmE2Px/LTfGv45OJTNRkhH7YTpHJUKk5igJGiv4vsUHrcabIkFqE+1cTSg+Wo1X4rSkq49oxx2gdCoFE1QSw4uCYPwYIXc/DgK4roVDA6SSDTjz7DRE8XVes7K/ubztUbyEOyHesFisCdVI48JzPMyPl0u+1hwzNyYoDSCoHcXpQi95RNhCL3u79PsDYNY9qs3MTf7Fd5t7KFDg/GKdxgd2kKSYKpNApqT5T1BEGK9FzUuaz6iqDkMMgFbuodrtdnZpE3/OWBbBcxhrlz4hac8g/hBlMOrJIlCQxIdKOICbN1U2f524jgFpROhJeZGkPgRNlRUk3A48+5wymeKktKIXIA4v7YWIEN1hoZFNEk/nbtBS6Kl2WiDQvSTbE1AuizCVETX67XGkafv1jWU1x2It+ATklu+kSqBIrSB+wIVOu0dmBGzniyLUMmlDhjk5lU05g9RusNtIbSLyiS6lvCxnOT9FUEmuIJ1g5ZhdumUwQAVlsOcOS8Incqw6bE7me6LkDdbXDuFECJktTyeQT6e05g/PFt9MkkYBUr+/SpE8CwT5WIPwuH4LR2SwR53ZaHgZkRIw9azc1TEtjzV+ndWg2KXJraI+BOUDmNTie8IRm9umaahwOpOLEdLDtcOJg8KmbABGblH52Wo9+2RGFs7hG1V9xg4VuT0bhzZwsdqtFSB1aiYdEBZur2BhY4qWXX6NYckximTTp1rN24lnfqGRQu0lL8i4i3UHBnzzbp7X8nf0+WwIvCgOF6BqqIgTSNp04k9RKYJZhsnFh+CkR3ncNY1GURL+QvSIYeuOuvK8DyWU8Eckrl2f+TcjGYmv67wRtOCh5BjM3GywyLuVGMwOtJuHYjnEA71qBNglKNJI8xhMKHAQGD8vl3lJaERgmQuKiKYT9Sm2H+yKFEO/cI3nnIr2/uCE9kIDdudsHwGGJfxrBhW9/VIg6A5TSHOtw4R9CZx1gsAMyvH0RaBs7bD0Fs7oQqGa9TSEGotqkO0lCbHyyblXLD7dABBRwDJwGF7TzWR9lsfqCZfpYXmSHNs8NaLBdg9aN/aztH3lez2tNJj5DU5DknjWWs31FuImhOaZaNFlEOCaHRqZ/E4LEN2y+TeHpsL5XBiawxo7TQ8m77nkhuw6JyWlW/WjuystbUWrEG7XnDYsKjBKoHGW2g5egCaKW4ETLjPDcGQq4QbesfIOgNGOAKm08frNdYi2dqsA1m3Lc/WVStUjfiHHFb5KXNdDNuKMxekvuaQsegAkuv4QwvVwuxywGxvO2USIsosptnFdL22xbL69DpMCB0KSseozqIfcAjWbdQ6CUvtLYfU3HgAG7qNFq9oiZ3Brue5FshcZESG5Ys11U1GeCK1K/2AQ0CK2Wr8N8HSvOZwllMO79xV3vzB36dh94FgHL4smLReZKJm1C6+45DH0fa4bW611H7NodhYGv7EwMmuMQQgHL5cO6g/ZsuXLRpyyFllfq9tZksFUYRFg/A/ELHPawtMwqQ/pOTTJht8hCmMcIhxKYyJCU/ImlNRTGOu13NnLbH2MFouYeBz3sJDh+5oWA/QoD2t9CvQUvvlxCspv8UqbvD51g6HSyuGH10jb37Q3xga7D4ppnmhpVz+wuXsSMxnAYDDx93MtibG7ooBAF5VFEOxLGUPuDR8JcOcqE1AOJQOGNO0CcuWQ7LPJYCwEO0Nl2KaQVT4JKwMK3KJgdtjGiQ2VC1L1nGbcPwDKsMpoXMoX698hl45ZNhbkGrO0ymLCJXYPJ9BhvoLDllCA49Do2DD57wPuhxqRzyW9yFAVB2ZZs2Whk9L0WhWI+A2JGXk7o7RsSgusKo9il0XZli+rVcA+z0BICRQ6Rcc5mzogy2F7a4DW4XdBcn2PIRDMUM7uZGXjcxnFmNSio23mIBm6lCGbwkQxETYPActneawYRC09N6ObhEWc4VgYzFPcSe+CNFWRg1qQ+cJn9jMW0xsUQE68O2SSFZr0YTAZb1DB3RuguAXHLYMgqW594CmhRuIHtJF4w5ayGxvmljJ7PUwTQkrUHdRHde7NKp3NZlw+3rpNdyEx7Ile5tQx//IcujIVmiRHY6qSQ6fDMJP3rm8irUa7PSgPDIZdfJ059GwW2fx4c4jKYwNbLSlKqpFNtNSDagL+fqdHyCuiVMQA0xw2GGQcMivvJYGHOrne4h6E1Bj6Qg8DklsMQFcEjTY4P89gQG+mqfcxNZ4n0Me0TBVCDWMPaTuxjnsJfexvu15DrVBS8JbHXLZxJHVICHjMIJ1tRZsvQgNwh/DUDEVksf8lkHS2PLkMsJ+oz4ej0VyPMJGjqdxDvuzF9gu5seZreamrD0tZ5P80ax8h39hj/uL53BE4RoZPqLjkexPkZ62WXwESlJ/fGHCOwJ9mzBPgOfC8/A4N5eznImdoOtoAGs6w59g3h/X/ORCDuKE+mnIwf77Tw4n9jtCP9mcFsxbvABIvuzplbBYQwp9JLbg55+kWYQexloUxIVnwvxZRvLiMnl2pDJdJMwNJoJ5KTa2VJn3G0P/AWfz/XbUfLf26D7C4WCCLXB7eRAN1lViMbsb2KWhcxxfmg9+gRuLStdbjNL3MzMkfIJpNQzjl7AniSRtPJiVlCAJMeRwOAW4Rxl3DauhMvvIxWv3gZmWotHYUrIJih0GDmyTRdJkq5UGSeLv90AgEGL8FCi9zFXmjs0CD9MuoPrpwKcPZq0I9fwiNmwkDzCeFAVn8XXKm9YLVVEc52RXKtU8bc09FHf6EXBo9f3AaL2vIgXzubSARTz4P0lYLLFmRDPR1g0jj6JzWtDNMcYrFQ5dFjeIKlXpx1kOG28ZSggzFqpp5FviLH6wMR3YhuiU37eY9ttT1tAJXg3AcfhpIRfJVIxM+I6z2BG2xjisT6wlblzV28zNXN+NQITv64SHBANrFK+vwR9aHQ1efl5rCJe/WV/7pM5Cb+zxSeZ/tOQAvGmT7n9pUp1Q76JXMKZHablynPVGczZzUSLbXlnhHux+h8PFF3s+7d8Y6T49pagiOgFrbmzbcbQA6+RiJTI/1l0zPa2tc2YL/daGkbwIanfZbAl8dJfDxectBvpwIRejhkUDTW2YwZZKsII2B92UsSXAvdqrVjMvzY1LyPbggGrZPAXlTw6FLyT4PTVSxD9HmghaulgupcVSWKyCNTSLTiIx0ZEwLMmHk9dgr0vTXs1WodvG0SDVsYhTAp1oLc239b5fEsvAYY+vNxzyBMOwaU1Ss0UOtULdB7sB33xth+C6eQxJtZ/P50NxPKbHKE6jaxTRTWVbDr8uaN6NFQe9ZJFojlFQDm9JGsVu7dZ5nsV+HkdRRMriWIX7AgzNZk+ryLAoJZWd6CPaOWplhYUYejbZ2hnybSbsIhTCOjT4SWDwi/cfEKrHwM8bFsUOhyZui2VuCZmWCZsSEbzPyVa7NRhyw4TVz1PdWWYRumIEzJMXE5kAWBbfVmwTf/htWTHkbkzG4Uh1CME63DE1b0RJv8dcLcqcRSIwtg/53TT2ZAEH2TlV1+Ut4TDCFujbRSUsp/FtcXixbGWYg6+Yz8lujY6G/+gqIBPeC+5oTwQlg/4XPhxj+SOSGTnEcXSK0+LStZnmbBvNVt8y2IZw40D0BYuwxyhXrYMtRFE8bgXxPrwBalIlKlPOQSK2iW4L1ItK6GWCAgfz3dudLCYZ/By4NVRtE+oP8yXdWvHp10kikn1uvKfXIJzmrRopx6HU3AHeZRjLh0SGl28l2Jsz3395Myqpqxt6L8D8Gfvc9GHOhyA1l8Brs5zEmtLNNY+XyzmNknN5jM6Ew2+byA2Vb1lMKIeF60dH7CbqnZ+7UXRMSOsYoJk3Wa5BIZDVj4+1p2aS2l1Yk6qT1WJQym5sd0RL/4zBdhfbT6mkWnrOckNXYGf7rZtv9woBOk2oquIIGeqG5kO962X4nE7wSUY3j/OIln7p1UYg/9TGbFMckrYMtBQOtm9YJlfGujnMaFidgtx9N+1KAv0dKb9UFCWEDXU38EYt40uLP5oI+4rFkuLSbAZztuJq4zierjsaGSxMBCLa59RBJ3tSAiZ03LyL9ho2N0sPvHE3+ZCTO26XJMXo7bmxv/HdsrWJwhze/r/mcLJDGm/uAVBZqaxlseXV3TlR6ItD/wZCJDTq4BpYUaUAh98sz5qMSl+vl+lRRDmMNQn28O31EZ95FLwtA5O9wxu2IKDg5oLhMJd00oHDbxaBktpiQ5UD63TK99u9apjeUsFH9M+fsmMRcL8pgMtG66iIKPnqjhW8h2mQT392c5Fi68zmstQvV2Jjn4PvcpqVI9jfNGvBP9UFl3JY7zHkdnPX39WR79I1rmMcYpLOH86ZQqvOC1u3dHi5n5Ln2wI4/DjZQnU/wkNdb8oLjSW2iQH9HHy2Ow2Ouck88cV13e09w3+2uZmT50+2PP9wvo0kYnvpVgM4/LBhyKRgCwcUoGAK5TaCZtGKneDDSKNm0VO3IetB03r08YQiSOsg64qq6FDlras+jMMPMduWgJc9dp80FAVDh7uIgBDi84MPPX/Gdu6RnflSFOfOer5eJ2iytP0rIlUeKL0RZ1EkN5Ce8eEGPNtnqHS9RnWWYQ4vePScyK7IlMPiI6dxmsjRfT3z2yGncRLEq3bAuQH+4yMOATq82d4jMM+vlyAyYuOQujJREoUFGcjZHzD4DLIIsOlogwLj8BMtJYPmDTSQjPObVZaUmLfolGkR5Wiw2I82/8hb9EaiuRjSPklywHoKw/uDjUmoVXjH4RZg8ntFZRyiXbSrXXevWjl8a8trUPn1btd2dz6HPDvNyQy6aUQQU7/fW4bFaO84zMiMw1sWd9QwVYCR88zfEQDaegpQgvir11sEICLfaBCqRX+D0RZmod9mEZsg9I7yteNsZEtVdYyXHZu8dg3HYZDAU5VZRov7wjeP21FVbrWU9HDj7PcPSxI9kpv5bAqKvH2gwUsAAAqbSURBVEetwmJPmtQWQTAnR4cevBfvN2jtZM5FlFgWKfkjbyrDuAkHKY6mraFKB1PFgrk3LNaUw8qSVUvWFhSksp9QOqswpkvFOwR338jQbYtIBRJK325J5eZ5AlVyb7S045n5dWk8NYHHaxYzFgGXz/32m806553CUeODggX50vlVvxEFnbxjXQYq+JrDfmGPuBSG8zcl8skGiM/R83JS6krzHsyDEZ1qbMtzJ0Ew+y+3Z1flmUNqJtrlIot2sqoZBaIA41B9HQGPVBDy0CWaDcPiV07DpRzSHs87zPYWN5PNPl4VR5FnHdfYmDQjOmmD1x5L6sssxlhZxOAi/MBBBduLeDHjI+B2Lx7nOfT0q3lBL1dAwQ5AFMkyR6E/nrlWMhS15UIkEXA+3ZixoGU4yPRwRNTTY3FLtcBfrT0yQJ6z2t6zGgrEAR0xtdgHU9RI3DqSBHB31oKgJFif65CZmcm2jMKLYTgZjb7qftIsKRRjwO71xBU+K/v5bTyXxavXsWnt2ECHki/YJB18MU0XRsWkWRiNZsZWwmE1HXl95JSiynTfnlhVCCLu2JM5PyruL6sWGhW2x3SNyg22Qi1ZxDGk8XWOYyHSXhqdf53ougVbA0eRRm9G7MAt1Sg/Kh7ajhokMgJysBqria2Qhg/X69odT3mk8B6A3ZXX6sHKdSCfCvdCz2a9G8z+apTw3ZbzL4nsnAC7vyjjafmR3nubWB2YhTEWFzS5Z7AkQZ8O3cEf/KQ6qkNN8iKZjW26N+ZtX0ODaHEeLqQfsPgI2JQ7fUEDfz0kWqqwufcP39jbVl7oI+HAaC15n0N1uegJ1Z0VI1sFcCzWYtcAjZTKEsT1uG7v9Z9tE0morYEMBg5jvI6lx6E1E+69HJY7S8aQZLf3bmHfUo1ZCKkJVy+/8LK0ZvuDs8A5r4m1Z10OL4Nw0Z2ds7G7nhYVNgnq3jTej7NNnt6K+E/eS/qkFcv+g/N/ivEwsXa/x6E/2+CQpzsB7M4e4+vHKItXC/9I2M0JTTD4u7RocjTQYxYLhSffjNzlEKYdNY7DZITDtRHfgD0M+1e9qdjL1y84/Bktmq3qEhjWTg5fD+nJ2GgjEXafQxf16xQwh515m+XC8ZQTDNRqq0OdmdXf2Of4ey9TfkPCc2DsYWiLjrVNaeFCnRuWJ3WsQZ9D/9gvU4jFR7lceJaSZQXtt8I3VYLmAoUHCh03oW3r+I+t5kvqGLdDxjYkFBYrTz3tKKcXVKT+fm863aopzGHan8Jn9RzHOvZzNdQWtGsWjnEc7s7cSVDQTprYQuKXqHFZLKVwdHPFa8HEMtDhNfI1P3lmzOqCKzVJcl17hvmCoxuZ22fOZ+6l4zd39Xq5if72y5aZPc9sYhUYFZFrKrK2asfLylEhZ3U1dEu1QmGWVhA+mDMHlLc2PSKz+doyDD+6jhTJ1brI1KUT1rI9c+ORSphf4Os51gNqUgvT2LsDGP44n6OTyV5dE2J2MiqoFBqVFBjXxBCFLG0zfjk/EMf00edOoOWysEf84Xbsr2lTPN3Csunzox9FxxRTORg8h9iAuiTBuqDHDc5C7JZS/fLcycrGIo2yPLsrjdntzpNnKGGG7PpXBmJv52SWrOnMjIuSLeu6mfWS/ju4BbT6dM8teLHTUZp5+ejMR+ljybfjWWX634UqoN4X2s3pSdd//ZW2YAe7m+axZlaW58ELmZdQWy6KAtZlwba2bpPbvBjCTMhp4p28laCPxw9xjAXmgbQDyXZo6dpcZjPgly6OCUJi5IBFhh+Pe93xXmRmvqMQj32h6j7u44oRhbyXNpgdsUTsbwpv84GbD8lCBfGW+K3H/C1RBrSg+lR09yZhCnm2ZgvJsTVYi4TbBLsQwl4vjm3LJrEW1WomFA+Yzm9Glx/CrpNrje6MMF+vA0linkNospXp2BQohvwP50ICwZUOWONP5km7JB4Y/rR6fRYyS5pOd6RNFC6EzDdLC6LHxFJCoCBvZDOR+oSopgNpfg3Mpa2Z2fQDzSbEuFzd7R42rDX3pzqDWZw9vDBWke1NQtvrVM2eImboOZLjzCVJ29hr/NdeSNraC7HM21kfvmjySQ4J/H+b3E6/Zf06HbHtdJRGKSxuz2Kyr2F9LYsHvH/6QnArpBoa//e2ALe/CTc3O+j84uBrCATV+t1BIZLUVI0k5sSgEMB+ahTupQuBvvh4uaThCGzWiT/O960P4QZgxu+o//ssghkNmkSlMDLfunhOZSSGrS2HgyMCh09AwfhP2M9Jyaifd1VGboEcvLWY2k/+eyJbRczE8tXaMKlf/XMG7TwkVQTvUq+P9ZHUv5DxuiWVbvtTnFZJutulSVkVl9sUfzb0yjA9Q6YZvn+X+gQtD2xWPyvDdHL8z0T1mWcqYsOzN7Jl3rd5ltWPR5I2oO5QXo9lWVY1WSy53/djkIzPVJD3fI0Iy/s9PT2ah9aMZty8B/8ba7PjzovY1INO4E/9Sje7ttS3dRe/VcZo/23HMl3LXxyI16dnyrk5sf1wmmDN1aodqjjeKrotsTlQYpElcR2afr88Lh68FlxtRvNjpMrS/DUVhYe1Sa5Bwi5Bh+ErksPxSgaGDR6HYQR/OA3XpTlJi4H1P3pj/SckT77WFKMv63If5KBExzp9WsCIcJQwfPDC765fPv7he53eUzCxiY9FRoh8Gd11RPDM3cRS7YYuV3O877yo7KI27W8nLeBNjBBTDFpTsFKi7fScz1KTLeXk7roLZA/lzjVVWXtZyJS2b8abkSVv00b8l+iE/IEg5dZim+/z0cJqPpM0x3E+hJTzXt3KT3b3+JaswwCRpU8bV/Kb0fw53btOwnpTLPN3aNNZGWdN7a3yB9SbDq349yr8C7p2flT60cYGLWmKW2e8SdW7SRod5rf/bIb3a9K6gajQ235Di4zPEYconyrXks3hRsnHTlLUBPDzaxmZz8jvJmUX/b2BoJIt+WzXGIDjRNmDAQddJ3GWSMHWv6RVr+7D43Y/KtFFmij3hHRcL7x6oIz8ux3sBfZ0Emr9+QKD36K8156c2yTm1rM86u1xfjQ9oCb91+lgV0NfuxUOtmHBul+SH9H/sMjiJyT1YQa3olbjlwpAicJzf+R+NLRm8peHW9HaCN2UjXWchI1/jRQl6QnN5IoSrS4gAZqj83MK0Oes5o1iid0IbtkQmL779xJcmrdubiFAnIK5fGWPeAueMxC8X/Dh6qWP1DG4s1FG3pn2T8i61A1TsHa9H94kPFIWyO4dTM48hxiwGFEC6+KSf66NLymsXDLYIIPWn3UWBxgLcwgwjGIgPlyCMQ1KHST/E2z2ijZ+kUIcGHH+PRwkj4BD8mZB+JLz6CVhIHv5py/4/RvkyHI4GCf7wQwt4RB7SWKAcr7O4N4wth3ZVPA/SRHKuCOUwyUtOch5lG431UD62Mtd/4s0MqtCLa9GDOqAw/YG669MXv8+Dfz9rOEQgmZjhMOaBbjp3045/RIpA4DZcgjYwN4OOFQIAF2nv5fG/pskLIuRXRNb7YNa+AGHUELqF9nEq33/a7SHer6BeX2Or2o4SucV8kcBzX+VhI2x4wfiU2/FwyClpf//MKAvye7Vm3+/o+p/ntykLKJWDcPfKef9gP4PiwHtTlJtlI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png;base64,iVBORw0KGgoAAAANSUhEUgAAAOEAAADgCAMAAADCMfHtAAAAkFBMVEX///8AAAD8/Pz5+fnq6urz8/Pw8PD39/fs7OzDw8Orq6uxsbHi4uLAwMCnp6eampq1tbXT09Pb29t0dHTe3t7Nzc1vb2/U1NSOjo7l5eVcXFzJyclVVVVpaWk1NTVJSUl9fX2FhYUsLCyWlpYZGRk7OztNTU1BQUGBgYFiYmIgICAmJiZZWVkRERGPj48MDAwHsyJSAAAgAElEQVR4nNVdCbuqOq+2oCjzJCgyo4g4/v9/d5u2IBRwWHvt/Z2b55y1lcmmSZM3aVpms39Dy6y+lue4/R4W0cm0Nv/o1/8W2Xn32xYhtfv9jNCWcCju9bX0L9v1OyTcU1QE3SMaQlr3u4FQc+aGUP3PWvZrFNhI6R0QEHK63zsc76p/1apfoPXz43bfO4M57A+7VmtXaNk57P2llv0GBeYOq5vYfHU4ySAk977XyKUfrkb3sIdc+y818I9J008IoVuri0jsnX4gq/fdQDfyr4N6h8EkoVyb/UfJjw8ImezLta9wBTcwNwjN4d9K7z8jRtVMSQ7mf9O+2vUsQmhHhWfce+cq1NNGGJjAm3ee8YehJ4I9OnKs/zcIa5yJmE3Rkt6pqBVuewAc5oEzLSpqtPuY/aVGfkVB3P+e4lG4uTFNRUL31A5t+9fuUTmbWSn3xBQ1jzT/A5BHzFDQP2ICa0KNUIQFUYfdUzHK+td6CLsJxNmUAKHmLmf2vyZxj1DPlWFyjuQfBZ/xZkoPtrk8cFniaxQezOzR4bfb+XNyrDvix9aMmX7tgtBe6hmRLbpy1yZoS81phw6o5NTif0suQov+kch+nopQ1+JvEQ/OsOfLuUM27jPiKRbcmYz7nb9Na2ZDRNQAk4aeLkJH1B00hAHPun+tjDhQAP1S4LF4RxXiXIXDH/irtDztmo8Gh6dn67L9uCo7Ilrv0ONQZL1rFwMdx86QOk2TAzoYvKL0n2EAo6uaF173umLJn+0UOJNEKBK4A1julA2NUw1Qer00Zv+CnARr3xNhhgNA3fXgnFq+paixRnyHeMSm5f8kzBLABt66jeqb9z1vMT+mxdJCE6NNeCACkPzipw//jtaoAzE1zmNcEYp5+/EZaTFCaHysZSxc1tB+9Pyvk9v19Fn3ixDl4c/4I2Qd0Z56yJ7q220vIt4C/SWSEMraL0OP8Se0Mg+lMg/SXtbq1pgz519xCPHDE3lg2/o2KpfC0DJN0zL3pip7nhe8cODrnMtMYS1hoP36zzjEAXvUfgYQapx4w09JXMm5n57RGEUny1uNPz7sdgDYUTPBbldwhyjxr5H+DAFmERaiP2Yh5KwcZa1Lj8i0xzunpRvYUR2VKfqnWccUXdgnp5ydBmmVpWwmb7lr6eAq03Cb2dEKZft9OHnV75PToGYJDQJVIYxG2KhiP7dU1czd6HB4DE4n+7F4MICYn3iI7QCl/23CgUEmzZbGYGQoaV8+x621cZwhaJt7enboc5npvKfB8RmiXt7893nxnLaqD0Lmd040riJbqo5J0wJMc9myDMPydEW3LUuXLRNLtHc9J0mtYl24R8d/xdnzx/M6U3tWwok7Wrerkup6rSM/PRaXNwPx1tHapI9zZ2ZCBLv/D8xteE/1rMNR+yhimrp78ZT+2ex5S43g9+0Ih5r3L5Oq4dMzmF/H4+JqPpcEW9k1j8gH4/aOuLTebF2gXVW/cTW/RtqYb7jVQPjD44aKsiyTKPbjCp3Lsi4LckXRv+3cgQZbTtp35HMMIoTxgv1vEleSy5p11IPVahPKmCxMKpCiqNikYKNi6aq5vauyjo/tFUuWdXyJt8Fky+QOVbc9eWM1XPdt2L6DogiV1ATpvGj/Aok5a1Iqv7/4E7JZhxXdqZxl3c9czhtUxWd/vqEg/SQQUhq9qizZMPa5aSiKpRoG/GPJnoNdxDxwLN2SNfxpLuEht5Dwv9Lc2cjOJghkC8vOw7L2sDvBoHyjWmajtl0e9Z7LdxohV+jHU44iOpZv+ydoDExyjYrDoToej2ma+j72EZciTYt2iB04796nw+F8vhxuzddLkjAHc5yylgHDOsIfJOESHMi/s8YGa1I2Le0Fllfn6xIbP3KxKL3WkBWDfiPpJ7hRQHRgZj8fGvHp7SUCs+7nTuZ6/nvmm3XfwA9uidRSGiv+PKOwZyBpLAvIyOsp2hBMt3SL4hIdseq6LnYXvl/FUR3HcXWoygNoOcM8SVWVV+pHblU3puwjuYyyvOePf0lyk05zlalLmDk42BL2EJtQ1z0HW5JV4OnhZj63N7azxn+AdEqWssdeAlshxVDMrdL4Et0O6WlywNK9ja2riipvHGnFxNida82YDdWnEnOfkdYmvVZTWRhm0v9y8mt1pN34jED1goZrNleC9B0tHujIFPyUbseY2DR2Lze2OXYNdZ1hNwFCAW+hYGeOpYIlhAl7evyNCHMD8cUqkD3yLbSxj6CRB5aibWuOI4dY0oqZYzLxU3PfbJzR0yWE1Gt4nTTD9wTj4kDCboVGZwIXflr0Z/17hgdXfnLdLMNj7FjebthTxP61ivyowiDNxXStrnF8xD3SOgPUOpFbVd6KOn2UBRvGl6qO/eMR7nOxx3HdPM/o1c/RQicwTgj93KjJDrFjMnQUe8quVypi8v36dyknv9bCsxXM/RuDYfgt3t+AK5LapKHRzUZvKYMhVisHcGVoqCpRTsWDIrzV2tHma/AgSw2bHrhDCMS5uBxtBAY6GOyIGOYESwiv8GXzZwpO3GAttyoq+cYzSOAqC75/9W/zcIuyK6WoA3AZgwx1PDAeuZwvQOcXHqNLt/RdSNwh8kzqOy6t6xLXwzzkki8qeE84Yk9Zr6udKZGM/Jo1fs9sgUmYCTNxgZ3IaoW/gQtZSXCcHArmq7m3XjGCc/gEu5TQilw933jYAjkN8LGpFF9pYoSSF2fHCYYb8aqbDq6vyW/9y0KJpbOeO3Qs3iZZtMGOfZ+Ok6mwpE5NCB0St2fo+rSQ6Ha73MqyOJe7HcYsfg4WdnfBFxzK4+G4A4rKssL/xPUujusUh8XldVe7UQTnjtHtcbvW2CDfkuI2rvFT02swcrbaD4r+oLp1K3UmQccyof+URjNua+xQCpDCD/yHCOmlJ7ynCAOdj757xNKAro+uMTg9EEKd+fCnTlMskKpKDo/z4VImyeF8KKo0TeAQOp9B6uekpQruvYIDzOoqPVYJXJeUtwkW+SKqGYGo6D48/CmlKGs/1+xX/iCYF9o/72i5XCxE+CNJC/wXfpeYYD7WmGOjf/6TCjH1OXlOEn5lBL52JWNLZwA0C0NZV4xttld0WSYIDAMyWQ5DS1UMDMcwKlMUGWM0gsI3duDIeyX0VEBlhmGFoYJBN0Zp2R4/zdha8LwQyNssVzaG3wImCSZH8YAhWKofCwA2yT7mxuBLlDA9q34JkrmRsohWmr9Bh8flGPt1eT5GydQ4pxweHeIY21FTaxs8im5fYKuX848Mi8L48CYtTgdJzUXwqFsnQSdPwDhZWUkO7qSroXgQl4Q5fg7+fu45AGPiuZTDhhrIrcEX/wvzYrxyKGvybGUexMBhPNIKQv2IxseGQXiAFVCIx9mQ1gnQFSuENiHiahPyqcdSDne01Aq15XDGNPQYJXzreSrmksiToQeylxyifvIjxiwGlCvQLYfgDgNqbCuk24iDz9O633JIpdxMXo6V2Yr3SVhgFsSdK6NSpyGMZW3v1WsOOVvnY8NggqBOMARkkrmGa+5IwlLsVwAcpx/KtNR3TxQ0Nj5D4v1jMKwmfBLu/bUPt5tDHklEX0XX6FpfoONfcMhNMNSYKfcASrCDGueCWCxtjtuYoFtPRa8vnkk5TPb3+z0nkm7Cct422rb1xpnNSR+Zw6or1EwcbGEsveKQk2KKb0wjuE/HKlbDxLwRIGKy9P51L0hstXTGZD2NjPV3xWHUpGyxqJ84gaRz5zg2kCTh9EZLEV9gc8WdCiMYj0ETXbHemri54Hq6AZ1QvXwi5fCiaWtNC4hVv8wm6fwmLshNkUSAddm2wOV+b/2GQ5T1nugjXcLDMUGWihKsY3gs+HLfc4uvGWQc9mja7su7yVPktyBxQWq4W+9I+iwKRHEx1+YrFzjcDX6wT/26/BRYhG5qjWXaN7rSu9iZctiov0jmEiaRmjgorgbSm4MstSbGLXQQ2W8wugOHb2OMHhIWIpTztTXdwSqO1xQNOGy1n7j6CT2V8nEY12SAl63k2g+wnAlVkCDc56qRn6H33kdRfSUiZqQunqd7M5vF1EM4DlHtnmo3359oKmzMZlJvMOIwrEZibXZ03oiQoPoyJuHRLvJPx1eobYJFjGUe3hJGbzIziDS7M7ov/GCfw1JVzG2O46x8D50yzFrQSh5TMIeDFDu5FLyvOCguJ0Cj2+PZhxx2LOoS81tk2g6lZLK6QlkXbX3AILYN8DfryIqwwokJ2L5YM2ZM+udISqvyZvtBJAnYERnCKiCJI0kCx+y9dl4DFvHQXQa00wPkXlCJH9J22kdpA+rxq5W3JmU53lok2sgybiI2y0sTWIgYKD/xqcWrMJPBXqfD6GJsjHizz9KBjTXB/TEH4wBYCzxRBMVcFM+88YN9DgfUKGN0IgzHrSO0+dU8hDySaOWwOkEz+gw7ihXJ14qLGjj8sC6POaZHhU4HpFfYipPYIAJVJ/PL4lSyYsAh9GkPSWzpcUIbwm4nh+pMoNMN8EjCizbIBMfXR7fEW3ya0iVSXCALO0OMpdIaG8GdQf2ixqT7IYcAq3pxyxKON6FQivKeASl3U7hmTXxyXjcem86CllXs++nV90+Zn2O11YQPG8a6nUh8z9xYAV/rqviGwUZLr8e6LqvqEF1ZXcCDWRS5j4XtV8tsNZ8+kfUFgiILhcybGWTyLCb+8GMOyVDBkjPzMx5zLlZKB0LNGFgXPrGihA6Uw0LVPTbdClN2cKixKF+V1cyr9j4yarg0aw7j8HMOgUURcitZWtxm0gExkBvQ7vuYwzMaQNEcTn3DWUtC6xSJHVA9qJzcrOeOB5MOxy85hHbl2OZgqPsgVSIolsnBV/HgkEP4J9I9L1QtmFGHSVXC4Y8qv4Omr4gvfAwrYb7jEAyEikq0TpGyqLB3qBKoFPG/eALjED2qqgL3dTvcHuhxYaf+gIgz5g9i6+p9bmkI4UGywQ4DcoEpSUpaX0mw5ZDHYkQCX6WiOCJeZqAF/vccEhRKZ+QfWASuNHsbfn3EIRlFL0JhRuVxO9ENJKFRYMXws7o6+jCpnucn3ERP/JJD4jSYdyd2/WM3wYiFcK4fAx0hyjieDxQPTU44NdbEReaEd4TbIxuqJbG7ULb3OzAIsRTm8G1ExxF0vwMfSJbsYzfRcjiHv4liKArUBEJxjiLbc6Km2RSHjY+8Ti1chNnDkUAaDyBHQNq3ef2cPvH2AwZvBqIIZliIRlzPRPvbUHcYLz1ZwZBU02xsnG3d01aaE9qag1VDE5Hz9dSFT5LdYPq+VNHDMmzmLWTs6HFrLByNWwr4fcLhRF3NjpWezqdmv0mvJTFxyxw+XpO61W9Z3NGCQuFzR09pjoO7xluUjwc6V5fHgziN0iccZqPtjxvUak3lrADPPMZFuxZIhMmn4N5RRJbBvk9Z9GkF6HjGR8ANyROtJP1PY5ETv4ijIWh/Cvk1Ejf1+gZrqdRc8g3trij91opChixk47DhUJhB/Q1UHAvEeo1wUAPUpwvLAfdXW31YK8tDmUN6eRypZmIZ0ljs9GVzvyeSAgyRsGTfRwPTYeVdRA4SM7lsiszOseGApGQ230ginVAK5gGAUc1jJFvYEEpiY6beSNFYQU/bhj+imskuO9VvIvwD7fgQLQmHLlSKB0R6tFJHWongtJs0fmv4rx2k4sUzSd42P1TmZhP+G507ewRJl2UbQb9i8drJzK633TO+sqGBnfySwYT9SqOlYyibpKRYmyFUl+Q7DISnWPfMGzoK6+emYgV8xcU31e3JJMWuZNIellFgGWKdaTMG04qqbvp1WM38bnfJvjJ5NzSlSZg13qI0CPZQzD1uknLfbg3jTuBfk39CDdrtBMRpZ5RiYV5Qxr6Q63Lfj3dlGfsxjq3LskAXYqWXHQ4npzDu2Mj3K82I4pe98FvupYk5BlvztmbZRIzaYBmOn2U+UIz/z0431GbY6UR8lethjHE+PrDFfcSvgK9Z5gNs1DimvXIcTqQDUxAQV0sXDoqaAuRmE2Px/LTfGv45OJTNRkhH7YTpHJUKk5igJGiv4vsUHrcabIkFqE+1cTSg+Wo1X4rSkq49oxx2gdCoFE1QSw4uCYPwYIXc/DgK4roVDA6SSDTjz7DRE8XVes7K/ubztUbyEOyHesFisCdVI48JzPMyPl0u+1hwzNyYoDSCoHcXpQi95RNhCL3u79PsDYNY9qs3MTf7Fd5t7KFDg/GKdxgd2kKSYKpNApqT5T1BEGK9FzUuaz6iqDkMMgFbuodrtdnZpE3/OWBbBcxhrlz4hac8g/hBlMOrJIlCQxIdKOICbN1U2f524jgFpROhJeZGkPgRNlRUk3A48+5wymeKktKIXIA4v7YWIEN1hoZFNEk/nbtBS6Kl2WiDQvSTbE1AuizCVETX67XGkafv1jWU1x2It+ATklu+kSqBIrSB+wIVOu0dmBGzniyLUMmlDhjk5lU05g9RusNtIbSLyiS6lvCxnOT9FUEmuIJ1g5ZhdumUwQAVlsOcOS8Incqw6bE7me6LkDdbXDuFECJktTyeQT6e05g/PFt9MkkYBUr+/SpE8CwT5WIPwuH4LR2SwR53ZaHgZkRIw9azc1TEtjzV+ndWg2KXJraI+BOUDmNTie8IRm9umaahwOpOLEdLDtcOJg8KmbABGblH52Wo9+2RGFs7hG1V9xg4VuT0bhzZwsdqtFSB1aiYdEBZur2BhY4qWXX6NYckximTTp1rN24lnfqGRQu0lL8i4i3UHBnzzbp7X8nf0+WwIvCgOF6BqqIgTSNp04k9RKYJZhsnFh+CkR3ncNY1GURL+QvSIYeuOuvK8DyWU8Eckrl2f+TcjGYmv67wRtOCh5BjM3GywyLuVGMwOtJuHYjnEA71qBNglKNJI8xhMKHAQGD8vl3lJaERgmQuKiKYT9Sm2H+yKFEO/cI3nnIr2/uCE9kIDdudsHwGGJfxrBhW9/VIg6A5TSHOtw4R9CZx1gsAMyvH0RaBs7bD0Fs7oQqGa9TSEGotqkO0lCbHyyblXLD7dABBRwDJwGF7TzWR9lsfqCZfpYXmSHNs8NaLBdg9aN/aztH3lez2tNJj5DU5DknjWWs31FuImhOaZaNFlEOCaHRqZ/E4LEN2y+TeHpsL5XBiawxo7TQ8m77nkhuw6JyWlW/WjuystbUWrEG7XnDYsKjBKoHGW2g5egCaKW4ETLjPDcGQq4QbesfIOgNGOAKm08frNdYi2dqsA1m3Lc/WVStUjfiHHFb5KXNdDNuKMxekvuaQsegAkuv4QwvVwuxywGxvO2USIsosptnFdL22xbL69DpMCB0KSseozqIfcAjWbdQ6CUvtLYfU3HgAG7qNFq9oiZ3Brue5FshcZESG5Ys11U1GeCK1K/2AQ0CK2Wr8N8HSvOZwllMO79xV3vzB36dh94FgHL4smLReZKJm1C6+45DH0fa4bW611H7NodhYGv7EwMmuMQQgHL5cO6g/ZsuXLRpyyFllfq9tZksFUYRFg/A/ELHPawtMwqQ/pOTTJht8hCmMcIhxKYyJCU/ImlNRTGOu13NnLbH2MFouYeBz3sJDh+5oWA/QoD2t9CvQUvvlxCspv8UqbvD51g6HSyuGH10jb37Q3xga7D4ppnmhpVz+wuXsSMxnAYDDx93MtibG7ooBAF5VFEOxLGUPuDR8JcOcqE1AOJQOGNO0CcuWQ7LPJYCwEO0Nl2KaQVT4JKwMK3KJgdtjGiQ2VC1L1nGbcPwDKsMpoXMoX698hl45ZNhbkGrO0ymLCJXYPJ9BhvoLDllCA49Do2DD57wPuhxqRzyW9yFAVB2ZZs2Whk9L0WhWI+A2JGXk7o7RsSgusKo9il0XZli+rVcA+z0BICRQ6Rcc5mzogy2F7a4DW4XdBcn2PIRDMUM7uZGXjcxnFmNSio23mIBm6lCGbwkQxETYPActneawYRC09N6ObhEWc4VgYzFPcSe+CNFWRg1qQ+cJn9jMW0xsUQE68O2SSFZr0YTAZb1DB3RuguAXHLYMgqW594CmhRuIHtJF4w5ayGxvmljJ7PUwTQkrUHdRHde7NKp3NZlw+3rpNdyEx7Ile5tQx//IcujIVmiRHY6qSQ6fDMJP3rm8irUa7PSgPDIZdfJ059GwW2fx4c4jKYwNbLSlKqpFNtNSDagL+fqdHyCuiVMQA0xw2GGQcMivvJYGHOrne4h6E1Bj6Qg8DklsMQFcEjTY4P89gQG+mqfcxNZ4n0Me0TBVCDWMPaTuxjnsJfexvu15DrVBS8JbHXLZxJHVICHjMIJ1tRZsvQgNwh/DUDEVksf8lkHS2PLkMsJ+oz4ej0VyPMJGjqdxDvuzF9gu5seZreamrD0tZ5P80ax8h39hj/uL53BE4RoZPqLjkexPkZ62WXwESlJ/fGHCOwJ9mzBPgOfC8/A4N5eznImdoOtoAGs6w59g3h/X/ORCDuKE+mnIwf77Tw4n9jtCP9mcFsxbvABIvuzplbBYQwp9JLbg55+kWYQexloUxIVnwvxZRvLiMnl2pDJdJMwNJoJ5KTa2VJn3G0P/AWfz/XbUfLf26D7C4WCCLXB7eRAN1lViMbsb2KWhcxxfmg9+gRuLStdbjNL3MzMkfIJpNQzjl7AniSRtPJiVlCAJMeRwOAW4Rxl3DauhMvvIxWv3gZmWotHYUrIJih0GDmyTRdJkq5UGSeLv90AgEGL8FCi9zFXmjs0CD9MuoPrpwKcPZq0I9fwiNmwkDzCeFAVn8XXKm9YLVVEc52RXKtU8bc09FHf6EXBo9f3AaL2vIgXzubSARTz4P0lYLLFmRDPR1g0jj6JzWtDNMcYrFQ5dFjeIKlXpx1kOG28ZSggzFqpp5FviLH6wMR3YhuiU37eY9ttT1tAJXg3AcfhpIRfJVIxM+I6z2BG2xjisT6wlblzV28zNXN+NQITv64SHBANrFK+vwR9aHQ1efl5rCJe/WV/7pM5Cb+zxSeZ/tOQAvGmT7n9pUp1Q76JXMKZHablynPVGczZzUSLbXlnhHux+h8PFF3s+7d8Y6T49pagiOgFrbmzbcbQA6+RiJTI/1l0zPa2tc2YL/daGkbwIanfZbAl8dJfDxectBvpwIRejhkUDTW2YwZZKsII2B92UsSXAvdqrVjMvzY1LyPbggGrZPAXlTw6FLyT4PTVSxD9HmghaulgupcVSWKyCNTSLTiIx0ZEwLMmHk9dgr0vTXs1WodvG0SDVsYhTAp1oLc239b5fEsvAYY+vNxzyBMOwaU1Ss0UOtULdB7sB33xth+C6eQxJtZ/P50NxPKbHKE6jaxTRTWVbDr8uaN6NFQe9ZJFojlFQDm9JGsVu7dZ5nsV+HkdRRMriWIX7AgzNZk+ryLAoJZWd6CPaOWplhYUYejbZ2hnybSbsIhTCOjT4SWDwi/cfEKrHwM8bFsUOhyZui2VuCZmWCZsSEbzPyVa7NRhyw4TVz1PdWWYRumIEzJMXE5kAWBbfVmwTf/htWTHkbkzG4Uh1CME63DE1b0RJv8dcLcqcRSIwtg/53TT2ZAEH2TlV1+Ut4TDCFujbRSUsp/FtcXixbGWYg6+Yz8lujY6G/+gqIBPeC+5oTwQlg/4XPhxj+SOSGTnEcXSK0+LStZnmbBvNVt8y2IZw40D0BYuwxyhXrYMtRFE8bgXxPrwBalIlKlPOQSK2iW4L1ItK6GWCAgfz3dudLCYZ/By4NVRtE+oP8yXdWvHp10kikn1uvKfXIJzmrRopx6HU3AHeZRjLh0SGl28l2Jsz3395Myqpqxt6L8D8Gfvc9GHOhyA1l8Brs5zEmtLNNY+XyzmNknN5jM6Ew2+byA2Vb1lMKIeF60dH7CbqnZ+7UXRMSOsYoJk3Wa5BIZDVj4+1p2aS2l1Yk6qT1WJQym5sd0RL/4zBdhfbT6mkWnrOckNXYGf7rZtv9woBOk2oquIIGeqG5kO962X4nE7wSUY3j/OIln7p1UYg/9TGbFMckrYMtBQOtm9YJlfGujnMaFidgtx9N+1KAv0dKb9UFCWEDXU38EYt40uLP5oI+4rFkuLSbAZztuJq4zierjsaGSxMBCLa59RBJ3tSAiZ03LyL9ho2N0sPvHE3+ZCTO26XJMXo7bmxv/HdsrWJwhze/r/mcLJDGm/uAVBZqaxlseXV3TlR6ItD/wZCJDTq4BpYUaUAh98sz5qMSl+vl+lRRDmMNQn28O31EZ95FLwtA5O9wxu2IKDg5oLhMJd00oHDbxaBktpiQ5UD63TK99u9apjeUsFH9M+fsmMRcL8pgMtG66iIKPnqjhW8h2mQT392c5Fi68zmstQvV2Jjn4PvcpqVI9jfNGvBP9UFl3JY7zHkdnPX39WR79I1rmMcYpLOH86ZQqvOC1u3dHi5n5Ln2wI4/DjZQnU/wkNdb8oLjSW2iQH9HHy2Ow2Ouck88cV13e09w3+2uZmT50+2PP9wvo0kYnvpVgM4/LBhyKRgCwcUoGAK5TaCZtGKneDDSKNm0VO3IetB03r08YQiSOsg64qq6FDlras+jMMPMduWgJc9dp80FAVDh7uIgBDi84MPPX/Gdu6RnflSFOfOer5eJ2iytP0rIlUeKL0RZ1EkN5Ce8eEGPNtnqHS9RnWWYQ4vePScyK7IlMPiI6dxmsjRfT3z2yGncRLEq3bAuQH+4yMOATq82d4jMM+vlyAyYuOQujJREoUFGcjZHzD4DLIIsOlogwLj8BMtJYPmDTSQjPObVZaUmLfolGkR5Wiw2I82/8hb9EaiuRjSPklywHoKw/uDjUmoVXjH4RZg8ntFZRyiXbSrXXevWjl8a8trUPn1btd2dz6HPDvNyQy6aUQQU7/fW4bFaO84zMiMw1sWd9QwVYCR88zfEQDaegpQgvir11sEICLfaBCqRX+D0RZmod9mEZsg9I7yteNsZEtVdYyXHZu8dg3HYZDAU5VZRov7wjeP21FVbrWU9HDj7PcPSxI9kpv5bAqKvH2gwUsAAAqbSURBVEetwmJPmtQWQTAnR4cevBfvN2jtZM5FlFgWKfkjbyrDuAkHKY6mraFKB1PFgrk3LNaUw8qSVUvWFhSksp9QOqswpkvFOwR338jQbYtIBRJK325J5eZ5AlVyb7S045n5dWk8NYHHaxYzFgGXz/32m806553CUeODggX50vlVvxEFnbxjXQYq+JrDfmGPuBSG8zcl8skGiM/R83JS6krzHsyDEZ1qbMtzJ0Ew+y+3Z1flmUNqJtrlIot2sqoZBaIA41B9HQGPVBDy0CWaDcPiV07DpRzSHs87zPYWN5PNPl4VR5FnHdfYmDQjOmmD1x5L6sssxlhZxOAi/MBBBduLeDHjI+B2Lx7nOfT0q3lBL1dAwQ5AFMkyR6E/nrlWMhS15UIkEXA+3ZixoGU4yPRwRNTTY3FLtcBfrT0yQJ6z2t6zGgrEAR0xtdgHU9RI3DqSBHB31oKgJFif65CZmcm2jMKLYTgZjb7qftIsKRRjwO71xBU+K/v5bTyXxavXsWnt2ECHki/YJB18MU0XRsWkWRiNZsZWwmE1HXl95JSiynTfnlhVCCLu2JM5PyruL6sWGhW2x3SNyg22Qi1ZxDGk8XWOYyHSXhqdf53ougVbA0eRRm9G7MAt1Sg/Kh7ajhokMgJysBqria2Qhg/X69odT3mk8B6A3ZXX6sHKdSCfCvdCz2a9G8z+apTw3ZbzL4nsnAC7vyjjafmR3nubWB2YhTEWFzS5Z7AkQZ8O3cEf/KQ6qkNN8iKZjW26N+ZtX0ODaHEeLqQfsPgI2JQ7fUEDfz0kWqqwufcP39jbVl7oI+HAaC15n0N1uegJ1Z0VI1sFcCzWYtcAjZTKEsT1uG7v9Z9tE0morYEMBg5jvI6lx6E1E+69HJY7S8aQZLf3bmHfUo1ZCKkJVy+/8LK0ZvuDs8A5r4m1Z10OL4Nw0Z2ds7G7nhYVNgnq3jTej7NNnt6K+E/eS/qkFcv+g/N/ivEwsXa/x6E/2+CQpzsB7M4e4+vHKItXC/9I2M0JTTD4u7RocjTQYxYLhSffjNzlEKYdNY7DZITDtRHfgD0M+1e9qdjL1y84/Bktmq3qEhjWTg5fD+nJ2GgjEXafQxf16xQwh515m+XC8ZQTDNRqq0OdmdXf2Of4ey9TfkPCc2DsYWiLjrVNaeFCnRuWJ3WsQZ9D/9gvU4jFR7lceJaSZQXtt8I3VYLmAoUHCh03oW3r+I+t5kvqGLdDxjYkFBYrTz3tKKcXVKT+fm863aopzGHan8Jn9RzHOvZzNdQWtGsWjnEc7s7cSVDQTprYQuKXqHFZLKVwdHPFa8HEMtDhNfI1P3lmzOqCKzVJcl17hvmCoxuZ22fOZ+6l4zd39Xq5if72y5aZPc9sYhUYFZFrKrK2asfLylEhZ3U1dEu1QmGWVhA+mDMHlLc2PSKz+doyDD+6jhTJ1brI1KUT1rI9c+ORSphf4Os51gNqUgvT2LsDGP44n6OTyV5dE2J2MiqoFBqVFBjXxBCFLG0zfjk/EMf00edOoOWysEf84Xbsr2lTPN3Csunzox9FxxRTORg8h9iAuiTBuqDHDc5C7JZS/fLcycrGIo2yPLsrjdntzpNnKGGG7PpXBmJv52SWrOnMjIuSLeu6mfWS/ju4BbT6dM8teLHTUZp5+ejMR+ljybfjWWX634UqoN4X2s3pSdd//ZW2YAe7m+axZlaW58ELmZdQWy6KAtZlwba2bpPbvBjCTMhp4p28laCPxw9xjAXmgbQDyXZo6dpcZjPgly6OCUJi5IBFhh+Pe93xXmRmvqMQj32h6j7u44oRhbyXNpgdsUTsbwpv84GbD8lCBfGW+K3H/C1RBrSg+lR09yZhCnm2ZgvJsTVYi4TbBLsQwl4vjm3LJrEW1WomFA+Yzm9Glx/CrpNrje6MMF+vA0linkNospXp2BQohvwP50ICwZUOWONP5km7JB4Y/rR6fRYyS5pOd6RNFC6EzDdLC6LHxFJCoCBvZDOR+oSopgNpfg3Mpa2Z2fQDzSbEuFzd7R42rDX3pzqDWZw9vDBWke1NQtvrVM2eImboOZLjzCVJ29hr/NdeSNraC7HM21kfvmjySQ4J/H+b3E6/Zf06HbHtdJRGKSxuz2Kyr2F9LYsHvH/6QnArpBoa//e2ALe/CTc3O+j84uBrCATV+t1BIZLUVI0k5sSgEMB+ahTupQuBvvh4uaThCGzWiT/O960P4QZgxu+o//ssghkNmkSlMDLfunhOZSSGrS2HgyMCh09AwfhP2M9Jyaifd1VGboEcvLWY2k/+eyJbRczE8tXaMKlf/XMG7TwkVQTvUq+P9ZHUv5DxuiWVbvtTnFZJutulSVkVl9sUfzb0yjA9Q6YZvn+X+gQtD2xWPyvDdHL8z0T1mWcqYsOzN7Jl3rd5ltWPR5I2oO5QXo9lWVY1WSy53/djkIzPVJD3fI0Iy/s9PT2ah9aMZty8B/8ba7PjzovY1INO4E/9Sje7ttS3dRe/VcZo/23HMl3LXxyI16dnyrk5sf1wmmDN1aodqjjeKrotsTlQYpElcR2afr88Lh68FlxtRvNjpMrS/DUVhYe1Sa5Bwi5Bh+ErksPxSgaGDR6HYQR/OA3XpTlJi4H1P3pj/SckT77WFKMv63If5KBExzp9WsCIcJQwfPDC765fPv7he53eUzCxiY9FRoh8Gd11RPDM3cRS7YYuV3O877yo7KI27W8nLeBNjBBTDFpTsFKi7fScz1KTLeXk7roLZA/lzjVVWXtZyJS2b8abkSVv00b8l+iE/IEg5dZim+/z0cJqPpM0x3E+hJTzXt3KT3b3+JaswwCRpU8bV/Kb0fw53btOwnpTLPN3aNNZGWdN7a3yB9SbDq349yr8C7p2flT60cYGLWmKW2e8SdW7SRod5rf/bIb3a9K6gajQ235Di4zPEYconyrXks3hRsnHTlLUBPDzaxmZz8jvJmUX/b2BoJIt+WzXGIDjRNmDAQddJ3GWSMHWv6RVr+7D43Y/KtFFmij3hHRcL7x6oIz8ux3sBfZ0Emr9+QKD36K8156c2yTm1rM86u1xfjQ9oCb91+lgV0NfuxUOtmHBul+SH9H/sMjiJyT1YQa3olbjlwpAicJzf+R+NLRm8peHW9HaCN2UjXWchI1/jRQl6QnN5IoSrS4gAZqj83MK0Oes5o1iid0IbtkQmL779xJcmrdubiFAnIK5fGWPeAueMxC8X/Dh6qWP1DG4s1FG3pn2T8i61A1TsHa9H94kPFIWyO4dTM48hxiwGFEC6+KSf66NLymsXDLYIIPWn3UWBxgLcwgwjGIgPlyCMQ1KHST/E2z2ijZ+kUIcGHH+PRwkj4BD8mZB+JLz6CVhIHv5py/4/RvkyHI4GCf7wQwt4RB7SWKAcr7O4N4wth3ZVPA/SRHKuCOUwyUtOch5lG431UD62Mtd/4s0MqtCLa9GDOqAw/YG669MXv8+Dfz9rOEQgmZjhMOaBbjp3045/RIpA4DZcgjYwN4OOFQIAF2nv5fG/pskLIuRXRNb7YNa+AGHUELqF9nEq33/a7SHer6BeX2Or2o4SucV8kcBzX+VhI2x4wfiU2/FwyClpf//MKAvye7Vm3+/o+p/ntykLKJWDcPfKef9gP4PiwHtTlJtlI0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Biology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Hedgehog protection.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Talk from British Hedgehog Preservation Society.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Habitats – natural environment.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ood source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Shelter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44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Geography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Importance of forest – providing timbre as a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sustainable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material for manufacture.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Impact of human activity on the environment.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2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Design and Technology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Working from a design brief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Using sustainable timber/materials from the forest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Idea generation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Application of practical craft skills to measure, cut, join and finish their hedgehog house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61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Outdoor Learning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806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 field trip to observe the environment they have to design for.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British Hedgehog Preservation Society – encouraging children to respect our natural wildlife.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Field trip to place their finished hedgehog houses into the outdoor environment – a sense of pride, joy and achievement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61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The Hedgehog House Project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-Planning			-Making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-Creativity			-Joining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-Problem solving	-Finishing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-Challenging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Enjoyable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-Decision making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Collaborating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-Measuring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78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Secondary Education – CfE 3</a:t>
            </a:r>
            <a:r>
              <a:rPr lang="en-GB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/4</a:t>
            </a:r>
            <a:r>
              <a:rPr lang="en-GB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level broad general education.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Interdisciplinary project.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Authentic learning.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Meaningful and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purposeful.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Enjoyable.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Why?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6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hedgehog population is in dramatic decline.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Hedgehog numbers have declined by over a third between 2003 and 2012.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Loss of habitats (fragmentation).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Poor management of hedgerows.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Project Context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86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hascreek.blogs.com/.a/6a00d83451ded069e2017c3722cbed970b-35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91" y="980727"/>
            <a:ext cx="6637377" cy="4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Forestry Commission Scotland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British Hedgehog Preservation Society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Natural Partners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2" descr="http://donationsstatic.ebay.com/extend/logos/1255439481416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238" y1="22172" x2="27238" y2="22172"/>
                        <a14:foregroundMark x1="29508" y1="48869" x2="29508" y2="48869"/>
                        <a14:foregroundMark x1="31148" y1="49774" x2="31148" y2="49774"/>
                        <a14:foregroundMark x1="35435" y1="49548" x2="35435" y2="49548"/>
                        <a14:foregroundMark x1="33670" y1="46833" x2="33670" y2="46833"/>
                        <a14:foregroundMark x1="37327" y1="46606" x2="37327" y2="46606"/>
                        <a14:foregroundMark x1="39470" y1="47964" x2="39470" y2="47964"/>
                        <a14:foregroundMark x1="40858" y1="47964" x2="40858" y2="47964"/>
                        <a14:foregroundMark x1="47289" y1="47738" x2="47289" y2="47738"/>
                        <a14:foregroundMark x1="50189" y1="48643" x2="50189" y2="48643"/>
                        <a14:foregroundMark x1="52459" y1="49321" x2="52459" y2="49321"/>
                        <a14:foregroundMark x1="57755" y1="49321" x2="57755" y2="49321"/>
                        <a14:foregroundMark x1="60404" y1="47964" x2="60404" y2="47964"/>
                        <a14:foregroundMark x1="64565" y1="48416" x2="64565" y2="48416"/>
                        <a14:foregroundMark x1="66456" y1="48416" x2="66456" y2="48416"/>
                        <a14:foregroundMark x1="69987" y1="57919" x2="69987" y2="57919"/>
                        <a14:foregroundMark x1="66709" y1="57919" x2="66709" y2="57919"/>
                        <a14:foregroundMark x1="63808" y1="57919" x2="63808" y2="57919"/>
                        <a14:foregroundMark x1="63808" y1="55204" x2="63808" y2="55204"/>
                        <a14:foregroundMark x1="62295" y1="57240" x2="62295" y2="57240"/>
                        <a14:foregroundMark x1="59521" y1="58371" x2="59521" y2="58371"/>
                        <a14:foregroundMark x1="55864" y1="56561" x2="55864" y2="56561"/>
                        <a14:foregroundMark x1="52711" y1="58145" x2="52711" y2="58145"/>
                        <a14:foregroundMark x1="50063" y1="58145" x2="50063" y2="58145"/>
                        <a14:foregroundMark x1="47037" y1="58371" x2="47037" y2="58371"/>
                        <a14:foregroundMark x1="46658" y1="55430" x2="46658" y2="55430"/>
                        <a14:foregroundMark x1="43253" y1="58371" x2="43253" y2="58371"/>
                        <a14:foregroundMark x1="40353" y1="58145" x2="40353" y2="58145"/>
                        <a14:foregroundMark x1="34931" y1="58145" x2="34931" y2="58145"/>
                        <a14:foregroundMark x1="26986" y1="57466" x2="26986" y2="574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58" y="3762173"/>
            <a:ext cx="3923928" cy="21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://soffed.co.uk/soffed/NACv3/wp-content/uploads/2013/09/Forestry-Commission-Scotland-logo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6250" l="1368" r="96923">
                        <a14:foregroundMark x1="14359" y1="69750" x2="14359" y2="69750"/>
                        <a14:foregroundMark x1="12137" y1="67000" x2="12137" y2="67000"/>
                        <a14:foregroundMark x1="5812" y1="65500" x2="5812" y2="65500"/>
                        <a14:foregroundMark x1="19487" y1="65500" x2="19487" y2="65500"/>
                        <a14:foregroundMark x1="25983" y1="65500" x2="25983" y2="65500"/>
                        <a14:foregroundMark x1="44786" y1="62000" x2="44786" y2="62000"/>
                        <a14:foregroundMark x1="52821" y1="65250" x2="52821" y2="65250"/>
                        <a14:foregroundMark x1="54530" y1="65250" x2="54530" y2="65250"/>
                        <a14:foregroundMark x1="65641" y1="65250" x2="65641" y2="65250"/>
                        <a14:foregroundMark x1="72650" y1="64500" x2="72650" y2="64500"/>
                        <a14:foregroundMark x1="72650" y1="61750" x2="72650" y2="61750"/>
                        <a14:foregroundMark x1="75897" y1="65000" x2="75897" y2="65000"/>
                        <a14:foregroundMark x1="79829" y1="65000" x2="79829" y2="65000"/>
                        <a14:foregroundMark x1="84274" y1="65000" x2="84274" y2="65000"/>
                        <a14:foregroundMark x1="84274" y1="62000" x2="84274" y2="62000"/>
                        <a14:foregroundMark x1="89231" y1="65250" x2="89231" y2="65250"/>
                        <a14:foregroundMark x1="92308" y1="65250" x2="92308" y2="65250"/>
                        <a14:foregroundMark x1="66667" y1="83750" x2="66667" y2="83750"/>
                        <a14:foregroundMark x1="61368" y1="83750" x2="61368" y2="83750"/>
                        <a14:foregroundMark x1="55726" y1="83250" x2="55726" y2="83250"/>
                        <a14:foregroundMark x1="50256" y1="82250" x2="50256" y2="82250"/>
                        <a14:foregroundMark x1="47863" y1="81500" x2="47863" y2="81500"/>
                        <a14:foregroundMark x1="45128" y1="81750" x2="45128" y2="81750"/>
                        <a14:foregroundMark x1="39829" y1="80500" x2="39829" y2="80500"/>
                        <a14:foregroundMark x1="35726" y1="84000" x2="35726" y2="8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3292"/>
            <a:ext cx="2638262" cy="18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Unit of Work Overview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Learners will learn about the natural environment for a hedgehog and the importance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of protecting the hedgehog species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Learners will design and manufacture a hedgehog house.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18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11560" y="1628800"/>
            <a:ext cx="7920880" cy="4426448"/>
            <a:chOff x="611560" y="1628800"/>
            <a:chExt cx="7920880" cy="44264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628800"/>
              <a:ext cx="2016224" cy="20162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803532"/>
              <a:ext cx="2016224" cy="20162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682697"/>
              <a:ext cx="2978987" cy="17463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688" y="3494928"/>
              <a:ext cx="1798320" cy="25603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5" y="3751776"/>
              <a:ext cx="1728191" cy="230347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112" y="3806204"/>
              <a:ext cx="1897328" cy="14229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747" y="1637928"/>
              <a:ext cx="2655693" cy="1991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5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Interdisciplinary Learning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Biology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Geography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Craft, Design and Technology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11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LIT 4-02a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HWB 3-01a/4-01a	HWB 3-02a/4-02a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MNU 4-01a		MNU 4-11a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TCH 3-13a/3-13b	TCH 3-14a/4-14a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SCN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4-01a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SOC 4-08a		SOC 4-10a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CfE Experiences &amp; Outcomes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272124" y="5589240"/>
            <a:ext cx="1638982" cy="935908"/>
            <a:chOff x="3235457" y="116632"/>
            <a:chExt cx="2395593" cy="13679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6875" l="9416" r="9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959">
              <a:off x="4661548" y="880223"/>
              <a:ext cx="969502" cy="60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320" r="94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7" y="116632"/>
              <a:ext cx="1480559" cy="13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256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The Hedgehog House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Hedgehog House Project</dc:title>
  <dc:creator>Jodie</dc:creator>
  <cp:lastModifiedBy>MCLAREN Susan</cp:lastModifiedBy>
  <cp:revision>18</cp:revision>
  <dcterms:created xsi:type="dcterms:W3CDTF">2015-10-31T16:13:17Z</dcterms:created>
  <dcterms:modified xsi:type="dcterms:W3CDTF">2015-11-11T09:13:28Z</dcterms:modified>
</cp:coreProperties>
</file>