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46" autoAdjust="0"/>
  </p:normalViewPr>
  <p:slideViewPr>
    <p:cSldViewPr snapToObjects="1">
      <p:cViewPr>
        <p:scale>
          <a:sx n="73" d="100"/>
          <a:sy n="73" d="100"/>
        </p:scale>
        <p:origin x="-22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4BC1F-E833-F84D-925A-EACD586EB1D4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E26C5C-AC02-314E-8451-1CF963BF6B21}">
      <dgm:prSet phldrT="[Text]"/>
      <dgm:spPr/>
      <dgm:t>
        <a:bodyPr/>
        <a:lstStyle/>
        <a:p>
          <a:r>
            <a:rPr lang="en-US" dirty="0" smtClean="0"/>
            <a:t>Flowers</a:t>
          </a:r>
          <a:endParaRPr lang="en-US" dirty="0"/>
        </a:p>
      </dgm:t>
    </dgm:pt>
    <dgm:pt modelId="{C098BD83-FE2F-534C-AA29-5599FB6216E4}" type="parTrans" cxnId="{55184E85-5887-2D46-9E6F-4C4D24D1BCD9}">
      <dgm:prSet/>
      <dgm:spPr/>
      <dgm:t>
        <a:bodyPr/>
        <a:lstStyle/>
        <a:p>
          <a:endParaRPr lang="en-US"/>
        </a:p>
      </dgm:t>
    </dgm:pt>
    <dgm:pt modelId="{D253FED8-5C27-A145-B5FB-6FD2C99EED0A}" type="sibTrans" cxnId="{55184E85-5887-2D46-9E6F-4C4D24D1BCD9}">
      <dgm:prSet/>
      <dgm:spPr/>
      <dgm:t>
        <a:bodyPr/>
        <a:lstStyle/>
        <a:p>
          <a:endParaRPr lang="en-US"/>
        </a:p>
      </dgm:t>
    </dgm:pt>
    <dgm:pt modelId="{63ACC985-ACC6-CD42-9A83-0BF203F58958}">
      <dgm:prSet phldrT="[Text]"/>
      <dgm:spPr/>
      <dgm:t>
        <a:bodyPr/>
        <a:lstStyle/>
        <a:p>
          <a:r>
            <a:rPr lang="en-US" dirty="0" smtClean="0"/>
            <a:t>Vegetables</a:t>
          </a:r>
          <a:endParaRPr lang="en-US" dirty="0"/>
        </a:p>
      </dgm:t>
    </dgm:pt>
    <dgm:pt modelId="{F96B0C1F-9976-484D-9381-15F7D526FA59}" type="parTrans" cxnId="{8943CE16-E037-014E-8869-A59BAD25D3AA}">
      <dgm:prSet/>
      <dgm:spPr/>
      <dgm:t>
        <a:bodyPr/>
        <a:lstStyle/>
        <a:p>
          <a:endParaRPr lang="en-US"/>
        </a:p>
      </dgm:t>
    </dgm:pt>
    <dgm:pt modelId="{6BAE06A8-4A4D-4546-861B-8B4B8E6AFC5E}" type="sibTrans" cxnId="{8943CE16-E037-014E-8869-A59BAD25D3AA}">
      <dgm:prSet/>
      <dgm:spPr/>
      <dgm:t>
        <a:bodyPr/>
        <a:lstStyle/>
        <a:p>
          <a:endParaRPr lang="en-US"/>
        </a:p>
      </dgm:t>
    </dgm:pt>
    <dgm:pt modelId="{C6681787-24C5-4E44-AC6D-102F7B5B0204}">
      <dgm:prSet phldrT="[Text]"/>
      <dgm:spPr/>
      <dgm:t>
        <a:bodyPr/>
        <a:lstStyle/>
        <a:p>
          <a:r>
            <a:rPr lang="en-US" dirty="0" smtClean="0"/>
            <a:t>Mosses/grasses</a:t>
          </a:r>
          <a:endParaRPr lang="en-US" dirty="0"/>
        </a:p>
      </dgm:t>
    </dgm:pt>
    <dgm:pt modelId="{A80E4881-2475-8C45-91AE-42BB7A4FCFCF}" type="parTrans" cxnId="{9EBF8466-C1D2-9244-8D3B-B5D521552CD0}">
      <dgm:prSet/>
      <dgm:spPr/>
      <dgm:t>
        <a:bodyPr/>
        <a:lstStyle/>
        <a:p>
          <a:endParaRPr lang="en-US"/>
        </a:p>
      </dgm:t>
    </dgm:pt>
    <dgm:pt modelId="{A0045349-C830-C540-B92D-B3013472CFB3}" type="sibTrans" cxnId="{9EBF8466-C1D2-9244-8D3B-B5D521552CD0}">
      <dgm:prSet/>
      <dgm:spPr/>
      <dgm:t>
        <a:bodyPr/>
        <a:lstStyle/>
        <a:p>
          <a:endParaRPr lang="en-US"/>
        </a:p>
      </dgm:t>
    </dgm:pt>
    <dgm:pt modelId="{27D8C76A-0930-C445-A5DF-C74A35488B60}">
      <dgm:prSet phldrT="[Text]"/>
      <dgm:spPr/>
      <dgm:t>
        <a:bodyPr/>
        <a:lstStyle/>
        <a:p>
          <a:r>
            <a:rPr lang="en-US" dirty="0" smtClean="0"/>
            <a:t>Weeds</a:t>
          </a:r>
          <a:endParaRPr lang="en-US" dirty="0"/>
        </a:p>
      </dgm:t>
    </dgm:pt>
    <dgm:pt modelId="{D6328785-DA2A-D147-A92B-42F261EAD118}" type="parTrans" cxnId="{0A6660CC-D990-514E-B7EE-A5A014D1804C}">
      <dgm:prSet/>
      <dgm:spPr/>
      <dgm:t>
        <a:bodyPr/>
        <a:lstStyle/>
        <a:p>
          <a:endParaRPr lang="en-US"/>
        </a:p>
      </dgm:t>
    </dgm:pt>
    <dgm:pt modelId="{27CC287C-B852-AE41-927F-03EB573C7EA2}" type="sibTrans" cxnId="{0A6660CC-D990-514E-B7EE-A5A014D1804C}">
      <dgm:prSet/>
      <dgm:spPr/>
      <dgm:t>
        <a:bodyPr/>
        <a:lstStyle/>
        <a:p>
          <a:endParaRPr lang="en-US"/>
        </a:p>
      </dgm:t>
    </dgm:pt>
    <dgm:pt modelId="{E57CF037-745A-0144-8F83-2EA7B125BEB9}" type="pres">
      <dgm:prSet presAssocID="{0B64BC1F-E833-F84D-925A-EACD586EB1D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9A1F445-E2E9-5F40-8898-30E75EF4EE0A}" type="pres">
      <dgm:prSet presAssocID="{0B64BC1F-E833-F84D-925A-EACD586EB1D4}" presName="diamond" presStyleLbl="bgShp" presStyleIdx="0" presStyleCnt="1"/>
      <dgm:spPr/>
    </dgm:pt>
    <dgm:pt modelId="{87344296-F625-294D-88A5-186494467C3C}" type="pres">
      <dgm:prSet presAssocID="{0B64BC1F-E833-F84D-925A-EACD586EB1D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5D87A8-68DF-2D4D-BCF1-D58A6944D503}" type="pres">
      <dgm:prSet presAssocID="{0B64BC1F-E833-F84D-925A-EACD586EB1D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ADAC6-42EA-3041-8BD8-4D53A2EE9E08}" type="pres">
      <dgm:prSet presAssocID="{0B64BC1F-E833-F84D-925A-EACD586EB1D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D6C6644-FD73-9B4B-8530-88ADB2BF38F8}" type="pres">
      <dgm:prSet presAssocID="{0B64BC1F-E833-F84D-925A-EACD586EB1D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1DDCAB-2355-9F44-A191-FD08EC6E7AC5}" type="presOf" srcId="{93E26C5C-AC02-314E-8451-1CF963BF6B21}" destId="{87344296-F625-294D-88A5-186494467C3C}" srcOrd="0" destOrd="0" presId="urn:microsoft.com/office/officeart/2005/8/layout/matrix3"/>
    <dgm:cxn modelId="{D22D4FA2-DA1C-6A4A-94C7-CF9159458179}" type="presOf" srcId="{C6681787-24C5-4E44-AC6D-102F7B5B0204}" destId="{7C4ADAC6-42EA-3041-8BD8-4D53A2EE9E08}" srcOrd="0" destOrd="0" presId="urn:microsoft.com/office/officeart/2005/8/layout/matrix3"/>
    <dgm:cxn modelId="{453A1981-DFA1-374E-A839-7CD52CC4E465}" type="presOf" srcId="{0B64BC1F-E833-F84D-925A-EACD586EB1D4}" destId="{E57CF037-745A-0144-8F83-2EA7B125BEB9}" srcOrd="0" destOrd="0" presId="urn:microsoft.com/office/officeart/2005/8/layout/matrix3"/>
    <dgm:cxn modelId="{9EBF8466-C1D2-9244-8D3B-B5D521552CD0}" srcId="{0B64BC1F-E833-F84D-925A-EACD586EB1D4}" destId="{C6681787-24C5-4E44-AC6D-102F7B5B0204}" srcOrd="2" destOrd="0" parTransId="{A80E4881-2475-8C45-91AE-42BB7A4FCFCF}" sibTransId="{A0045349-C830-C540-B92D-B3013472CFB3}"/>
    <dgm:cxn modelId="{8943CE16-E037-014E-8869-A59BAD25D3AA}" srcId="{0B64BC1F-E833-F84D-925A-EACD586EB1D4}" destId="{63ACC985-ACC6-CD42-9A83-0BF203F58958}" srcOrd="1" destOrd="0" parTransId="{F96B0C1F-9976-484D-9381-15F7D526FA59}" sibTransId="{6BAE06A8-4A4D-4546-861B-8B4B8E6AFC5E}"/>
    <dgm:cxn modelId="{B4ACB549-3710-B443-B97F-824DDEA95FA3}" type="presOf" srcId="{27D8C76A-0930-C445-A5DF-C74A35488B60}" destId="{4D6C6644-FD73-9B4B-8530-88ADB2BF38F8}" srcOrd="0" destOrd="0" presId="urn:microsoft.com/office/officeart/2005/8/layout/matrix3"/>
    <dgm:cxn modelId="{55184E85-5887-2D46-9E6F-4C4D24D1BCD9}" srcId="{0B64BC1F-E833-F84D-925A-EACD586EB1D4}" destId="{93E26C5C-AC02-314E-8451-1CF963BF6B21}" srcOrd="0" destOrd="0" parTransId="{C098BD83-FE2F-534C-AA29-5599FB6216E4}" sibTransId="{D253FED8-5C27-A145-B5FB-6FD2C99EED0A}"/>
    <dgm:cxn modelId="{0A6660CC-D990-514E-B7EE-A5A014D1804C}" srcId="{0B64BC1F-E833-F84D-925A-EACD586EB1D4}" destId="{27D8C76A-0930-C445-A5DF-C74A35488B60}" srcOrd="3" destOrd="0" parTransId="{D6328785-DA2A-D147-A92B-42F261EAD118}" sibTransId="{27CC287C-B852-AE41-927F-03EB573C7EA2}"/>
    <dgm:cxn modelId="{4C409BE6-7709-EA42-86E4-B00884396F79}" type="presOf" srcId="{63ACC985-ACC6-CD42-9A83-0BF203F58958}" destId="{245D87A8-68DF-2D4D-BCF1-D58A6944D503}" srcOrd="0" destOrd="0" presId="urn:microsoft.com/office/officeart/2005/8/layout/matrix3"/>
    <dgm:cxn modelId="{6813D7F9-C236-EA46-BDDA-BA91BB6D231C}" type="presParOf" srcId="{E57CF037-745A-0144-8F83-2EA7B125BEB9}" destId="{29A1F445-E2E9-5F40-8898-30E75EF4EE0A}" srcOrd="0" destOrd="0" presId="urn:microsoft.com/office/officeart/2005/8/layout/matrix3"/>
    <dgm:cxn modelId="{0EBEBFCB-D599-744E-80C7-8368E5285574}" type="presParOf" srcId="{E57CF037-745A-0144-8F83-2EA7B125BEB9}" destId="{87344296-F625-294D-88A5-186494467C3C}" srcOrd="1" destOrd="0" presId="urn:microsoft.com/office/officeart/2005/8/layout/matrix3"/>
    <dgm:cxn modelId="{D17AC1D3-52D0-8B4B-A976-235046B69620}" type="presParOf" srcId="{E57CF037-745A-0144-8F83-2EA7B125BEB9}" destId="{245D87A8-68DF-2D4D-BCF1-D58A6944D503}" srcOrd="2" destOrd="0" presId="urn:microsoft.com/office/officeart/2005/8/layout/matrix3"/>
    <dgm:cxn modelId="{9BE280C7-9F81-5147-8BA8-D77D17512985}" type="presParOf" srcId="{E57CF037-745A-0144-8F83-2EA7B125BEB9}" destId="{7C4ADAC6-42EA-3041-8BD8-4D53A2EE9E08}" srcOrd="3" destOrd="0" presId="urn:microsoft.com/office/officeart/2005/8/layout/matrix3"/>
    <dgm:cxn modelId="{63D9EF7F-84A3-4D49-975F-68E4F4CE03CC}" type="presParOf" srcId="{E57CF037-745A-0144-8F83-2EA7B125BEB9}" destId="{4D6C6644-FD73-9B4B-8530-88ADB2BF38F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AC419-AE41-1C4E-A5CC-7F7B315C8232}" type="doc">
      <dgm:prSet loTypeId="urn:microsoft.com/office/officeart/2005/8/layout/cycle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22E4B6-7956-1D4B-A96E-7CC16D5248B1}">
      <dgm:prSet phldrT="[Text]"/>
      <dgm:spPr/>
      <dgm:t>
        <a:bodyPr/>
        <a:lstStyle/>
        <a:p>
          <a:r>
            <a:rPr lang="en-US" dirty="0" smtClean="0"/>
            <a:t>Investigation</a:t>
          </a:r>
          <a:endParaRPr lang="en-US" dirty="0"/>
        </a:p>
      </dgm:t>
    </dgm:pt>
    <dgm:pt modelId="{45F8EE6D-B7C7-3F4D-A208-95091EA4464A}" type="parTrans" cxnId="{C3C84181-6EE2-9842-B830-4DA89A6608F8}">
      <dgm:prSet/>
      <dgm:spPr/>
      <dgm:t>
        <a:bodyPr/>
        <a:lstStyle/>
        <a:p>
          <a:endParaRPr lang="en-US"/>
        </a:p>
      </dgm:t>
    </dgm:pt>
    <dgm:pt modelId="{7DFAE265-FF80-1849-902D-5D45F2E7273A}" type="sibTrans" cxnId="{C3C84181-6EE2-9842-B830-4DA89A6608F8}">
      <dgm:prSet/>
      <dgm:spPr/>
      <dgm:t>
        <a:bodyPr/>
        <a:lstStyle/>
        <a:p>
          <a:endParaRPr lang="en-US"/>
        </a:p>
      </dgm:t>
    </dgm:pt>
    <dgm:pt modelId="{9893176A-ACF4-BD43-A241-6C556DAF9AC1}">
      <dgm:prSet phldrT="[Text]"/>
      <dgm:spPr/>
      <dgm:t>
        <a:bodyPr/>
        <a:lstStyle/>
        <a:p>
          <a:r>
            <a:rPr lang="en-US" dirty="0" smtClean="0"/>
            <a:t>Decision</a:t>
          </a:r>
          <a:endParaRPr lang="en-US" dirty="0"/>
        </a:p>
      </dgm:t>
    </dgm:pt>
    <dgm:pt modelId="{1EB8686B-AC2E-8E41-A940-E72E14917919}" type="parTrans" cxnId="{DC56DCBA-241C-014B-9B44-8DC283EA7CD8}">
      <dgm:prSet/>
      <dgm:spPr/>
      <dgm:t>
        <a:bodyPr/>
        <a:lstStyle/>
        <a:p>
          <a:endParaRPr lang="en-US"/>
        </a:p>
      </dgm:t>
    </dgm:pt>
    <dgm:pt modelId="{C98F7859-5AAA-104F-9E4B-82DEB73C2548}" type="sibTrans" cxnId="{DC56DCBA-241C-014B-9B44-8DC283EA7CD8}">
      <dgm:prSet/>
      <dgm:spPr/>
      <dgm:t>
        <a:bodyPr/>
        <a:lstStyle/>
        <a:p>
          <a:endParaRPr lang="en-US"/>
        </a:p>
      </dgm:t>
    </dgm:pt>
    <dgm:pt modelId="{3E7BBFEA-D90E-C643-A233-31D0525193A3}">
      <dgm:prSet phldrT="[Text]"/>
      <dgm:spPr/>
      <dgm:t>
        <a:bodyPr/>
        <a:lstStyle/>
        <a:p>
          <a:r>
            <a:rPr lang="en-US" dirty="0" smtClean="0"/>
            <a:t>Collection</a:t>
          </a:r>
          <a:endParaRPr lang="en-US" dirty="0"/>
        </a:p>
      </dgm:t>
    </dgm:pt>
    <dgm:pt modelId="{34BD3DF3-6CE7-604A-8E0C-6C5AB2C0C2CF}" type="parTrans" cxnId="{4B07584D-1181-C44C-B61F-A2D78E8ECC6B}">
      <dgm:prSet/>
      <dgm:spPr/>
      <dgm:t>
        <a:bodyPr/>
        <a:lstStyle/>
        <a:p>
          <a:endParaRPr lang="en-US"/>
        </a:p>
      </dgm:t>
    </dgm:pt>
    <dgm:pt modelId="{DC62E3F7-5ECE-A04D-8D13-619B2D822BAB}" type="sibTrans" cxnId="{4B07584D-1181-C44C-B61F-A2D78E8ECC6B}">
      <dgm:prSet/>
      <dgm:spPr/>
      <dgm:t>
        <a:bodyPr/>
        <a:lstStyle/>
        <a:p>
          <a:endParaRPr lang="en-US"/>
        </a:p>
      </dgm:t>
    </dgm:pt>
    <dgm:pt modelId="{6924B67A-15A5-624A-8B3B-E61CE6DE7125}">
      <dgm:prSet phldrT="[Text]"/>
      <dgm:spPr/>
      <dgm:t>
        <a:bodyPr/>
        <a:lstStyle/>
        <a:p>
          <a:r>
            <a:rPr lang="en-US" dirty="0" smtClean="0"/>
            <a:t>Germination</a:t>
          </a:r>
          <a:endParaRPr lang="en-US" dirty="0"/>
        </a:p>
      </dgm:t>
    </dgm:pt>
    <dgm:pt modelId="{401E6961-9004-BF43-8097-FDD19F36719C}" type="parTrans" cxnId="{569FBE30-AC32-314F-B2E2-5154F82B6C3F}">
      <dgm:prSet/>
      <dgm:spPr/>
      <dgm:t>
        <a:bodyPr/>
        <a:lstStyle/>
        <a:p>
          <a:endParaRPr lang="en-US"/>
        </a:p>
      </dgm:t>
    </dgm:pt>
    <dgm:pt modelId="{EC10718E-63A2-5C43-8C6E-D27E83CE5567}" type="sibTrans" cxnId="{569FBE30-AC32-314F-B2E2-5154F82B6C3F}">
      <dgm:prSet/>
      <dgm:spPr/>
      <dgm:t>
        <a:bodyPr/>
        <a:lstStyle/>
        <a:p>
          <a:endParaRPr lang="en-US"/>
        </a:p>
      </dgm:t>
    </dgm:pt>
    <dgm:pt modelId="{A8348005-A267-8848-B7DB-7FB942F060E7}">
      <dgm:prSet phldrT="[Text]"/>
      <dgm:spPr/>
      <dgm:t>
        <a:bodyPr/>
        <a:lstStyle/>
        <a:p>
          <a:r>
            <a:rPr lang="en-US" dirty="0" smtClean="0"/>
            <a:t>Planting</a:t>
          </a:r>
          <a:endParaRPr lang="en-US" dirty="0"/>
        </a:p>
      </dgm:t>
    </dgm:pt>
    <dgm:pt modelId="{CCEEDC0E-A25C-2143-858A-6963026E3F3D}" type="parTrans" cxnId="{7108E406-CB05-C345-AEE7-00A47F39D012}">
      <dgm:prSet/>
      <dgm:spPr/>
      <dgm:t>
        <a:bodyPr/>
        <a:lstStyle/>
        <a:p>
          <a:endParaRPr lang="en-US"/>
        </a:p>
      </dgm:t>
    </dgm:pt>
    <dgm:pt modelId="{565EB5EE-25EB-6C44-8D04-672B38CBE5A4}" type="sibTrans" cxnId="{7108E406-CB05-C345-AEE7-00A47F39D012}">
      <dgm:prSet/>
      <dgm:spPr/>
      <dgm:t>
        <a:bodyPr/>
        <a:lstStyle/>
        <a:p>
          <a:endParaRPr lang="en-US"/>
        </a:p>
      </dgm:t>
    </dgm:pt>
    <dgm:pt modelId="{6A1326FF-69C7-3C45-9E8D-EA6D7070C538}" type="pres">
      <dgm:prSet presAssocID="{A28AC419-AE41-1C4E-A5CC-7F7B315C82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0908E95-B354-CC46-9759-37D828DE469B}" type="pres">
      <dgm:prSet presAssocID="{8922E4B6-7956-1D4B-A96E-7CC16D5248B1}" presName="dummy" presStyleCnt="0"/>
      <dgm:spPr/>
    </dgm:pt>
    <dgm:pt modelId="{8221BBFC-147E-5A43-82DA-B1FF977834F4}" type="pres">
      <dgm:prSet presAssocID="{8922E4B6-7956-1D4B-A96E-7CC16D5248B1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B01429-2365-C147-B3F8-13EF17B3C45D}" type="pres">
      <dgm:prSet presAssocID="{7DFAE265-FF80-1849-902D-5D45F2E7273A}" presName="sibTrans" presStyleLbl="node1" presStyleIdx="0" presStyleCnt="5"/>
      <dgm:spPr/>
      <dgm:t>
        <a:bodyPr/>
        <a:lstStyle/>
        <a:p>
          <a:endParaRPr lang="en-GB"/>
        </a:p>
      </dgm:t>
    </dgm:pt>
    <dgm:pt modelId="{015C5234-0B25-A44B-B745-6F4D05F0F960}" type="pres">
      <dgm:prSet presAssocID="{9893176A-ACF4-BD43-A241-6C556DAF9AC1}" presName="dummy" presStyleCnt="0"/>
      <dgm:spPr/>
    </dgm:pt>
    <dgm:pt modelId="{8981BF8C-BD9E-7040-96BB-5D5D75670614}" type="pres">
      <dgm:prSet presAssocID="{9893176A-ACF4-BD43-A241-6C556DAF9AC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8A140-F090-BB47-B136-43A26FDE7229}" type="pres">
      <dgm:prSet presAssocID="{C98F7859-5AAA-104F-9E4B-82DEB73C2548}" presName="sibTrans" presStyleLbl="node1" presStyleIdx="1" presStyleCnt="5"/>
      <dgm:spPr/>
      <dgm:t>
        <a:bodyPr/>
        <a:lstStyle/>
        <a:p>
          <a:endParaRPr lang="en-GB"/>
        </a:p>
      </dgm:t>
    </dgm:pt>
    <dgm:pt modelId="{0C785B21-784F-F742-9AAB-2910073070E0}" type="pres">
      <dgm:prSet presAssocID="{3E7BBFEA-D90E-C643-A233-31D0525193A3}" presName="dummy" presStyleCnt="0"/>
      <dgm:spPr/>
    </dgm:pt>
    <dgm:pt modelId="{6F9BB788-CA4B-A045-B3EA-C97F03887977}" type="pres">
      <dgm:prSet presAssocID="{3E7BBFEA-D90E-C643-A233-31D0525193A3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BCD48B5-5CEA-EA44-A937-0F78A3152DEE}" type="pres">
      <dgm:prSet presAssocID="{DC62E3F7-5ECE-A04D-8D13-619B2D822BAB}" presName="sibTrans" presStyleLbl="node1" presStyleIdx="2" presStyleCnt="5"/>
      <dgm:spPr/>
      <dgm:t>
        <a:bodyPr/>
        <a:lstStyle/>
        <a:p>
          <a:endParaRPr lang="en-GB"/>
        </a:p>
      </dgm:t>
    </dgm:pt>
    <dgm:pt modelId="{8BBD215C-BDEB-FC4D-81D3-2B4AF196302A}" type="pres">
      <dgm:prSet presAssocID="{6924B67A-15A5-624A-8B3B-E61CE6DE7125}" presName="dummy" presStyleCnt="0"/>
      <dgm:spPr/>
    </dgm:pt>
    <dgm:pt modelId="{735484C2-DB3D-334F-8517-E2EF0285A8D7}" type="pres">
      <dgm:prSet presAssocID="{6924B67A-15A5-624A-8B3B-E61CE6DE712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1A1D9-F59B-BD4B-A04D-E142CBD530B0}" type="pres">
      <dgm:prSet presAssocID="{EC10718E-63A2-5C43-8C6E-D27E83CE5567}" presName="sibTrans" presStyleLbl="node1" presStyleIdx="3" presStyleCnt="5"/>
      <dgm:spPr/>
      <dgm:t>
        <a:bodyPr/>
        <a:lstStyle/>
        <a:p>
          <a:endParaRPr lang="en-GB"/>
        </a:p>
      </dgm:t>
    </dgm:pt>
    <dgm:pt modelId="{EE5F1C0D-5282-824C-AD83-3DEA2E3EE2FB}" type="pres">
      <dgm:prSet presAssocID="{A8348005-A267-8848-B7DB-7FB942F060E7}" presName="dummy" presStyleCnt="0"/>
      <dgm:spPr/>
    </dgm:pt>
    <dgm:pt modelId="{C7448DBF-E96F-2942-9112-6F9C71774D41}" type="pres">
      <dgm:prSet presAssocID="{A8348005-A267-8848-B7DB-7FB942F060E7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CF5-0741-B24D-B8A9-D68CF8422AEF}" type="pres">
      <dgm:prSet presAssocID="{565EB5EE-25EB-6C44-8D04-672B38CBE5A4}" presName="sibTrans" presStyleLbl="node1" presStyleIdx="4" presStyleCnt="5"/>
      <dgm:spPr/>
      <dgm:t>
        <a:bodyPr/>
        <a:lstStyle/>
        <a:p>
          <a:endParaRPr lang="en-GB"/>
        </a:p>
      </dgm:t>
    </dgm:pt>
  </dgm:ptLst>
  <dgm:cxnLst>
    <dgm:cxn modelId="{73CAE6B9-DE0C-BB45-AF9C-0AD5E9CF4DAC}" type="presOf" srcId="{C98F7859-5AAA-104F-9E4B-82DEB73C2548}" destId="{C578A140-F090-BB47-B136-43A26FDE7229}" srcOrd="0" destOrd="0" presId="urn:microsoft.com/office/officeart/2005/8/layout/cycle1"/>
    <dgm:cxn modelId="{569FBE30-AC32-314F-B2E2-5154F82B6C3F}" srcId="{A28AC419-AE41-1C4E-A5CC-7F7B315C8232}" destId="{6924B67A-15A5-624A-8B3B-E61CE6DE7125}" srcOrd="3" destOrd="0" parTransId="{401E6961-9004-BF43-8097-FDD19F36719C}" sibTransId="{EC10718E-63A2-5C43-8C6E-D27E83CE5567}"/>
    <dgm:cxn modelId="{26AB3A00-6393-F549-BB3A-5AFFDD663454}" type="presOf" srcId="{DC62E3F7-5ECE-A04D-8D13-619B2D822BAB}" destId="{5BCD48B5-5CEA-EA44-A937-0F78A3152DEE}" srcOrd="0" destOrd="0" presId="urn:microsoft.com/office/officeart/2005/8/layout/cycle1"/>
    <dgm:cxn modelId="{DC56DCBA-241C-014B-9B44-8DC283EA7CD8}" srcId="{A28AC419-AE41-1C4E-A5CC-7F7B315C8232}" destId="{9893176A-ACF4-BD43-A241-6C556DAF9AC1}" srcOrd="1" destOrd="0" parTransId="{1EB8686B-AC2E-8E41-A940-E72E14917919}" sibTransId="{C98F7859-5AAA-104F-9E4B-82DEB73C2548}"/>
    <dgm:cxn modelId="{7108E406-CB05-C345-AEE7-00A47F39D012}" srcId="{A28AC419-AE41-1C4E-A5CC-7F7B315C8232}" destId="{A8348005-A267-8848-B7DB-7FB942F060E7}" srcOrd="4" destOrd="0" parTransId="{CCEEDC0E-A25C-2143-858A-6963026E3F3D}" sibTransId="{565EB5EE-25EB-6C44-8D04-672B38CBE5A4}"/>
    <dgm:cxn modelId="{C3C84181-6EE2-9842-B830-4DA89A6608F8}" srcId="{A28AC419-AE41-1C4E-A5CC-7F7B315C8232}" destId="{8922E4B6-7956-1D4B-A96E-7CC16D5248B1}" srcOrd="0" destOrd="0" parTransId="{45F8EE6D-B7C7-3F4D-A208-95091EA4464A}" sibTransId="{7DFAE265-FF80-1849-902D-5D45F2E7273A}"/>
    <dgm:cxn modelId="{4B07584D-1181-C44C-B61F-A2D78E8ECC6B}" srcId="{A28AC419-AE41-1C4E-A5CC-7F7B315C8232}" destId="{3E7BBFEA-D90E-C643-A233-31D0525193A3}" srcOrd="2" destOrd="0" parTransId="{34BD3DF3-6CE7-604A-8E0C-6C5AB2C0C2CF}" sibTransId="{DC62E3F7-5ECE-A04D-8D13-619B2D822BAB}"/>
    <dgm:cxn modelId="{5F65DE00-CDA1-BF45-8663-CB97E96020F7}" type="presOf" srcId="{565EB5EE-25EB-6C44-8D04-672B38CBE5A4}" destId="{40BA9CF5-0741-B24D-B8A9-D68CF8422AEF}" srcOrd="0" destOrd="0" presId="urn:microsoft.com/office/officeart/2005/8/layout/cycle1"/>
    <dgm:cxn modelId="{B81F78EF-F46A-D946-AF18-2B7D7DFB4B00}" type="presOf" srcId="{6924B67A-15A5-624A-8B3B-E61CE6DE7125}" destId="{735484C2-DB3D-334F-8517-E2EF0285A8D7}" srcOrd="0" destOrd="0" presId="urn:microsoft.com/office/officeart/2005/8/layout/cycle1"/>
    <dgm:cxn modelId="{D4DD581A-2219-2A42-BBDB-36496699D972}" type="presOf" srcId="{EC10718E-63A2-5C43-8C6E-D27E83CE5567}" destId="{8541A1D9-F59B-BD4B-A04D-E142CBD530B0}" srcOrd="0" destOrd="0" presId="urn:microsoft.com/office/officeart/2005/8/layout/cycle1"/>
    <dgm:cxn modelId="{2FB4EDC9-C218-F040-ABB1-C59C4DC54FD0}" type="presOf" srcId="{8922E4B6-7956-1D4B-A96E-7CC16D5248B1}" destId="{8221BBFC-147E-5A43-82DA-B1FF977834F4}" srcOrd="0" destOrd="0" presId="urn:microsoft.com/office/officeart/2005/8/layout/cycle1"/>
    <dgm:cxn modelId="{A2D21C45-C580-744E-A181-6BD091AE143C}" type="presOf" srcId="{A8348005-A267-8848-B7DB-7FB942F060E7}" destId="{C7448DBF-E96F-2942-9112-6F9C71774D41}" srcOrd="0" destOrd="0" presId="urn:microsoft.com/office/officeart/2005/8/layout/cycle1"/>
    <dgm:cxn modelId="{0E1AC990-84C5-DE4F-9BD8-519CBC18A5BA}" type="presOf" srcId="{3E7BBFEA-D90E-C643-A233-31D0525193A3}" destId="{6F9BB788-CA4B-A045-B3EA-C97F03887977}" srcOrd="0" destOrd="0" presId="urn:microsoft.com/office/officeart/2005/8/layout/cycle1"/>
    <dgm:cxn modelId="{84F73B88-9AAA-9F4D-A499-4745C7971E79}" type="presOf" srcId="{A28AC419-AE41-1C4E-A5CC-7F7B315C8232}" destId="{6A1326FF-69C7-3C45-9E8D-EA6D7070C538}" srcOrd="0" destOrd="0" presId="urn:microsoft.com/office/officeart/2005/8/layout/cycle1"/>
    <dgm:cxn modelId="{734D3AF9-0102-6B4F-9298-6E8AEDF477CF}" type="presOf" srcId="{9893176A-ACF4-BD43-A241-6C556DAF9AC1}" destId="{8981BF8C-BD9E-7040-96BB-5D5D75670614}" srcOrd="0" destOrd="0" presId="urn:microsoft.com/office/officeart/2005/8/layout/cycle1"/>
    <dgm:cxn modelId="{1D5C63BE-A879-CC44-91F7-EED05178CF85}" type="presOf" srcId="{7DFAE265-FF80-1849-902D-5D45F2E7273A}" destId="{E0B01429-2365-C147-B3F8-13EF17B3C45D}" srcOrd="0" destOrd="0" presId="urn:microsoft.com/office/officeart/2005/8/layout/cycle1"/>
    <dgm:cxn modelId="{E1D98449-E370-194B-93BC-A79F2DA89734}" type="presParOf" srcId="{6A1326FF-69C7-3C45-9E8D-EA6D7070C538}" destId="{A0908E95-B354-CC46-9759-37D828DE469B}" srcOrd="0" destOrd="0" presId="urn:microsoft.com/office/officeart/2005/8/layout/cycle1"/>
    <dgm:cxn modelId="{D8473972-B8BF-9E4D-9E85-F57E0BEAFB2A}" type="presParOf" srcId="{6A1326FF-69C7-3C45-9E8D-EA6D7070C538}" destId="{8221BBFC-147E-5A43-82DA-B1FF977834F4}" srcOrd="1" destOrd="0" presId="urn:microsoft.com/office/officeart/2005/8/layout/cycle1"/>
    <dgm:cxn modelId="{2267AAA6-7722-4D46-B887-97EEE42872F4}" type="presParOf" srcId="{6A1326FF-69C7-3C45-9E8D-EA6D7070C538}" destId="{E0B01429-2365-C147-B3F8-13EF17B3C45D}" srcOrd="2" destOrd="0" presId="urn:microsoft.com/office/officeart/2005/8/layout/cycle1"/>
    <dgm:cxn modelId="{14DBC82C-B8D1-8D43-99BE-53C768964963}" type="presParOf" srcId="{6A1326FF-69C7-3C45-9E8D-EA6D7070C538}" destId="{015C5234-0B25-A44B-B745-6F4D05F0F960}" srcOrd="3" destOrd="0" presId="urn:microsoft.com/office/officeart/2005/8/layout/cycle1"/>
    <dgm:cxn modelId="{CCD40E18-7229-4D44-BC92-02608265E304}" type="presParOf" srcId="{6A1326FF-69C7-3C45-9E8D-EA6D7070C538}" destId="{8981BF8C-BD9E-7040-96BB-5D5D75670614}" srcOrd="4" destOrd="0" presId="urn:microsoft.com/office/officeart/2005/8/layout/cycle1"/>
    <dgm:cxn modelId="{DBC7E30C-71E3-2241-990B-131A10BDCDC1}" type="presParOf" srcId="{6A1326FF-69C7-3C45-9E8D-EA6D7070C538}" destId="{C578A140-F090-BB47-B136-43A26FDE7229}" srcOrd="5" destOrd="0" presId="urn:microsoft.com/office/officeart/2005/8/layout/cycle1"/>
    <dgm:cxn modelId="{4A292F9F-2318-FD41-A3BE-AD6C3F0FFA22}" type="presParOf" srcId="{6A1326FF-69C7-3C45-9E8D-EA6D7070C538}" destId="{0C785B21-784F-F742-9AAB-2910073070E0}" srcOrd="6" destOrd="0" presId="urn:microsoft.com/office/officeart/2005/8/layout/cycle1"/>
    <dgm:cxn modelId="{52CDF2F7-BDFF-3A45-92D2-BEDC4AB810B9}" type="presParOf" srcId="{6A1326FF-69C7-3C45-9E8D-EA6D7070C538}" destId="{6F9BB788-CA4B-A045-B3EA-C97F03887977}" srcOrd="7" destOrd="0" presId="urn:microsoft.com/office/officeart/2005/8/layout/cycle1"/>
    <dgm:cxn modelId="{C72A37E9-5C22-6947-98BA-237A9A50C82F}" type="presParOf" srcId="{6A1326FF-69C7-3C45-9E8D-EA6D7070C538}" destId="{5BCD48B5-5CEA-EA44-A937-0F78A3152DEE}" srcOrd="8" destOrd="0" presId="urn:microsoft.com/office/officeart/2005/8/layout/cycle1"/>
    <dgm:cxn modelId="{B823AA03-7C36-1648-AC7F-8EF4FA60772E}" type="presParOf" srcId="{6A1326FF-69C7-3C45-9E8D-EA6D7070C538}" destId="{8BBD215C-BDEB-FC4D-81D3-2B4AF196302A}" srcOrd="9" destOrd="0" presId="urn:microsoft.com/office/officeart/2005/8/layout/cycle1"/>
    <dgm:cxn modelId="{FC27E10A-34AC-4D4C-B610-D617F7570D69}" type="presParOf" srcId="{6A1326FF-69C7-3C45-9E8D-EA6D7070C538}" destId="{735484C2-DB3D-334F-8517-E2EF0285A8D7}" srcOrd="10" destOrd="0" presId="urn:microsoft.com/office/officeart/2005/8/layout/cycle1"/>
    <dgm:cxn modelId="{77E4030D-C4BD-F149-B0BF-0F8F1C25B1ED}" type="presParOf" srcId="{6A1326FF-69C7-3C45-9E8D-EA6D7070C538}" destId="{8541A1D9-F59B-BD4B-A04D-E142CBD530B0}" srcOrd="11" destOrd="0" presId="urn:microsoft.com/office/officeart/2005/8/layout/cycle1"/>
    <dgm:cxn modelId="{524309CF-754D-2E46-B3C6-C5C83175F084}" type="presParOf" srcId="{6A1326FF-69C7-3C45-9E8D-EA6D7070C538}" destId="{EE5F1C0D-5282-824C-AD83-3DEA2E3EE2FB}" srcOrd="12" destOrd="0" presId="urn:microsoft.com/office/officeart/2005/8/layout/cycle1"/>
    <dgm:cxn modelId="{9F109E05-0AAE-3C46-8017-73239EF70ED4}" type="presParOf" srcId="{6A1326FF-69C7-3C45-9E8D-EA6D7070C538}" destId="{C7448DBF-E96F-2942-9112-6F9C71774D41}" srcOrd="13" destOrd="0" presId="urn:microsoft.com/office/officeart/2005/8/layout/cycle1"/>
    <dgm:cxn modelId="{F21A6898-1387-264C-A18C-DC32CDE3CA0D}" type="presParOf" srcId="{6A1326FF-69C7-3C45-9E8D-EA6D7070C538}" destId="{40BA9CF5-0741-B24D-B8A9-D68CF8422AE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0564D6-9920-8F46-8476-33065171BACE}" type="doc">
      <dgm:prSet loTypeId="urn:microsoft.com/office/officeart/2005/8/layout/cycle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71440B-0C13-5642-BD52-B9E44AA9EF14}">
      <dgm:prSet phldrT="[Text]"/>
      <dgm:spPr/>
      <dgm:t>
        <a:bodyPr/>
        <a:lstStyle/>
        <a:p>
          <a:r>
            <a:rPr lang="en-US" dirty="0" smtClean="0"/>
            <a:t>Sourcing</a:t>
          </a:r>
          <a:endParaRPr lang="en-US" dirty="0"/>
        </a:p>
      </dgm:t>
    </dgm:pt>
    <dgm:pt modelId="{514DD51F-61ED-094C-80FF-65EB1FAF1CFC}" type="parTrans" cxnId="{26804B7C-9652-7E4E-88E7-AEEEB24E202F}">
      <dgm:prSet/>
      <dgm:spPr/>
      <dgm:t>
        <a:bodyPr/>
        <a:lstStyle/>
        <a:p>
          <a:endParaRPr lang="en-US"/>
        </a:p>
      </dgm:t>
    </dgm:pt>
    <dgm:pt modelId="{A62FFC70-F1D7-9A47-8797-5B4379E4A036}" type="sibTrans" cxnId="{26804B7C-9652-7E4E-88E7-AEEEB24E202F}">
      <dgm:prSet/>
      <dgm:spPr/>
      <dgm:t>
        <a:bodyPr/>
        <a:lstStyle/>
        <a:p>
          <a:endParaRPr lang="en-US"/>
        </a:p>
      </dgm:t>
    </dgm:pt>
    <dgm:pt modelId="{6A404376-17BD-AD46-AB23-74C8B18B2477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DFA32A1C-B809-0442-A5D5-2218192991E8}" type="parTrans" cxnId="{EB4CEE13-5C8A-D14E-B10E-A4A3AEC82B82}">
      <dgm:prSet/>
      <dgm:spPr/>
      <dgm:t>
        <a:bodyPr/>
        <a:lstStyle/>
        <a:p>
          <a:endParaRPr lang="en-US"/>
        </a:p>
      </dgm:t>
    </dgm:pt>
    <dgm:pt modelId="{8D20E89A-3902-A74E-A1EE-40640CAE72A7}" type="sibTrans" cxnId="{EB4CEE13-5C8A-D14E-B10E-A4A3AEC82B82}">
      <dgm:prSet/>
      <dgm:spPr/>
      <dgm:t>
        <a:bodyPr/>
        <a:lstStyle/>
        <a:p>
          <a:endParaRPr lang="en-US"/>
        </a:p>
      </dgm:t>
    </dgm:pt>
    <dgm:pt modelId="{89840841-5280-094D-A80F-3101006CDE83}">
      <dgm:prSet phldrT="[Text]"/>
      <dgm:spPr/>
      <dgm:t>
        <a:bodyPr/>
        <a:lstStyle/>
        <a:p>
          <a:r>
            <a:rPr lang="en-US" dirty="0" smtClean="0"/>
            <a:t>Deconstructing</a:t>
          </a:r>
          <a:endParaRPr lang="en-US" dirty="0"/>
        </a:p>
      </dgm:t>
    </dgm:pt>
    <dgm:pt modelId="{BADEDCBB-F8EB-B144-949B-69DACF987230}" type="parTrans" cxnId="{BE14CD6C-9CBD-F846-828F-805A7B04F3DF}">
      <dgm:prSet/>
      <dgm:spPr/>
      <dgm:t>
        <a:bodyPr/>
        <a:lstStyle/>
        <a:p>
          <a:endParaRPr lang="en-US"/>
        </a:p>
      </dgm:t>
    </dgm:pt>
    <dgm:pt modelId="{7AE2A4CE-3420-2542-A4F7-7E8938614BAB}" type="sibTrans" cxnId="{BE14CD6C-9CBD-F846-828F-805A7B04F3DF}">
      <dgm:prSet/>
      <dgm:spPr/>
      <dgm:t>
        <a:bodyPr/>
        <a:lstStyle/>
        <a:p>
          <a:endParaRPr lang="en-US"/>
        </a:p>
      </dgm:t>
    </dgm:pt>
    <dgm:pt modelId="{2A6D8EFC-B26C-3245-AAD0-99F8FCA2AA8B}">
      <dgm:prSet phldrT="[Text]"/>
      <dgm:spPr/>
      <dgm:t>
        <a:bodyPr/>
        <a:lstStyle/>
        <a:p>
          <a:r>
            <a:rPr lang="en-US" dirty="0" smtClean="0"/>
            <a:t>Reconstructing</a:t>
          </a:r>
          <a:endParaRPr lang="en-US" dirty="0"/>
        </a:p>
      </dgm:t>
    </dgm:pt>
    <dgm:pt modelId="{928DF4E7-1AAB-5E4C-B6CE-2119B307A1DA}" type="parTrans" cxnId="{AC49602E-63AA-274E-A381-69F93C8B4C7F}">
      <dgm:prSet/>
      <dgm:spPr/>
      <dgm:t>
        <a:bodyPr/>
        <a:lstStyle/>
        <a:p>
          <a:endParaRPr lang="en-US"/>
        </a:p>
      </dgm:t>
    </dgm:pt>
    <dgm:pt modelId="{06B6FFCB-54F7-394C-8AB8-AC9E5A6EB663}" type="sibTrans" cxnId="{AC49602E-63AA-274E-A381-69F93C8B4C7F}">
      <dgm:prSet/>
      <dgm:spPr/>
      <dgm:t>
        <a:bodyPr/>
        <a:lstStyle/>
        <a:p>
          <a:endParaRPr lang="en-US"/>
        </a:p>
      </dgm:t>
    </dgm:pt>
    <dgm:pt modelId="{469F2BE8-BE66-C44F-A758-AE89B43FF2D9}">
      <dgm:prSet phldrT="[Text]"/>
      <dgm:spPr/>
      <dgm:t>
        <a:bodyPr/>
        <a:lstStyle/>
        <a:p>
          <a:r>
            <a:rPr lang="en-US" dirty="0" smtClean="0"/>
            <a:t>Planting</a:t>
          </a:r>
          <a:endParaRPr lang="en-US" dirty="0"/>
        </a:p>
      </dgm:t>
    </dgm:pt>
    <dgm:pt modelId="{969D3E8F-FDFA-FE42-9750-159F10BDEAA5}" type="parTrans" cxnId="{FC409511-BBC5-104E-8D80-423A80994397}">
      <dgm:prSet/>
      <dgm:spPr/>
      <dgm:t>
        <a:bodyPr/>
        <a:lstStyle/>
        <a:p>
          <a:endParaRPr lang="en-US"/>
        </a:p>
      </dgm:t>
    </dgm:pt>
    <dgm:pt modelId="{C26A6C9A-F950-2D48-94A2-89A8FE18DBD5}" type="sibTrans" cxnId="{FC409511-BBC5-104E-8D80-423A80994397}">
      <dgm:prSet/>
      <dgm:spPr/>
      <dgm:t>
        <a:bodyPr/>
        <a:lstStyle/>
        <a:p>
          <a:endParaRPr lang="en-US"/>
        </a:p>
      </dgm:t>
    </dgm:pt>
    <dgm:pt modelId="{88C20A8B-5948-D24F-BB3A-1587DDDD91A3}" type="pres">
      <dgm:prSet presAssocID="{F00564D6-9920-8F46-8476-33065171BAC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F1AC918-F24A-EC44-8FDD-B94575F8C55C}" type="pres">
      <dgm:prSet presAssocID="{8A71440B-0C13-5642-BD52-B9E44AA9EF14}" presName="dummy" presStyleCnt="0"/>
      <dgm:spPr/>
    </dgm:pt>
    <dgm:pt modelId="{CFF33B50-813E-5D4C-839C-5BD9D86D41D6}" type="pres">
      <dgm:prSet presAssocID="{8A71440B-0C13-5642-BD52-B9E44AA9EF1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FA41E-C876-0647-879B-0F3E891CD119}" type="pres">
      <dgm:prSet presAssocID="{A62FFC70-F1D7-9A47-8797-5B4379E4A036}" presName="sibTrans" presStyleLbl="node1" presStyleIdx="0" presStyleCnt="5"/>
      <dgm:spPr/>
      <dgm:t>
        <a:bodyPr/>
        <a:lstStyle/>
        <a:p>
          <a:endParaRPr lang="en-GB"/>
        </a:p>
      </dgm:t>
    </dgm:pt>
    <dgm:pt modelId="{5454F830-6351-6E4E-AF11-7EDE859B92F5}" type="pres">
      <dgm:prSet presAssocID="{6A404376-17BD-AD46-AB23-74C8B18B2477}" presName="dummy" presStyleCnt="0"/>
      <dgm:spPr/>
    </dgm:pt>
    <dgm:pt modelId="{A6EB17BB-CC03-8F46-B77F-AEB09EC32AE8}" type="pres">
      <dgm:prSet presAssocID="{6A404376-17BD-AD46-AB23-74C8B18B247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2F6D4-064F-4E41-8319-6C7245D0CA28}" type="pres">
      <dgm:prSet presAssocID="{8D20E89A-3902-A74E-A1EE-40640CAE72A7}" presName="sibTrans" presStyleLbl="node1" presStyleIdx="1" presStyleCnt="5"/>
      <dgm:spPr/>
      <dgm:t>
        <a:bodyPr/>
        <a:lstStyle/>
        <a:p>
          <a:endParaRPr lang="en-GB"/>
        </a:p>
      </dgm:t>
    </dgm:pt>
    <dgm:pt modelId="{296EA1FA-0980-E340-AE66-C680B73EF0F9}" type="pres">
      <dgm:prSet presAssocID="{89840841-5280-094D-A80F-3101006CDE83}" presName="dummy" presStyleCnt="0"/>
      <dgm:spPr/>
    </dgm:pt>
    <dgm:pt modelId="{57145DD2-67BA-5F4C-8CBD-ACDF62D28CC5}" type="pres">
      <dgm:prSet presAssocID="{89840841-5280-094D-A80F-3101006CDE83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7E1D3-F504-9B45-AD69-BA28514BCADF}" type="pres">
      <dgm:prSet presAssocID="{7AE2A4CE-3420-2542-A4F7-7E8938614BAB}" presName="sibTrans" presStyleLbl="node1" presStyleIdx="2" presStyleCnt="5"/>
      <dgm:spPr/>
      <dgm:t>
        <a:bodyPr/>
        <a:lstStyle/>
        <a:p>
          <a:endParaRPr lang="en-GB"/>
        </a:p>
      </dgm:t>
    </dgm:pt>
    <dgm:pt modelId="{116A1D1B-233A-A842-9D6F-DEDA621A9EB0}" type="pres">
      <dgm:prSet presAssocID="{2A6D8EFC-B26C-3245-AAD0-99F8FCA2AA8B}" presName="dummy" presStyleCnt="0"/>
      <dgm:spPr/>
    </dgm:pt>
    <dgm:pt modelId="{7F4B06E7-AE23-FF44-934A-1186D9E549A9}" type="pres">
      <dgm:prSet presAssocID="{2A6D8EFC-B26C-3245-AAD0-99F8FCA2AA8B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5C1D5A-DDD0-944B-9097-2C42FA25EFAC}" type="pres">
      <dgm:prSet presAssocID="{06B6FFCB-54F7-394C-8AB8-AC9E5A6EB663}" presName="sibTrans" presStyleLbl="node1" presStyleIdx="3" presStyleCnt="5"/>
      <dgm:spPr/>
      <dgm:t>
        <a:bodyPr/>
        <a:lstStyle/>
        <a:p>
          <a:endParaRPr lang="en-GB"/>
        </a:p>
      </dgm:t>
    </dgm:pt>
    <dgm:pt modelId="{9D79F73C-73CC-B342-BA85-1DB9628955F7}" type="pres">
      <dgm:prSet presAssocID="{469F2BE8-BE66-C44F-A758-AE89B43FF2D9}" presName="dummy" presStyleCnt="0"/>
      <dgm:spPr/>
    </dgm:pt>
    <dgm:pt modelId="{2B174EA4-FCCF-B141-9179-08C9A0E93790}" type="pres">
      <dgm:prSet presAssocID="{469F2BE8-BE66-C44F-A758-AE89B43FF2D9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A8EB8F-434C-024F-858A-7ADEEF7B2176}" type="pres">
      <dgm:prSet presAssocID="{C26A6C9A-F950-2D48-94A2-89A8FE18DBD5}" presName="sibTrans" presStyleLbl="node1" presStyleIdx="4" presStyleCnt="5"/>
      <dgm:spPr/>
      <dgm:t>
        <a:bodyPr/>
        <a:lstStyle/>
        <a:p>
          <a:endParaRPr lang="en-GB"/>
        </a:p>
      </dgm:t>
    </dgm:pt>
  </dgm:ptLst>
  <dgm:cxnLst>
    <dgm:cxn modelId="{809872AC-A186-FE4F-BC54-0343418B0E8C}" type="presOf" srcId="{8A71440B-0C13-5642-BD52-B9E44AA9EF14}" destId="{CFF33B50-813E-5D4C-839C-5BD9D86D41D6}" srcOrd="0" destOrd="0" presId="urn:microsoft.com/office/officeart/2005/8/layout/cycle1"/>
    <dgm:cxn modelId="{055F54AD-467D-684C-9E51-ABF3487D805B}" type="presOf" srcId="{8D20E89A-3902-A74E-A1EE-40640CAE72A7}" destId="{54D2F6D4-064F-4E41-8319-6C7245D0CA28}" srcOrd="0" destOrd="0" presId="urn:microsoft.com/office/officeart/2005/8/layout/cycle1"/>
    <dgm:cxn modelId="{483546F8-C995-F34D-A0F8-7DA4F6069C8E}" type="presOf" srcId="{06B6FFCB-54F7-394C-8AB8-AC9E5A6EB663}" destId="{3B5C1D5A-DDD0-944B-9097-2C42FA25EFAC}" srcOrd="0" destOrd="0" presId="urn:microsoft.com/office/officeart/2005/8/layout/cycle1"/>
    <dgm:cxn modelId="{6F1C5962-E12C-C748-BF07-9FAD5C43ADDD}" type="presOf" srcId="{2A6D8EFC-B26C-3245-AAD0-99F8FCA2AA8B}" destId="{7F4B06E7-AE23-FF44-934A-1186D9E549A9}" srcOrd="0" destOrd="0" presId="urn:microsoft.com/office/officeart/2005/8/layout/cycle1"/>
    <dgm:cxn modelId="{D7A137F7-DA63-E04A-B966-7DCB6C5BA3BE}" type="presOf" srcId="{A62FFC70-F1D7-9A47-8797-5B4379E4A036}" destId="{0BDFA41E-C876-0647-879B-0F3E891CD119}" srcOrd="0" destOrd="0" presId="urn:microsoft.com/office/officeart/2005/8/layout/cycle1"/>
    <dgm:cxn modelId="{6DAB1872-F658-B643-B233-B3B21009C57C}" type="presOf" srcId="{6A404376-17BD-AD46-AB23-74C8B18B2477}" destId="{A6EB17BB-CC03-8F46-B77F-AEB09EC32AE8}" srcOrd="0" destOrd="0" presId="urn:microsoft.com/office/officeart/2005/8/layout/cycle1"/>
    <dgm:cxn modelId="{E4E6F979-84FD-1B4B-8DD9-6E1691EE2478}" type="presOf" srcId="{F00564D6-9920-8F46-8476-33065171BACE}" destId="{88C20A8B-5948-D24F-BB3A-1587DDDD91A3}" srcOrd="0" destOrd="0" presId="urn:microsoft.com/office/officeart/2005/8/layout/cycle1"/>
    <dgm:cxn modelId="{286B8A87-7085-FF49-82B0-CF01743FF31B}" type="presOf" srcId="{7AE2A4CE-3420-2542-A4F7-7E8938614BAB}" destId="{0DA7E1D3-F504-9B45-AD69-BA28514BCADF}" srcOrd="0" destOrd="0" presId="urn:microsoft.com/office/officeart/2005/8/layout/cycle1"/>
    <dgm:cxn modelId="{26804B7C-9652-7E4E-88E7-AEEEB24E202F}" srcId="{F00564D6-9920-8F46-8476-33065171BACE}" destId="{8A71440B-0C13-5642-BD52-B9E44AA9EF14}" srcOrd="0" destOrd="0" parTransId="{514DD51F-61ED-094C-80FF-65EB1FAF1CFC}" sibTransId="{A62FFC70-F1D7-9A47-8797-5B4379E4A036}"/>
    <dgm:cxn modelId="{3FAE9171-8550-6B4F-9BB0-99B67F892F9D}" type="presOf" srcId="{469F2BE8-BE66-C44F-A758-AE89B43FF2D9}" destId="{2B174EA4-FCCF-B141-9179-08C9A0E93790}" srcOrd="0" destOrd="0" presId="urn:microsoft.com/office/officeart/2005/8/layout/cycle1"/>
    <dgm:cxn modelId="{AC49602E-63AA-274E-A381-69F93C8B4C7F}" srcId="{F00564D6-9920-8F46-8476-33065171BACE}" destId="{2A6D8EFC-B26C-3245-AAD0-99F8FCA2AA8B}" srcOrd="3" destOrd="0" parTransId="{928DF4E7-1AAB-5E4C-B6CE-2119B307A1DA}" sibTransId="{06B6FFCB-54F7-394C-8AB8-AC9E5A6EB663}"/>
    <dgm:cxn modelId="{14A1CFCD-66B9-D54D-9E38-33CE4D8DDBC0}" type="presOf" srcId="{C26A6C9A-F950-2D48-94A2-89A8FE18DBD5}" destId="{C9A8EB8F-434C-024F-858A-7ADEEF7B2176}" srcOrd="0" destOrd="0" presId="urn:microsoft.com/office/officeart/2005/8/layout/cycle1"/>
    <dgm:cxn modelId="{BE14CD6C-9CBD-F846-828F-805A7B04F3DF}" srcId="{F00564D6-9920-8F46-8476-33065171BACE}" destId="{89840841-5280-094D-A80F-3101006CDE83}" srcOrd="2" destOrd="0" parTransId="{BADEDCBB-F8EB-B144-949B-69DACF987230}" sibTransId="{7AE2A4CE-3420-2542-A4F7-7E8938614BAB}"/>
    <dgm:cxn modelId="{FC409511-BBC5-104E-8D80-423A80994397}" srcId="{F00564D6-9920-8F46-8476-33065171BACE}" destId="{469F2BE8-BE66-C44F-A758-AE89B43FF2D9}" srcOrd="4" destOrd="0" parTransId="{969D3E8F-FDFA-FE42-9750-159F10BDEAA5}" sibTransId="{C26A6C9A-F950-2D48-94A2-89A8FE18DBD5}"/>
    <dgm:cxn modelId="{75F798C1-B1F7-3745-A824-ECF56CE87382}" type="presOf" srcId="{89840841-5280-094D-A80F-3101006CDE83}" destId="{57145DD2-67BA-5F4C-8CBD-ACDF62D28CC5}" srcOrd="0" destOrd="0" presId="urn:microsoft.com/office/officeart/2005/8/layout/cycle1"/>
    <dgm:cxn modelId="{EB4CEE13-5C8A-D14E-B10E-A4A3AEC82B82}" srcId="{F00564D6-9920-8F46-8476-33065171BACE}" destId="{6A404376-17BD-AD46-AB23-74C8B18B2477}" srcOrd="1" destOrd="0" parTransId="{DFA32A1C-B809-0442-A5D5-2218192991E8}" sibTransId="{8D20E89A-3902-A74E-A1EE-40640CAE72A7}"/>
    <dgm:cxn modelId="{61FA8257-D30E-5546-9F7B-88DB82E44ADE}" type="presParOf" srcId="{88C20A8B-5948-D24F-BB3A-1587DDDD91A3}" destId="{7F1AC918-F24A-EC44-8FDD-B94575F8C55C}" srcOrd="0" destOrd="0" presId="urn:microsoft.com/office/officeart/2005/8/layout/cycle1"/>
    <dgm:cxn modelId="{2F96D38B-47AD-6343-93B8-3C47FBBE6E44}" type="presParOf" srcId="{88C20A8B-5948-D24F-BB3A-1587DDDD91A3}" destId="{CFF33B50-813E-5D4C-839C-5BD9D86D41D6}" srcOrd="1" destOrd="0" presId="urn:microsoft.com/office/officeart/2005/8/layout/cycle1"/>
    <dgm:cxn modelId="{655AFEC8-3395-0743-B56E-F3465B2DD9ED}" type="presParOf" srcId="{88C20A8B-5948-D24F-BB3A-1587DDDD91A3}" destId="{0BDFA41E-C876-0647-879B-0F3E891CD119}" srcOrd="2" destOrd="0" presId="urn:microsoft.com/office/officeart/2005/8/layout/cycle1"/>
    <dgm:cxn modelId="{CFFD93E6-CB05-FA4F-9123-304F641BEDFE}" type="presParOf" srcId="{88C20A8B-5948-D24F-BB3A-1587DDDD91A3}" destId="{5454F830-6351-6E4E-AF11-7EDE859B92F5}" srcOrd="3" destOrd="0" presId="urn:microsoft.com/office/officeart/2005/8/layout/cycle1"/>
    <dgm:cxn modelId="{938A2563-A129-4248-A5A9-8F3B20B6265A}" type="presParOf" srcId="{88C20A8B-5948-D24F-BB3A-1587DDDD91A3}" destId="{A6EB17BB-CC03-8F46-B77F-AEB09EC32AE8}" srcOrd="4" destOrd="0" presId="urn:microsoft.com/office/officeart/2005/8/layout/cycle1"/>
    <dgm:cxn modelId="{457DF6E8-035A-1F41-8518-B32B263C9232}" type="presParOf" srcId="{88C20A8B-5948-D24F-BB3A-1587DDDD91A3}" destId="{54D2F6D4-064F-4E41-8319-6C7245D0CA28}" srcOrd="5" destOrd="0" presId="urn:microsoft.com/office/officeart/2005/8/layout/cycle1"/>
    <dgm:cxn modelId="{D8072A13-FFE3-3142-B81C-780F936A554D}" type="presParOf" srcId="{88C20A8B-5948-D24F-BB3A-1587DDDD91A3}" destId="{296EA1FA-0980-E340-AE66-C680B73EF0F9}" srcOrd="6" destOrd="0" presId="urn:microsoft.com/office/officeart/2005/8/layout/cycle1"/>
    <dgm:cxn modelId="{7B70EFF5-14C2-1942-AEDB-CE14C347FE46}" type="presParOf" srcId="{88C20A8B-5948-D24F-BB3A-1587DDDD91A3}" destId="{57145DD2-67BA-5F4C-8CBD-ACDF62D28CC5}" srcOrd="7" destOrd="0" presId="urn:microsoft.com/office/officeart/2005/8/layout/cycle1"/>
    <dgm:cxn modelId="{6527514D-750F-5B4D-8895-F042D4046E02}" type="presParOf" srcId="{88C20A8B-5948-D24F-BB3A-1587DDDD91A3}" destId="{0DA7E1D3-F504-9B45-AD69-BA28514BCADF}" srcOrd="8" destOrd="0" presId="urn:microsoft.com/office/officeart/2005/8/layout/cycle1"/>
    <dgm:cxn modelId="{E68B17FA-A6E3-7D4B-9AF7-E4A82846EE4B}" type="presParOf" srcId="{88C20A8B-5948-D24F-BB3A-1587DDDD91A3}" destId="{116A1D1B-233A-A842-9D6F-DEDA621A9EB0}" srcOrd="9" destOrd="0" presId="urn:microsoft.com/office/officeart/2005/8/layout/cycle1"/>
    <dgm:cxn modelId="{FB014424-FB9B-A149-ADB1-60A44E089F48}" type="presParOf" srcId="{88C20A8B-5948-D24F-BB3A-1587DDDD91A3}" destId="{7F4B06E7-AE23-FF44-934A-1186D9E549A9}" srcOrd="10" destOrd="0" presId="urn:microsoft.com/office/officeart/2005/8/layout/cycle1"/>
    <dgm:cxn modelId="{9D93A612-21E8-F943-8BF1-571DEB27BC6B}" type="presParOf" srcId="{88C20A8B-5948-D24F-BB3A-1587DDDD91A3}" destId="{3B5C1D5A-DDD0-944B-9097-2C42FA25EFAC}" srcOrd="11" destOrd="0" presId="urn:microsoft.com/office/officeart/2005/8/layout/cycle1"/>
    <dgm:cxn modelId="{DBBE18D4-B519-864D-BD53-F9988B713C84}" type="presParOf" srcId="{88C20A8B-5948-D24F-BB3A-1587DDDD91A3}" destId="{9D79F73C-73CC-B342-BA85-1DB9628955F7}" srcOrd="12" destOrd="0" presId="urn:microsoft.com/office/officeart/2005/8/layout/cycle1"/>
    <dgm:cxn modelId="{6755D5AC-C4EE-5B44-9D47-DAF285E9E22A}" type="presParOf" srcId="{88C20A8B-5948-D24F-BB3A-1587DDDD91A3}" destId="{2B174EA4-FCCF-B141-9179-08C9A0E93790}" srcOrd="13" destOrd="0" presId="urn:microsoft.com/office/officeart/2005/8/layout/cycle1"/>
    <dgm:cxn modelId="{FEFB210A-70B1-994E-951C-4D385E565EF1}" type="presParOf" srcId="{88C20A8B-5948-D24F-BB3A-1587DDDD91A3}" destId="{C9A8EB8F-434C-024F-858A-7ADEEF7B217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F445-E2E9-5F40-8898-30E75EF4EE0A}">
      <dsp:nvSpPr>
        <dsp:cNvPr id="0" name=""/>
        <dsp:cNvSpPr/>
      </dsp:nvSpPr>
      <dsp:spPr>
        <a:xfrm>
          <a:off x="0" y="202406"/>
          <a:ext cx="3702050" cy="370205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344296-F625-294D-88A5-186494467C3C}">
      <dsp:nvSpPr>
        <dsp:cNvPr id="0" name=""/>
        <dsp:cNvSpPr/>
      </dsp:nvSpPr>
      <dsp:spPr>
        <a:xfrm>
          <a:off x="351694" y="554101"/>
          <a:ext cx="1443799" cy="1443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Flowers</a:t>
          </a:r>
          <a:endParaRPr lang="en-US" sz="1300" kern="1200" dirty="0"/>
        </a:p>
      </dsp:txBody>
      <dsp:txXfrm>
        <a:off x="422174" y="624581"/>
        <a:ext cx="1302839" cy="1302839"/>
      </dsp:txXfrm>
    </dsp:sp>
    <dsp:sp modelId="{245D87A8-68DF-2D4D-BCF1-D58A6944D503}">
      <dsp:nvSpPr>
        <dsp:cNvPr id="0" name=""/>
        <dsp:cNvSpPr/>
      </dsp:nvSpPr>
      <dsp:spPr>
        <a:xfrm>
          <a:off x="1906555" y="554101"/>
          <a:ext cx="1443799" cy="1443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Vegetables</a:t>
          </a:r>
          <a:endParaRPr lang="en-US" sz="1300" kern="1200" dirty="0"/>
        </a:p>
      </dsp:txBody>
      <dsp:txXfrm>
        <a:off x="1977035" y="624581"/>
        <a:ext cx="1302839" cy="1302839"/>
      </dsp:txXfrm>
    </dsp:sp>
    <dsp:sp modelId="{7C4ADAC6-42EA-3041-8BD8-4D53A2EE9E08}">
      <dsp:nvSpPr>
        <dsp:cNvPr id="0" name=""/>
        <dsp:cNvSpPr/>
      </dsp:nvSpPr>
      <dsp:spPr>
        <a:xfrm>
          <a:off x="351694" y="2108962"/>
          <a:ext cx="1443799" cy="1443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Mosses/grasses</a:t>
          </a:r>
          <a:endParaRPr lang="en-US" sz="1300" kern="1200" dirty="0"/>
        </a:p>
      </dsp:txBody>
      <dsp:txXfrm>
        <a:off x="422174" y="2179442"/>
        <a:ext cx="1302839" cy="1302839"/>
      </dsp:txXfrm>
    </dsp:sp>
    <dsp:sp modelId="{4D6C6644-FD73-9B4B-8530-88ADB2BF38F8}">
      <dsp:nvSpPr>
        <dsp:cNvPr id="0" name=""/>
        <dsp:cNvSpPr/>
      </dsp:nvSpPr>
      <dsp:spPr>
        <a:xfrm>
          <a:off x="1906555" y="2108962"/>
          <a:ext cx="1443799" cy="1443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Weeds</a:t>
          </a:r>
          <a:endParaRPr lang="en-US" sz="1300" kern="1200" dirty="0"/>
        </a:p>
      </dsp:txBody>
      <dsp:txXfrm>
        <a:off x="1977035" y="2179442"/>
        <a:ext cx="1302839" cy="1302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1BBFC-147E-5A43-82DA-B1FF977834F4}">
      <dsp:nvSpPr>
        <dsp:cNvPr id="0" name=""/>
        <dsp:cNvSpPr/>
      </dsp:nvSpPr>
      <dsp:spPr>
        <a:xfrm>
          <a:off x="2277134" y="284249"/>
          <a:ext cx="887932" cy="88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Investigation</a:t>
          </a:r>
          <a:endParaRPr lang="en-US" sz="1200" kern="1200" dirty="0"/>
        </a:p>
      </dsp:txBody>
      <dsp:txXfrm>
        <a:off x="2277134" y="284249"/>
        <a:ext cx="887932" cy="887932"/>
      </dsp:txXfrm>
    </dsp:sp>
    <dsp:sp modelId="{E0B01429-2365-C147-B3F8-13EF17B3C45D}">
      <dsp:nvSpPr>
        <dsp:cNvPr id="0" name=""/>
        <dsp:cNvSpPr/>
      </dsp:nvSpPr>
      <dsp:spPr>
        <a:xfrm>
          <a:off x="185331" y="258193"/>
          <a:ext cx="3332974" cy="3332974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81BF8C-BD9E-7040-96BB-5D5D75670614}">
      <dsp:nvSpPr>
        <dsp:cNvPr id="0" name=""/>
        <dsp:cNvSpPr/>
      </dsp:nvSpPr>
      <dsp:spPr>
        <a:xfrm>
          <a:off x="2814380" y="1937723"/>
          <a:ext cx="887932" cy="88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Decision</a:t>
          </a:r>
          <a:endParaRPr lang="en-US" sz="1200" kern="1200" dirty="0"/>
        </a:p>
      </dsp:txBody>
      <dsp:txXfrm>
        <a:off x="2814380" y="1937723"/>
        <a:ext cx="887932" cy="887932"/>
      </dsp:txXfrm>
    </dsp:sp>
    <dsp:sp modelId="{C578A140-F090-BB47-B136-43A26FDE7229}">
      <dsp:nvSpPr>
        <dsp:cNvPr id="0" name=""/>
        <dsp:cNvSpPr/>
      </dsp:nvSpPr>
      <dsp:spPr>
        <a:xfrm>
          <a:off x="185331" y="258193"/>
          <a:ext cx="3332974" cy="3332974"/>
        </a:xfrm>
        <a:prstGeom prst="circularArrow">
          <a:avLst>
            <a:gd name="adj1" fmla="val 5195"/>
            <a:gd name="adj2" fmla="val 335535"/>
            <a:gd name="adj3" fmla="val 4016296"/>
            <a:gd name="adj4" fmla="val 2251966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9BB788-CA4B-A045-B3EA-C97F03887977}">
      <dsp:nvSpPr>
        <dsp:cNvPr id="0" name=""/>
        <dsp:cNvSpPr/>
      </dsp:nvSpPr>
      <dsp:spPr>
        <a:xfrm>
          <a:off x="1407852" y="2959626"/>
          <a:ext cx="887932" cy="88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Collection</a:t>
          </a:r>
          <a:endParaRPr lang="en-US" sz="1200" kern="1200" dirty="0"/>
        </a:p>
      </dsp:txBody>
      <dsp:txXfrm>
        <a:off x="1407852" y="2959626"/>
        <a:ext cx="887932" cy="887932"/>
      </dsp:txXfrm>
    </dsp:sp>
    <dsp:sp modelId="{5BCD48B5-5CEA-EA44-A937-0F78A3152DEE}">
      <dsp:nvSpPr>
        <dsp:cNvPr id="0" name=""/>
        <dsp:cNvSpPr/>
      </dsp:nvSpPr>
      <dsp:spPr>
        <a:xfrm>
          <a:off x="185331" y="258193"/>
          <a:ext cx="3332974" cy="3332974"/>
        </a:xfrm>
        <a:prstGeom prst="circularArrow">
          <a:avLst>
            <a:gd name="adj1" fmla="val 5195"/>
            <a:gd name="adj2" fmla="val 335535"/>
            <a:gd name="adj3" fmla="val 8212500"/>
            <a:gd name="adj4" fmla="val 6448170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5484C2-DB3D-334F-8517-E2EF0285A8D7}">
      <dsp:nvSpPr>
        <dsp:cNvPr id="0" name=""/>
        <dsp:cNvSpPr/>
      </dsp:nvSpPr>
      <dsp:spPr>
        <a:xfrm>
          <a:off x="1323" y="1937723"/>
          <a:ext cx="887932" cy="88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Germination</a:t>
          </a:r>
          <a:endParaRPr lang="en-US" sz="1200" kern="1200" dirty="0"/>
        </a:p>
      </dsp:txBody>
      <dsp:txXfrm>
        <a:off x="1323" y="1937723"/>
        <a:ext cx="887932" cy="887932"/>
      </dsp:txXfrm>
    </dsp:sp>
    <dsp:sp modelId="{8541A1D9-F59B-BD4B-A04D-E142CBD530B0}">
      <dsp:nvSpPr>
        <dsp:cNvPr id="0" name=""/>
        <dsp:cNvSpPr/>
      </dsp:nvSpPr>
      <dsp:spPr>
        <a:xfrm>
          <a:off x="185331" y="258193"/>
          <a:ext cx="3332974" cy="3332974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48DBF-E96F-2942-9112-6F9C71774D41}">
      <dsp:nvSpPr>
        <dsp:cNvPr id="0" name=""/>
        <dsp:cNvSpPr/>
      </dsp:nvSpPr>
      <dsp:spPr>
        <a:xfrm>
          <a:off x="538569" y="284249"/>
          <a:ext cx="887932" cy="88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Planting</a:t>
          </a:r>
          <a:endParaRPr lang="en-US" sz="1200" kern="1200" dirty="0"/>
        </a:p>
      </dsp:txBody>
      <dsp:txXfrm>
        <a:off x="538569" y="284249"/>
        <a:ext cx="887932" cy="887932"/>
      </dsp:txXfrm>
    </dsp:sp>
    <dsp:sp modelId="{40BA9CF5-0741-B24D-B8A9-D68CF8422AEF}">
      <dsp:nvSpPr>
        <dsp:cNvPr id="0" name=""/>
        <dsp:cNvSpPr/>
      </dsp:nvSpPr>
      <dsp:spPr>
        <a:xfrm>
          <a:off x="185331" y="258193"/>
          <a:ext cx="3332974" cy="3332974"/>
        </a:xfrm>
        <a:prstGeom prst="circularArrow">
          <a:avLst>
            <a:gd name="adj1" fmla="val 5195"/>
            <a:gd name="adj2" fmla="val 335535"/>
            <a:gd name="adj3" fmla="val 16867279"/>
            <a:gd name="adj4" fmla="val 15197186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33B50-813E-5D4C-839C-5BD9D86D41D6}">
      <dsp:nvSpPr>
        <dsp:cNvPr id="0" name=""/>
        <dsp:cNvSpPr/>
      </dsp:nvSpPr>
      <dsp:spPr>
        <a:xfrm>
          <a:off x="2276158" y="285008"/>
          <a:ext cx="887552" cy="88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Sourcing</a:t>
          </a:r>
          <a:endParaRPr lang="en-US" sz="1000" kern="1200" dirty="0"/>
        </a:p>
      </dsp:txBody>
      <dsp:txXfrm>
        <a:off x="2276158" y="285008"/>
        <a:ext cx="887552" cy="887552"/>
      </dsp:txXfrm>
    </dsp:sp>
    <dsp:sp modelId="{0BDFA41E-C876-0647-879B-0F3E891CD119}">
      <dsp:nvSpPr>
        <dsp:cNvPr id="0" name=""/>
        <dsp:cNvSpPr/>
      </dsp:nvSpPr>
      <dsp:spPr>
        <a:xfrm>
          <a:off x="185251" y="258963"/>
          <a:ext cx="3331546" cy="3331546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EB17BB-CC03-8F46-B77F-AEB09EC32AE8}">
      <dsp:nvSpPr>
        <dsp:cNvPr id="0" name=""/>
        <dsp:cNvSpPr/>
      </dsp:nvSpPr>
      <dsp:spPr>
        <a:xfrm>
          <a:off x="2813174" y="1937773"/>
          <a:ext cx="887552" cy="88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Designing</a:t>
          </a:r>
          <a:endParaRPr lang="en-US" sz="1000" kern="1200" dirty="0"/>
        </a:p>
      </dsp:txBody>
      <dsp:txXfrm>
        <a:off x="2813174" y="1937773"/>
        <a:ext cx="887552" cy="887552"/>
      </dsp:txXfrm>
    </dsp:sp>
    <dsp:sp modelId="{54D2F6D4-064F-4E41-8319-6C7245D0CA28}">
      <dsp:nvSpPr>
        <dsp:cNvPr id="0" name=""/>
        <dsp:cNvSpPr/>
      </dsp:nvSpPr>
      <dsp:spPr>
        <a:xfrm>
          <a:off x="185251" y="258963"/>
          <a:ext cx="3331546" cy="3331546"/>
        </a:xfrm>
        <a:prstGeom prst="circularArrow">
          <a:avLst>
            <a:gd name="adj1" fmla="val 5195"/>
            <a:gd name="adj2" fmla="val 335535"/>
            <a:gd name="adj3" fmla="val 4016296"/>
            <a:gd name="adj4" fmla="val 2251966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45DD2-67BA-5F4C-8CBD-ACDF62D28CC5}">
      <dsp:nvSpPr>
        <dsp:cNvPr id="0" name=""/>
        <dsp:cNvSpPr/>
      </dsp:nvSpPr>
      <dsp:spPr>
        <a:xfrm>
          <a:off x="1407248" y="2959238"/>
          <a:ext cx="887552" cy="88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Deconstructing</a:t>
          </a:r>
          <a:endParaRPr lang="en-US" sz="1000" kern="1200" dirty="0"/>
        </a:p>
      </dsp:txBody>
      <dsp:txXfrm>
        <a:off x="1407248" y="2959238"/>
        <a:ext cx="887552" cy="887552"/>
      </dsp:txXfrm>
    </dsp:sp>
    <dsp:sp modelId="{0DA7E1D3-F504-9B45-AD69-BA28514BCADF}">
      <dsp:nvSpPr>
        <dsp:cNvPr id="0" name=""/>
        <dsp:cNvSpPr/>
      </dsp:nvSpPr>
      <dsp:spPr>
        <a:xfrm>
          <a:off x="185251" y="258963"/>
          <a:ext cx="3331546" cy="3331546"/>
        </a:xfrm>
        <a:prstGeom prst="circularArrow">
          <a:avLst>
            <a:gd name="adj1" fmla="val 5195"/>
            <a:gd name="adj2" fmla="val 335535"/>
            <a:gd name="adj3" fmla="val 8212500"/>
            <a:gd name="adj4" fmla="val 6448170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4B06E7-AE23-FF44-934A-1186D9E549A9}">
      <dsp:nvSpPr>
        <dsp:cNvPr id="0" name=""/>
        <dsp:cNvSpPr/>
      </dsp:nvSpPr>
      <dsp:spPr>
        <a:xfrm>
          <a:off x="1323" y="1937773"/>
          <a:ext cx="887552" cy="88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Reconstructing</a:t>
          </a:r>
          <a:endParaRPr lang="en-US" sz="1000" kern="1200" dirty="0"/>
        </a:p>
      </dsp:txBody>
      <dsp:txXfrm>
        <a:off x="1323" y="1937773"/>
        <a:ext cx="887552" cy="887552"/>
      </dsp:txXfrm>
    </dsp:sp>
    <dsp:sp modelId="{3B5C1D5A-DDD0-944B-9097-2C42FA25EFAC}">
      <dsp:nvSpPr>
        <dsp:cNvPr id="0" name=""/>
        <dsp:cNvSpPr/>
      </dsp:nvSpPr>
      <dsp:spPr>
        <a:xfrm>
          <a:off x="185251" y="258963"/>
          <a:ext cx="3331546" cy="3331546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174EA4-FCCF-B141-9179-08C9A0E93790}">
      <dsp:nvSpPr>
        <dsp:cNvPr id="0" name=""/>
        <dsp:cNvSpPr/>
      </dsp:nvSpPr>
      <dsp:spPr>
        <a:xfrm>
          <a:off x="538339" y="285008"/>
          <a:ext cx="887552" cy="88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Planting</a:t>
          </a:r>
          <a:endParaRPr lang="en-US" sz="1000" kern="1200" dirty="0"/>
        </a:p>
      </dsp:txBody>
      <dsp:txXfrm>
        <a:off x="538339" y="285008"/>
        <a:ext cx="887552" cy="887552"/>
      </dsp:txXfrm>
    </dsp:sp>
    <dsp:sp modelId="{C9A8EB8F-434C-024F-858A-7ADEEF7B2176}">
      <dsp:nvSpPr>
        <dsp:cNvPr id="0" name=""/>
        <dsp:cNvSpPr/>
      </dsp:nvSpPr>
      <dsp:spPr>
        <a:xfrm>
          <a:off x="185251" y="258963"/>
          <a:ext cx="3331546" cy="3331546"/>
        </a:xfrm>
        <a:prstGeom prst="circularArrow">
          <a:avLst>
            <a:gd name="adj1" fmla="val 5195"/>
            <a:gd name="adj2" fmla="val 335535"/>
            <a:gd name="adj3" fmla="val 16867279"/>
            <a:gd name="adj4" fmla="val 15197186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Click icon to add picture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4AE65AC-FD9B-8D4F-BE90-2122AA2C7C02}" type="datetimeFigureOut">
              <a:rPr lang="en-US" smtClean="0"/>
              <a:t>12/4/2013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1669C2EA-896E-B145-8ABE-099FEA73AF7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0" y="1680881"/>
            <a:ext cx="3736848" cy="1640541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Pallet Transformation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2971800"/>
            <a:ext cx="3273552" cy="1981200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Eco-friendly habitats created from old pallets.  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The problem with pallets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020888"/>
            <a:ext cx="5334000" cy="4379912"/>
          </a:xfrm>
        </p:spPr>
        <p:txBody>
          <a:bodyPr/>
          <a:lstStyle/>
          <a:p>
            <a:r>
              <a:rPr lang="en-US" dirty="0" smtClean="0"/>
              <a:t>There are currently millions of pallets in circulation across the UK.</a:t>
            </a:r>
          </a:p>
          <a:p>
            <a:r>
              <a:rPr lang="en-US" dirty="0" smtClean="0"/>
              <a:t>The industry itself is worth over £260 million per year.</a:t>
            </a:r>
          </a:p>
          <a:p>
            <a:r>
              <a:rPr lang="en-US" dirty="0" smtClean="0"/>
              <a:t>After their initial use a variety of things can happen to a pallet</a:t>
            </a:r>
          </a:p>
          <a:p>
            <a:pPr lvl="4"/>
            <a:r>
              <a:rPr lang="en-US" dirty="0" smtClean="0"/>
              <a:t>It is discarded and put to landfill.</a:t>
            </a:r>
          </a:p>
          <a:p>
            <a:pPr lvl="4"/>
            <a:r>
              <a:rPr lang="en-US" dirty="0" smtClean="0"/>
              <a:t>It is reused multiple times and then put to landfill.</a:t>
            </a:r>
          </a:p>
          <a:p>
            <a:pPr lvl="4"/>
            <a:r>
              <a:rPr lang="en-US" dirty="0" smtClean="0"/>
              <a:t>It is refurbished, reused but ends up in landfill.  </a:t>
            </a:r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7068"/>
            <a:ext cx="2440979" cy="1603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85800"/>
            <a:ext cx="6243638" cy="886968"/>
          </a:xfrm>
        </p:spPr>
        <p:txBody>
          <a:bodyPr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Sourcing of timber for pallets.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792288"/>
            <a:ext cx="6242002" cy="239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Pallets are generally made from cheaper softwoods, UK manufacturers sources these from the UK, Europe and Russia.</a:t>
            </a:r>
          </a:p>
          <a:p>
            <a:r>
              <a:rPr lang="en-US" dirty="0" smtClean="0"/>
              <a:t>In 2006 it was calculated the between 2.01 and 2.49 million cubic meters of softwood was used to generate new pallets every year.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91000"/>
            <a:ext cx="8382000" cy="2247900"/>
          </a:xfrm>
          <a:prstGeom prst="rect">
            <a:avLst/>
          </a:prstGeom>
        </p:spPr>
      </p:pic>
      <p:pic>
        <p:nvPicPr>
          <p:cNvPr id="8" name="Picture 7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8468"/>
            <a:ext cx="2106874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Why Up-Cycle?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057400"/>
            <a:ext cx="6477000" cy="4105275"/>
          </a:xfrm>
        </p:spPr>
        <p:txBody>
          <a:bodyPr>
            <a:noAutofit/>
          </a:bodyPr>
          <a:lstStyle/>
          <a:p>
            <a:r>
              <a:rPr lang="en-US" dirty="0" smtClean="0"/>
              <a:t>Up-cycling is a greener way of recycling, its only uses the individuals energy.</a:t>
            </a:r>
          </a:p>
          <a:p>
            <a:r>
              <a:rPr lang="en-US" dirty="0" smtClean="0"/>
              <a:t>It helps to stop the linear path that the pallets are currently on and turn it into a cyclic process with little waste after manufacture.</a:t>
            </a:r>
          </a:p>
          <a:p>
            <a:r>
              <a:rPr lang="en-US" dirty="0" smtClean="0"/>
              <a:t>Encouraging learners to take products that have become redundant or that are destined for the bin and creating a new use for them.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468"/>
            <a:ext cx="2106874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Sourcing pallets for use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 regularly receive deliveries on pallets, these are then disposed of as general waste. </a:t>
            </a:r>
          </a:p>
          <a:p>
            <a:r>
              <a:rPr lang="en-US" dirty="0" smtClean="0"/>
              <a:t>Collecting these and up-cycling them is a way to show learners how simple up-cycling can be is and also get them actively thinking about up-cycling </a:t>
            </a:r>
          </a:p>
          <a:p>
            <a:r>
              <a:rPr lang="en-US" dirty="0" smtClean="0"/>
              <a:t>School receive an average of 30-35 every term.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468"/>
            <a:ext cx="2106874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5888736" cy="886968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Pallet planters that already exist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Picture 2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296832"/>
            <a:ext cx="2514600" cy="2142067"/>
          </a:xfrm>
          <a:prstGeom prst="rect">
            <a:avLst/>
          </a:prstGeom>
        </p:spPr>
      </p:pic>
      <p:pic>
        <p:nvPicPr>
          <p:cNvPr id="4" name="Picture 3" descr="av3JgW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76400"/>
            <a:ext cx="4324350" cy="2295316"/>
          </a:xfrm>
          <a:prstGeom prst="rect">
            <a:avLst/>
          </a:prstGeom>
        </p:spPr>
      </p:pic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676400"/>
            <a:ext cx="3505200" cy="2295316"/>
          </a:xfrm>
          <a:prstGeom prst="rect">
            <a:avLst/>
          </a:prstGeom>
        </p:spPr>
      </p:pic>
      <p:pic>
        <p:nvPicPr>
          <p:cNvPr id="7" name="Picture 6" descr="pallet-plant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296832"/>
            <a:ext cx="3098800" cy="2142067"/>
          </a:xfrm>
          <a:prstGeom prst="rect">
            <a:avLst/>
          </a:prstGeom>
        </p:spPr>
      </p:pic>
      <p:pic>
        <p:nvPicPr>
          <p:cNvPr id="8" name="Picture 7" descr="images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4296832"/>
            <a:ext cx="219075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Encouraging Biodiversity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Research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5492" y="2209800"/>
            <a:ext cx="3703320" cy="4106294"/>
          </a:xfrm>
        </p:spPr>
        <p:txBody>
          <a:bodyPr/>
          <a:lstStyle/>
          <a:p>
            <a:r>
              <a:rPr lang="en-US" dirty="0" smtClean="0"/>
              <a:t>Learners will carry out an investigation into what already lives in their gardens and local areas.</a:t>
            </a:r>
          </a:p>
          <a:p>
            <a:r>
              <a:rPr lang="en-US" dirty="0" smtClean="0"/>
              <a:t>Learners will use this information and from it make an informed choice on the type of wildlife they want to attract to their eco-table.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9313" y="1548761"/>
            <a:ext cx="3657600" cy="274320"/>
          </a:xfrm>
        </p:spPr>
        <p:txBody>
          <a:bodyPr>
            <a:noAutofit/>
          </a:bodyPr>
          <a:lstStyle/>
          <a:p>
            <a:r>
              <a:rPr lang="en-US" sz="1800" dirty="0" smtClean="0"/>
              <a:t>Choices</a:t>
            </a:r>
            <a:endParaRPr lang="en-US" sz="1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</p:nvPr>
        </p:nvGraphicFramePr>
        <p:xfrm>
          <a:off x="4659313" y="2019300"/>
          <a:ext cx="3702050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Working with Science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Biology</a:t>
            </a:r>
            <a:endParaRPr lang="en-US" sz="1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747713" y="2020888"/>
          <a:ext cx="3703637" cy="410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Design Technology</a:t>
            </a:r>
            <a:endParaRPr lang="en-US" sz="1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4659313" y="2019300"/>
          <a:ext cx="3702050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819</TotalTime>
  <Words>327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Inspiration</vt:lpstr>
      <vt:lpstr>Pallet Transformation</vt:lpstr>
      <vt:lpstr>The problem with pallets</vt:lpstr>
      <vt:lpstr>Sourcing of timber for pallets. </vt:lpstr>
      <vt:lpstr>Why Up-Cycle?</vt:lpstr>
      <vt:lpstr>Sourcing pallets for use</vt:lpstr>
      <vt:lpstr>Pallet planters that already exist</vt:lpstr>
      <vt:lpstr>Encouraging Biodiversity</vt:lpstr>
      <vt:lpstr>Working with Science</vt:lpstr>
      <vt:lpstr>PowerPoint Presentation</vt:lpstr>
    </vt:vector>
  </TitlesOfParts>
  <Company>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Pallet Transformation</dc:title>
  <dc:creator>Hana Petrie</dc:creator>
  <cp:lastModifiedBy>MCLAREN Susan</cp:lastModifiedBy>
  <cp:revision>29</cp:revision>
  <dcterms:created xsi:type="dcterms:W3CDTF">2013-11-07T22:03:59Z</dcterms:created>
  <dcterms:modified xsi:type="dcterms:W3CDTF">2013-12-04T17:20:15Z</dcterms:modified>
</cp:coreProperties>
</file>