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9764375" cy="29303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1602"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2328" y="4795764"/>
            <a:ext cx="16799719" cy="10202016"/>
          </a:xfrm>
        </p:spPr>
        <p:txBody>
          <a:bodyPr anchor="b"/>
          <a:lstStyle>
            <a:lvl1pPr algn="ctr">
              <a:defRPr sz="12969"/>
            </a:lvl1pPr>
          </a:lstStyle>
          <a:p>
            <a:r>
              <a:rPr lang="en-US"/>
              <a:t>Click to edit Master title style</a:t>
            </a:r>
            <a:endParaRPr lang="en-US" dirty="0"/>
          </a:p>
        </p:txBody>
      </p:sp>
      <p:sp>
        <p:nvSpPr>
          <p:cNvPr id="3" name="Subtitle 2"/>
          <p:cNvSpPr>
            <a:spLocks noGrp="1"/>
          </p:cNvSpPr>
          <p:nvPr>
            <p:ph type="subTitle" idx="1"/>
          </p:nvPr>
        </p:nvSpPr>
        <p:spPr>
          <a:xfrm>
            <a:off x="2470547" y="15391209"/>
            <a:ext cx="14823281" cy="7074933"/>
          </a:xfrm>
        </p:spPr>
        <p:txBody>
          <a:bodyPr/>
          <a:lstStyle>
            <a:lvl1pPr marL="0" indent="0" algn="ctr">
              <a:buNone/>
              <a:defRPr sz="5188"/>
            </a:lvl1pPr>
            <a:lvl2pPr marL="988238" indent="0" algn="ctr">
              <a:buNone/>
              <a:defRPr sz="4323"/>
            </a:lvl2pPr>
            <a:lvl3pPr marL="1976476" indent="0" algn="ctr">
              <a:buNone/>
              <a:defRPr sz="3891"/>
            </a:lvl3pPr>
            <a:lvl4pPr marL="2964713" indent="0" algn="ctr">
              <a:buNone/>
              <a:defRPr sz="3458"/>
            </a:lvl4pPr>
            <a:lvl5pPr marL="3952951" indent="0" algn="ctr">
              <a:buNone/>
              <a:defRPr sz="3458"/>
            </a:lvl5pPr>
            <a:lvl6pPr marL="4941189" indent="0" algn="ctr">
              <a:buNone/>
              <a:defRPr sz="3458"/>
            </a:lvl6pPr>
            <a:lvl7pPr marL="5929427" indent="0" algn="ctr">
              <a:buNone/>
              <a:defRPr sz="3458"/>
            </a:lvl7pPr>
            <a:lvl8pPr marL="6917665" indent="0" algn="ctr">
              <a:buNone/>
              <a:defRPr sz="3458"/>
            </a:lvl8pPr>
            <a:lvl9pPr marL="7905902" indent="0" algn="ctr">
              <a:buNone/>
              <a:defRPr sz="345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7AFDDF-DF00-4DAB-A24C-F6FACAB03FB1}"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326404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AFDDF-DF00-4DAB-A24C-F6FACAB03FB1}"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262975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43882" y="1560149"/>
            <a:ext cx="4261693" cy="24833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58802" y="1560149"/>
            <a:ext cx="12538025" cy="248335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AFDDF-DF00-4DAB-A24C-F6FACAB03FB1}"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348009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AFDDF-DF00-4DAB-A24C-F6FACAB03FB1}"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108766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8508" y="7305574"/>
            <a:ext cx="17046773" cy="12189508"/>
          </a:xfrm>
        </p:spPr>
        <p:txBody>
          <a:bodyPr anchor="b"/>
          <a:lstStyle>
            <a:lvl1pPr>
              <a:defRPr sz="12969"/>
            </a:lvl1pPr>
          </a:lstStyle>
          <a:p>
            <a:r>
              <a:rPr lang="en-US"/>
              <a:t>Click to edit Master title style</a:t>
            </a:r>
            <a:endParaRPr lang="en-US" dirty="0"/>
          </a:p>
        </p:txBody>
      </p:sp>
      <p:sp>
        <p:nvSpPr>
          <p:cNvPr id="3" name="Text Placeholder 2"/>
          <p:cNvSpPr>
            <a:spLocks noGrp="1"/>
          </p:cNvSpPr>
          <p:nvPr>
            <p:ph type="body" idx="1"/>
          </p:nvPr>
        </p:nvSpPr>
        <p:spPr>
          <a:xfrm>
            <a:off x="1348508" y="19610400"/>
            <a:ext cx="17046773" cy="6410174"/>
          </a:xfrm>
        </p:spPr>
        <p:txBody>
          <a:bodyPr/>
          <a:lstStyle>
            <a:lvl1pPr marL="0" indent="0">
              <a:buNone/>
              <a:defRPr sz="5188">
                <a:solidFill>
                  <a:schemeClr val="tx1"/>
                </a:solidFill>
              </a:defRPr>
            </a:lvl1pPr>
            <a:lvl2pPr marL="988238" indent="0">
              <a:buNone/>
              <a:defRPr sz="4323">
                <a:solidFill>
                  <a:schemeClr val="tx1">
                    <a:tint val="75000"/>
                  </a:schemeClr>
                </a:solidFill>
              </a:defRPr>
            </a:lvl2pPr>
            <a:lvl3pPr marL="1976476" indent="0">
              <a:buNone/>
              <a:defRPr sz="3891">
                <a:solidFill>
                  <a:schemeClr val="tx1">
                    <a:tint val="75000"/>
                  </a:schemeClr>
                </a:solidFill>
              </a:defRPr>
            </a:lvl3pPr>
            <a:lvl4pPr marL="2964713" indent="0">
              <a:buNone/>
              <a:defRPr sz="3458">
                <a:solidFill>
                  <a:schemeClr val="tx1">
                    <a:tint val="75000"/>
                  </a:schemeClr>
                </a:solidFill>
              </a:defRPr>
            </a:lvl4pPr>
            <a:lvl5pPr marL="3952951" indent="0">
              <a:buNone/>
              <a:defRPr sz="3458">
                <a:solidFill>
                  <a:schemeClr val="tx1">
                    <a:tint val="75000"/>
                  </a:schemeClr>
                </a:solidFill>
              </a:defRPr>
            </a:lvl5pPr>
            <a:lvl6pPr marL="4941189" indent="0">
              <a:buNone/>
              <a:defRPr sz="3458">
                <a:solidFill>
                  <a:schemeClr val="tx1">
                    <a:tint val="75000"/>
                  </a:schemeClr>
                </a:solidFill>
              </a:defRPr>
            </a:lvl6pPr>
            <a:lvl7pPr marL="5929427" indent="0">
              <a:buNone/>
              <a:defRPr sz="3458">
                <a:solidFill>
                  <a:schemeClr val="tx1">
                    <a:tint val="75000"/>
                  </a:schemeClr>
                </a:solidFill>
              </a:defRPr>
            </a:lvl7pPr>
            <a:lvl8pPr marL="6917665" indent="0">
              <a:buNone/>
              <a:defRPr sz="3458">
                <a:solidFill>
                  <a:schemeClr val="tx1">
                    <a:tint val="75000"/>
                  </a:schemeClr>
                </a:solidFill>
              </a:defRPr>
            </a:lvl8pPr>
            <a:lvl9pPr marL="7905902" indent="0">
              <a:buNone/>
              <a:defRPr sz="34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AFDDF-DF00-4DAB-A24C-F6FACAB03FB1}"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20183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58801" y="7800744"/>
            <a:ext cx="8399859" cy="18592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005715" y="7800744"/>
            <a:ext cx="8399859" cy="18592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AFDDF-DF00-4DAB-A24C-F6FACAB03FB1}"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174781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1375" y="1560155"/>
            <a:ext cx="17046773" cy="5664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1377" y="7183470"/>
            <a:ext cx="8361256" cy="3520507"/>
          </a:xfrm>
        </p:spPr>
        <p:txBody>
          <a:bodyPr anchor="b"/>
          <a:lstStyle>
            <a:lvl1pPr marL="0" indent="0">
              <a:buNone/>
              <a:defRPr sz="5188" b="1"/>
            </a:lvl1pPr>
            <a:lvl2pPr marL="988238" indent="0">
              <a:buNone/>
              <a:defRPr sz="4323" b="1"/>
            </a:lvl2pPr>
            <a:lvl3pPr marL="1976476" indent="0">
              <a:buNone/>
              <a:defRPr sz="3891" b="1"/>
            </a:lvl3pPr>
            <a:lvl4pPr marL="2964713" indent="0">
              <a:buNone/>
              <a:defRPr sz="3458" b="1"/>
            </a:lvl4pPr>
            <a:lvl5pPr marL="3952951" indent="0">
              <a:buNone/>
              <a:defRPr sz="3458" b="1"/>
            </a:lvl5pPr>
            <a:lvl6pPr marL="4941189" indent="0">
              <a:buNone/>
              <a:defRPr sz="3458" b="1"/>
            </a:lvl6pPr>
            <a:lvl7pPr marL="5929427" indent="0">
              <a:buNone/>
              <a:defRPr sz="3458" b="1"/>
            </a:lvl7pPr>
            <a:lvl8pPr marL="6917665" indent="0">
              <a:buNone/>
              <a:defRPr sz="3458" b="1"/>
            </a:lvl8pPr>
            <a:lvl9pPr marL="7905902" indent="0">
              <a:buNone/>
              <a:defRPr sz="3458" b="1"/>
            </a:lvl9pPr>
          </a:lstStyle>
          <a:p>
            <a:pPr lvl="0"/>
            <a:r>
              <a:rPr lang="en-US"/>
              <a:t>Edit Master text styles</a:t>
            </a:r>
          </a:p>
        </p:txBody>
      </p:sp>
      <p:sp>
        <p:nvSpPr>
          <p:cNvPr id="4" name="Content Placeholder 3"/>
          <p:cNvSpPr>
            <a:spLocks noGrp="1"/>
          </p:cNvSpPr>
          <p:nvPr>
            <p:ph sz="half" idx="2"/>
          </p:nvPr>
        </p:nvSpPr>
        <p:spPr>
          <a:xfrm>
            <a:off x="1361377" y="10703977"/>
            <a:ext cx="8361256" cy="1574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005716" y="7183470"/>
            <a:ext cx="8402434" cy="3520507"/>
          </a:xfrm>
        </p:spPr>
        <p:txBody>
          <a:bodyPr anchor="b"/>
          <a:lstStyle>
            <a:lvl1pPr marL="0" indent="0">
              <a:buNone/>
              <a:defRPr sz="5188" b="1"/>
            </a:lvl1pPr>
            <a:lvl2pPr marL="988238" indent="0">
              <a:buNone/>
              <a:defRPr sz="4323" b="1"/>
            </a:lvl2pPr>
            <a:lvl3pPr marL="1976476" indent="0">
              <a:buNone/>
              <a:defRPr sz="3891" b="1"/>
            </a:lvl3pPr>
            <a:lvl4pPr marL="2964713" indent="0">
              <a:buNone/>
              <a:defRPr sz="3458" b="1"/>
            </a:lvl4pPr>
            <a:lvl5pPr marL="3952951" indent="0">
              <a:buNone/>
              <a:defRPr sz="3458" b="1"/>
            </a:lvl5pPr>
            <a:lvl6pPr marL="4941189" indent="0">
              <a:buNone/>
              <a:defRPr sz="3458" b="1"/>
            </a:lvl6pPr>
            <a:lvl7pPr marL="5929427" indent="0">
              <a:buNone/>
              <a:defRPr sz="3458" b="1"/>
            </a:lvl7pPr>
            <a:lvl8pPr marL="6917665" indent="0">
              <a:buNone/>
              <a:defRPr sz="3458" b="1"/>
            </a:lvl8pPr>
            <a:lvl9pPr marL="7905902" indent="0">
              <a:buNone/>
              <a:defRPr sz="3458" b="1"/>
            </a:lvl9pPr>
          </a:lstStyle>
          <a:p>
            <a:pPr lvl="0"/>
            <a:r>
              <a:rPr lang="en-US"/>
              <a:t>Edit Master text styles</a:t>
            </a:r>
          </a:p>
        </p:txBody>
      </p:sp>
      <p:sp>
        <p:nvSpPr>
          <p:cNvPr id="6" name="Content Placeholder 5"/>
          <p:cNvSpPr>
            <a:spLocks noGrp="1"/>
          </p:cNvSpPr>
          <p:nvPr>
            <p:ph sz="quarter" idx="4"/>
          </p:nvPr>
        </p:nvSpPr>
        <p:spPr>
          <a:xfrm>
            <a:off x="10005716" y="10703977"/>
            <a:ext cx="8402434" cy="1574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AFDDF-DF00-4DAB-A24C-F6FACAB03FB1}" type="datetimeFigureOut">
              <a:rPr lang="en-GB" smtClean="0"/>
              <a:t>10/11/2016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63866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AFDDF-DF00-4DAB-A24C-F6FACAB03FB1}" type="datetimeFigureOut">
              <a:rPr lang="en-GB" smtClean="0"/>
              <a:t>10/11/2016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416002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AFDDF-DF00-4DAB-A24C-F6FACAB03FB1}" type="datetimeFigureOut">
              <a:rPr lang="en-GB" smtClean="0"/>
              <a:t>10/11/2016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26602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1375" y="1953578"/>
            <a:ext cx="6374525" cy="6837521"/>
          </a:xfrm>
        </p:spPr>
        <p:txBody>
          <a:bodyPr anchor="b"/>
          <a:lstStyle>
            <a:lvl1pPr>
              <a:defRPr sz="6917"/>
            </a:lvl1pPr>
          </a:lstStyle>
          <a:p>
            <a:r>
              <a:rPr lang="en-US"/>
              <a:t>Click to edit Master title style</a:t>
            </a:r>
            <a:endParaRPr lang="en-US" dirty="0"/>
          </a:p>
        </p:txBody>
      </p:sp>
      <p:sp>
        <p:nvSpPr>
          <p:cNvPr id="3" name="Content Placeholder 2"/>
          <p:cNvSpPr>
            <a:spLocks noGrp="1"/>
          </p:cNvSpPr>
          <p:nvPr>
            <p:ph idx="1"/>
          </p:nvPr>
        </p:nvSpPr>
        <p:spPr>
          <a:xfrm>
            <a:off x="8402434" y="4219191"/>
            <a:ext cx="10005715" cy="20824594"/>
          </a:xfrm>
        </p:spPr>
        <p:txBody>
          <a:bodyPr/>
          <a:lstStyle>
            <a:lvl1pPr>
              <a:defRPr sz="6917"/>
            </a:lvl1pPr>
            <a:lvl2pPr>
              <a:defRPr sz="6052"/>
            </a:lvl2pPr>
            <a:lvl3pPr>
              <a:defRPr sz="5188"/>
            </a:lvl3pPr>
            <a:lvl4pPr>
              <a:defRPr sz="4323"/>
            </a:lvl4pPr>
            <a:lvl5pPr>
              <a:defRPr sz="4323"/>
            </a:lvl5pPr>
            <a:lvl6pPr>
              <a:defRPr sz="4323"/>
            </a:lvl6pPr>
            <a:lvl7pPr>
              <a:defRPr sz="4323"/>
            </a:lvl7pPr>
            <a:lvl8pPr>
              <a:defRPr sz="4323"/>
            </a:lvl8pPr>
            <a:lvl9pPr>
              <a:defRPr sz="4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61375" y="8791099"/>
            <a:ext cx="6374525" cy="16286598"/>
          </a:xfrm>
        </p:spPr>
        <p:txBody>
          <a:bodyPr/>
          <a:lstStyle>
            <a:lvl1pPr marL="0" indent="0">
              <a:buNone/>
              <a:defRPr sz="3458"/>
            </a:lvl1pPr>
            <a:lvl2pPr marL="988238" indent="0">
              <a:buNone/>
              <a:defRPr sz="3026"/>
            </a:lvl2pPr>
            <a:lvl3pPr marL="1976476" indent="0">
              <a:buNone/>
              <a:defRPr sz="2594"/>
            </a:lvl3pPr>
            <a:lvl4pPr marL="2964713" indent="0">
              <a:buNone/>
              <a:defRPr sz="2162"/>
            </a:lvl4pPr>
            <a:lvl5pPr marL="3952951" indent="0">
              <a:buNone/>
              <a:defRPr sz="2162"/>
            </a:lvl5pPr>
            <a:lvl6pPr marL="4941189" indent="0">
              <a:buNone/>
              <a:defRPr sz="2162"/>
            </a:lvl6pPr>
            <a:lvl7pPr marL="5929427" indent="0">
              <a:buNone/>
              <a:defRPr sz="2162"/>
            </a:lvl7pPr>
            <a:lvl8pPr marL="6917665" indent="0">
              <a:buNone/>
              <a:defRPr sz="2162"/>
            </a:lvl8pPr>
            <a:lvl9pPr marL="7905902" indent="0">
              <a:buNone/>
              <a:defRPr sz="2162"/>
            </a:lvl9pPr>
          </a:lstStyle>
          <a:p>
            <a:pPr lvl="0"/>
            <a:r>
              <a:rPr lang="en-US"/>
              <a:t>Edit Master text styles</a:t>
            </a:r>
          </a:p>
        </p:txBody>
      </p:sp>
      <p:sp>
        <p:nvSpPr>
          <p:cNvPr id="5" name="Date Placeholder 4"/>
          <p:cNvSpPr>
            <a:spLocks noGrp="1"/>
          </p:cNvSpPr>
          <p:nvPr>
            <p:ph type="dt" sz="half" idx="10"/>
          </p:nvPr>
        </p:nvSpPr>
        <p:spPr/>
        <p:txBody>
          <a:bodyPr/>
          <a:lstStyle/>
          <a:p>
            <a:fld id="{F37AFDDF-DF00-4DAB-A24C-F6FACAB03FB1}"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236800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1375" y="1953578"/>
            <a:ext cx="6374525" cy="6837521"/>
          </a:xfrm>
        </p:spPr>
        <p:txBody>
          <a:bodyPr anchor="b"/>
          <a:lstStyle>
            <a:lvl1pPr>
              <a:defRPr sz="6917"/>
            </a:lvl1pPr>
          </a:lstStyle>
          <a:p>
            <a:r>
              <a:rPr lang="en-US"/>
              <a:t>Click to edit Master title style</a:t>
            </a:r>
            <a:endParaRPr lang="en-US" dirty="0"/>
          </a:p>
        </p:txBody>
      </p:sp>
      <p:sp>
        <p:nvSpPr>
          <p:cNvPr id="3" name="Picture Placeholder 2"/>
          <p:cNvSpPr>
            <a:spLocks noGrp="1" noChangeAspect="1"/>
          </p:cNvSpPr>
          <p:nvPr>
            <p:ph type="pic" idx="1"/>
          </p:nvPr>
        </p:nvSpPr>
        <p:spPr>
          <a:xfrm>
            <a:off x="8402434" y="4219191"/>
            <a:ext cx="10005715" cy="20824594"/>
          </a:xfrm>
        </p:spPr>
        <p:txBody>
          <a:bodyPr anchor="t"/>
          <a:lstStyle>
            <a:lvl1pPr marL="0" indent="0">
              <a:buNone/>
              <a:defRPr sz="6917"/>
            </a:lvl1pPr>
            <a:lvl2pPr marL="988238" indent="0">
              <a:buNone/>
              <a:defRPr sz="6052"/>
            </a:lvl2pPr>
            <a:lvl3pPr marL="1976476" indent="0">
              <a:buNone/>
              <a:defRPr sz="5188"/>
            </a:lvl3pPr>
            <a:lvl4pPr marL="2964713" indent="0">
              <a:buNone/>
              <a:defRPr sz="4323"/>
            </a:lvl4pPr>
            <a:lvl5pPr marL="3952951" indent="0">
              <a:buNone/>
              <a:defRPr sz="4323"/>
            </a:lvl5pPr>
            <a:lvl6pPr marL="4941189" indent="0">
              <a:buNone/>
              <a:defRPr sz="4323"/>
            </a:lvl6pPr>
            <a:lvl7pPr marL="5929427" indent="0">
              <a:buNone/>
              <a:defRPr sz="4323"/>
            </a:lvl7pPr>
            <a:lvl8pPr marL="6917665" indent="0">
              <a:buNone/>
              <a:defRPr sz="4323"/>
            </a:lvl8pPr>
            <a:lvl9pPr marL="7905902" indent="0">
              <a:buNone/>
              <a:defRPr sz="4323"/>
            </a:lvl9pPr>
          </a:lstStyle>
          <a:p>
            <a:r>
              <a:rPr lang="en-US"/>
              <a:t>Click icon to add picture</a:t>
            </a:r>
            <a:endParaRPr lang="en-US" dirty="0"/>
          </a:p>
        </p:txBody>
      </p:sp>
      <p:sp>
        <p:nvSpPr>
          <p:cNvPr id="4" name="Text Placeholder 3"/>
          <p:cNvSpPr>
            <a:spLocks noGrp="1"/>
          </p:cNvSpPr>
          <p:nvPr>
            <p:ph type="body" sz="half" idx="2"/>
          </p:nvPr>
        </p:nvSpPr>
        <p:spPr>
          <a:xfrm>
            <a:off x="1361375" y="8791099"/>
            <a:ext cx="6374525" cy="16286598"/>
          </a:xfrm>
        </p:spPr>
        <p:txBody>
          <a:bodyPr/>
          <a:lstStyle>
            <a:lvl1pPr marL="0" indent="0">
              <a:buNone/>
              <a:defRPr sz="3458"/>
            </a:lvl1pPr>
            <a:lvl2pPr marL="988238" indent="0">
              <a:buNone/>
              <a:defRPr sz="3026"/>
            </a:lvl2pPr>
            <a:lvl3pPr marL="1976476" indent="0">
              <a:buNone/>
              <a:defRPr sz="2594"/>
            </a:lvl3pPr>
            <a:lvl4pPr marL="2964713" indent="0">
              <a:buNone/>
              <a:defRPr sz="2162"/>
            </a:lvl4pPr>
            <a:lvl5pPr marL="3952951" indent="0">
              <a:buNone/>
              <a:defRPr sz="2162"/>
            </a:lvl5pPr>
            <a:lvl6pPr marL="4941189" indent="0">
              <a:buNone/>
              <a:defRPr sz="2162"/>
            </a:lvl6pPr>
            <a:lvl7pPr marL="5929427" indent="0">
              <a:buNone/>
              <a:defRPr sz="2162"/>
            </a:lvl7pPr>
            <a:lvl8pPr marL="6917665" indent="0">
              <a:buNone/>
              <a:defRPr sz="2162"/>
            </a:lvl8pPr>
            <a:lvl9pPr marL="7905902" indent="0">
              <a:buNone/>
              <a:defRPr sz="2162"/>
            </a:lvl9pPr>
          </a:lstStyle>
          <a:p>
            <a:pPr lvl="0"/>
            <a:r>
              <a:rPr lang="en-US"/>
              <a:t>Edit Master text styles</a:t>
            </a:r>
          </a:p>
        </p:txBody>
      </p:sp>
      <p:sp>
        <p:nvSpPr>
          <p:cNvPr id="5" name="Date Placeholder 4"/>
          <p:cNvSpPr>
            <a:spLocks noGrp="1"/>
          </p:cNvSpPr>
          <p:nvPr>
            <p:ph type="dt" sz="half" idx="10"/>
          </p:nvPr>
        </p:nvSpPr>
        <p:spPr/>
        <p:txBody>
          <a:bodyPr/>
          <a:lstStyle/>
          <a:p>
            <a:fld id="{F37AFDDF-DF00-4DAB-A24C-F6FACAB03FB1}"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5A281E-B1F4-4D6B-97E4-3D40BE21BC5B}" type="slidenum">
              <a:rPr lang="en-GB" smtClean="0"/>
              <a:t>‹#›</a:t>
            </a:fld>
            <a:endParaRPr lang="en-GB"/>
          </a:p>
        </p:txBody>
      </p:sp>
    </p:spTree>
    <p:extLst>
      <p:ext uri="{BB962C8B-B14F-4D97-AF65-F5344CB8AC3E}">
        <p14:creationId xmlns:p14="http://schemas.microsoft.com/office/powerpoint/2010/main" val="227371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7000">
              <a:schemeClr val="accent1">
                <a:lumMod val="5000"/>
                <a:lumOff val="95000"/>
              </a:schemeClr>
            </a:gs>
            <a:gs pos="83000">
              <a:schemeClr val="accent1"/>
            </a:gs>
            <a:gs pos="96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58801" y="1560155"/>
            <a:ext cx="17046773" cy="56640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58801" y="7800744"/>
            <a:ext cx="17046773" cy="18592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58801" y="27160161"/>
            <a:ext cx="4446984" cy="1560149"/>
          </a:xfrm>
          <a:prstGeom prst="rect">
            <a:avLst/>
          </a:prstGeom>
        </p:spPr>
        <p:txBody>
          <a:bodyPr vert="horz" lIns="91440" tIns="45720" rIns="91440" bIns="45720" rtlCol="0" anchor="ctr"/>
          <a:lstStyle>
            <a:lvl1pPr algn="l">
              <a:defRPr sz="2594">
                <a:solidFill>
                  <a:schemeClr val="tx1">
                    <a:tint val="75000"/>
                  </a:schemeClr>
                </a:solidFill>
              </a:defRPr>
            </a:lvl1pPr>
          </a:lstStyle>
          <a:p>
            <a:fld id="{F37AFDDF-DF00-4DAB-A24C-F6FACAB03FB1}" type="datetimeFigureOut">
              <a:rPr lang="en-GB" smtClean="0"/>
              <a:t>10/11/2016</a:t>
            </a:fld>
            <a:endParaRPr lang="en-GB"/>
          </a:p>
        </p:txBody>
      </p:sp>
      <p:sp>
        <p:nvSpPr>
          <p:cNvPr id="5" name="Footer Placeholder 4"/>
          <p:cNvSpPr>
            <a:spLocks noGrp="1"/>
          </p:cNvSpPr>
          <p:nvPr>
            <p:ph type="ftr" sz="quarter" idx="3"/>
          </p:nvPr>
        </p:nvSpPr>
        <p:spPr>
          <a:xfrm>
            <a:off x="6546949" y="27160161"/>
            <a:ext cx="6670477" cy="1560149"/>
          </a:xfrm>
          <a:prstGeom prst="rect">
            <a:avLst/>
          </a:prstGeom>
        </p:spPr>
        <p:txBody>
          <a:bodyPr vert="horz" lIns="91440" tIns="45720" rIns="91440" bIns="45720" rtlCol="0" anchor="ctr"/>
          <a:lstStyle>
            <a:lvl1pPr algn="ctr">
              <a:defRPr sz="259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3958590" y="27160161"/>
            <a:ext cx="4446984" cy="1560149"/>
          </a:xfrm>
          <a:prstGeom prst="rect">
            <a:avLst/>
          </a:prstGeom>
        </p:spPr>
        <p:txBody>
          <a:bodyPr vert="horz" lIns="91440" tIns="45720" rIns="91440" bIns="45720" rtlCol="0" anchor="ctr"/>
          <a:lstStyle>
            <a:lvl1pPr algn="r">
              <a:defRPr sz="2594">
                <a:solidFill>
                  <a:schemeClr val="tx1">
                    <a:tint val="75000"/>
                  </a:schemeClr>
                </a:solidFill>
              </a:defRPr>
            </a:lvl1pPr>
          </a:lstStyle>
          <a:p>
            <a:fld id="{6A5A281E-B1F4-4D6B-97E4-3D40BE21BC5B}" type="slidenum">
              <a:rPr lang="en-GB" smtClean="0"/>
              <a:t>‹#›</a:t>
            </a:fld>
            <a:endParaRPr lang="en-GB"/>
          </a:p>
        </p:txBody>
      </p:sp>
    </p:spTree>
    <p:extLst>
      <p:ext uri="{BB962C8B-B14F-4D97-AF65-F5344CB8AC3E}">
        <p14:creationId xmlns:p14="http://schemas.microsoft.com/office/powerpoint/2010/main" val="137395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976476" rtl="0" eaLnBrk="1" latinLnBrk="0" hangingPunct="1">
        <a:lnSpc>
          <a:spcPct val="90000"/>
        </a:lnSpc>
        <a:spcBef>
          <a:spcPct val="0"/>
        </a:spcBef>
        <a:buNone/>
        <a:defRPr sz="9511" kern="1200">
          <a:solidFill>
            <a:schemeClr val="tx1"/>
          </a:solidFill>
          <a:latin typeface="+mj-lt"/>
          <a:ea typeface="+mj-ea"/>
          <a:cs typeface="+mj-cs"/>
        </a:defRPr>
      </a:lvl1pPr>
    </p:titleStyle>
    <p:bodyStyle>
      <a:lvl1pPr marL="494119" indent="-494119" algn="l" defTabSz="1976476" rtl="0" eaLnBrk="1" latinLnBrk="0" hangingPunct="1">
        <a:lnSpc>
          <a:spcPct val="90000"/>
        </a:lnSpc>
        <a:spcBef>
          <a:spcPts val="2162"/>
        </a:spcBef>
        <a:buFont typeface="Arial" panose="020B0604020202020204" pitchFamily="34" charset="0"/>
        <a:buChar char="•"/>
        <a:defRPr sz="6052" kern="1200">
          <a:solidFill>
            <a:schemeClr val="tx1"/>
          </a:solidFill>
          <a:latin typeface="+mn-lt"/>
          <a:ea typeface="+mn-ea"/>
          <a:cs typeface="+mn-cs"/>
        </a:defRPr>
      </a:lvl1pPr>
      <a:lvl2pPr marL="1482357" indent="-494119" algn="l" defTabSz="1976476" rtl="0" eaLnBrk="1" latinLnBrk="0" hangingPunct="1">
        <a:lnSpc>
          <a:spcPct val="90000"/>
        </a:lnSpc>
        <a:spcBef>
          <a:spcPts val="1081"/>
        </a:spcBef>
        <a:buFont typeface="Arial" panose="020B0604020202020204" pitchFamily="34" charset="0"/>
        <a:buChar char="•"/>
        <a:defRPr sz="5188" kern="1200">
          <a:solidFill>
            <a:schemeClr val="tx1"/>
          </a:solidFill>
          <a:latin typeface="+mn-lt"/>
          <a:ea typeface="+mn-ea"/>
          <a:cs typeface="+mn-cs"/>
        </a:defRPr>
      </a:lvl2pPr>
      <a:lvl3pPr marL="2470595" indent="-494119" algn="l" defTabSz="1976476" rtl="0" eaLnBrk="1" latinLnBrk="0" hangingPunct="1">
        <a:lnSpc>
          <a:spcPct val="90000"/>
        </a:lnSpc>
        <a:spcBef>
          <a:spcPts val="1081"/>
        </a:spcBef>
        <a:buFont typeface="Arial" panose="020B0604020202020204" pitchFamily="34" charset="0"/>
        <a:buChar char="•"/>
        <a:defRPr sz="4323" kern="1200">
          <a:solidFill>
            <a:schemeClr val="tx1"/>
          </a:solidFill>
          <a:latin typeface="+mn-lt"/>
          <a:ea typeface="+mn-ea"/>
          <a:cs typeface="+mn-cs"/>
        </a:defRPr>
      </a:lvl3pPr>
      <a:lvl4pPr marL="3458832"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4pPr>
      <a:lvl5pPr marL="4447070"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5pPr>
      <a:lvl6pPr marL="5435308"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6pPr>
      <a:lvl7pPr marL="6423546"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7pPr>
      <a:lvl8pPr marL="7411784"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8pPr>
      <a:lvl9pPr marL="8400021" indent="-494119" algn="l" defTabSz="1976476" rtl="0" eaLnBrk="1" latinLnBrk="0" hangingPunct="1">
        <a:lnSpc>
          <a:spcPct val="90000"/>
        </a:lnSpc>
        <a:spcBef>
          <a:spcPts val="1081"/>
        </a:spcBef>
        <a:buFont typeface="Arial" panose="020B0604020202020204" pitchFamily="34" charset="0"/>
        <a:buChar char="•"/>
        <a:defRPr sz="3891" kern="1200">
          <a:solidFill>
            <a:schemeClr val="tx1"/>
          </a:solidFill>
          <a:latin typeface="+mn-lt"/>
          <a:ea typeface="+mn-ea"/>
          <a:cs typeface="+mn-cs"/>
        </a:defRPr>
      </a:lvl9pPr>
    </p:bodyStyle>
    <p:otherStyle>
      <a:defPPr>
        <a:defRPr lang="en-US"/>
      </a:defPPr>
      <a:lvl1pPr marL="0" algn="l" defTabSz="1976476" rtl="0" eaLnBrk="1" latinLnBrk="0" hangingPunct="1">
        <a:defRPr sz="3891" kern="1200">
          <a:solidFill>
            <a:schemeClr val="tx1"/>
          </a:solidFill>
          <a:latin typeface="+mn-lt"/>
          <a:ea typeface="+mn-ea"/>
          <a:cs typeface="+mn-cs"/>
        </a:defRPr>
      </a:lvl1pPr>
      <a:lvl2pPr marL="988238" algn="l" defTabSz="1976476" rtl="0" eaLnBrk="1" latinLnBrk="0" hangingPunct="1">
        <a:defRPr sz="3891" kern="1200">
          <a:solidFill>
            <a:schemeClr val="tx1"/>
          </a:solidFill>
          <a:latin typeface="+mn-lt"/>
          <a:ea typeface="+mn-ea"/>
          <a:cs typeface="+mn-cs"/>
        </a:defRPr>
      </a:lvl2pPr>
      <a:lvl3pPr marL="1976476" algn="l" defTabSz="1976476" rtl="0" eaLnBrk="1" latinLnBrk="0" hangingPunct="1">
        <a:defRPr sz="3891" kern="1200">
          <a:solidFill>
            <a:schemeClr val="tx1"/>
          </a:solidFill>
          <a:latin typeface="+mn-lt"/>
          <a:ea typeface="+mn-ea"/>
          <a:cs typeface="+mn-cs"/>
        </a:defRPr>
      </a:lvl3pPr>
      <a:lvl4pPr marL="2964713" algn="l" defTabSz="1976476" rtl="0" eaLnBrk="1" latinLnBrk="0" hangingPunct="1">
        <a:defRPr sz="3891" kern="1200">
          <a:solidFill>
            <a:schemeClr val="tx1"/>
          </a:solidFill>
          <a:latin typeface="+mn-lt"/>
          <a:ea typeface="+mn-ea"/>
          <a:cs typeface="+mn-cs"/>
        </a:defRPr>
      </a:lvl4pPr>
      <a:lvl5pPr marL="3952951" algn="l" defTabSz="1976476" rtl="0" eaLnBrk="1" latinLnBrk="0" hangingPunct="1">
        <a:defRPr sz="3891" kern="1200">
          <a:solidFill>
            <a:schemeClr val="tx1"/>
          </a:solidFill>
          <a:latin typeface="+mn-lt"/>
          <a:ea typeface="+mn-ea"/>
          <a:cs typeface="+mn-cs"/>
        </a:defRPr>
      </a:lvl5pPr>
      <a:lvl6pPr marL="4941189" algn="l" defTabSz="1976476" rtl="0" eaLnBrk="1" latinLnBrk="0" hangingPunct="1">
        <a:defRPr sz="3891" kern="1200">
          <a:solidFill>
            <a:schemeClr val="tx1"/>
          </a:solidFill>
          <a:latin typeface="+mn-lt"/>
          <a:ea typeface="+mn-ea"/>
          <a:cs typeface="+mn-cs"/>
        </a:defRPr>
      </a:lvl6pPr>
      <a:lvl7pPr marL="5929427" algn="l" defTabSz="1976476" rtl="0" eaLnBrk="1" latinLnBrk="0" hangingPunct="1">
        <a:defRPr sz="3891" kern="1200">
          <a:solidFill>
            <a:schemeClr val="tx1"/>
          </a:solidFill>
          <a:latin typeface="+mn-lt"/>
          <a:ea typeface="+mn-ea"/>
          <a:cs typeface="+mn-cs"/>
        </a:defRPr>
      </a:lvl7pPr>
      <a:lvl8pPr marL="6917665" algn="l" defTabSz="1976476" rtl="0" eaLnBrk="1" latinLnBrk="0" hangingPunct="1">
        <a:defRPr sz="3891" kern="1200">
          <a:solidFill>
            <a:schemeClr val="tx1"/>
          </a:solidFill>
          <a:latin typeface="+mn-lt"/>
          <a:ea typeface="+mn-ea"/>
          <a:cs typeface="+mn-cs"/>
        </a:defRPr>
      </a:lvl8pPr>
      <a:lvl9pPr marL="7905902" algn="l" defTabSz="1976476" rtl="0" eaLnBrk="1" latinLnBrk="0" hangingPunct="1">
        <a:defRPr sz="3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practicalaction.org/squashed-tomato-challenge-5" TargetMode="External"/><Relationship Id="rId4" Type="http://schemas.openxmlformats.org/officeDocument/2006/relationships/hyperlink" Target="http://www.localfood.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lker.com/cliparts/r/K/T/F/J/l/cartoon-thought-bubble-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4" y="-853190"/>
            <a:ext cx="13631446" cy="100987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0" y="16770917"/>
            <a:ext cx="19764375" cy="12794108"/>
          </a:xfrm>
          <a:prstGeom prst="rect">
            <a:avLst/>
          </a:prstGeom>
          <a:effectLst>
            <a:innerShdw blurRad="63500" dist="50800" dir="16200000">
              <a:schemeClr val="bg1">
                <a:alpha val="50000"/>
              </a:schemeClr>
            </a:innerShdw>
          </a:effectLst>
        </p:spPr>
      </p:pic>
      <p:sp>
        <p:nvSpPr>
          <p:cNvPr id="2" name="Title 1"/>
          <p:cNvSpPr>
            <a:spLocks noGrp="1"/>
          </p:cNvSpPr>
          <p:nvPr>
            <p:ph type="ctrTitle"/>
          </p:nvPr>
        </p:nvSpPr>
        <p:spPr>
          <a:xfrm>
            <a:off x="1291511" y="-2195597"/>
            <a:ext cx="10171318" cy="8715587"/>
          </a:xfrm>
        </p:spPr>
        <p:txBody>
          <a:bodyPr>
            <a:normAutofit/>
          </a:bodyPr>
          <a:lstStyle/>
          <a:p>
            <a:r>
              <a:rPr lang="en-GB" b="1" dirty="0">
                <a:ln w="22225">
                  <a:solidFill>
                    <a:schemeClr val="accent2"/>
                  </a:solidFill>
                  <a:prstDash val="solid"/>
                </a:ln>
                <a:solidFill>
                  <a:schemeClr val="accent2">
                    <a:lumMod val="40000"/>
                    <a:lumOff val="60000"/>
                  </a:schemeClr>
                </a:solidFill>
              </a:rPr>
              <a:t>Food For Thought</a:t>
            </a:r>
            <a:br>
              <a:rPr lang="en-GB" b="1" dirty="0">
                <a:ln w="22225">
                  <a:solidFill>
                    <a:schemeClr val="accent2"/>
                  </a:solidFill>
                  <a:prstDash val="solid"/>
                </a:ln>
                <a:solidFill>
                  <a:schemeClr val="accent2">
                    <a:lumMod val="40000"/>
                    <a:lumOff val="60000"/>
                  </a:schemeClr>
                </a:solidFill>
              </a:rPr>
            </a:br>
            <a:r>
              <a:rPr lang="en-GB" sz="6000" b="1" dirty="0">
                <a:ln w="22225">
                  <a:solidFill>
                    <a:schemeClr val="accent2"/>
                  </a:solidFill>
                  <a:prstDash val="solid"/>
                </a:ln>
                <a:solidFill>
                  <a:schemeClr val="accent2">
                    <a:lumMod val="40000"/>
                    <a:lumOff val="60000"/>
                  </a:schemeClr>
                </a:solidFill>
              </a:rPr>
              <a:t>Food for a Sustainable Environment, Community and Economy </a:t>
            </a:r>
          </a:p>
        </p:txBody>
      </p:sp>
      <p:sp>
        <p:nvSpPr>
          <p:cNvPr id="5" name="TextBox 4"/>
          <p:cNvSpPr txBox="1"/>
          <p:nvPr/>
        </p:nvSpPr>
        <p:spPr>
          <a:xfrm>
            <a:off x="12379809" y="6016449"/>
            <a:ext cx="7015910" cy="1018740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rgbClr val="0070C0"/>
            </a:solidFill>
          </a:ln>
          <a:effectLst>
            <a:outerShdw blurRad="241300" dist="50800" dir="4800000" algn="ctr" rotWithShape="0">
              <a:srgbClr val="000000">
                <a:alpha val="94000"/>
              </a:srgbClr>
            </a:outerShdw>
          </a:effectLst>
        </p:spPr>
        <p:txBody>
          <a:bodyPr wrap="square" rtlCol="0">
            <a:spAutoFit/>
          </a:bodyPr>
          <a:lstStyle/>
          <a:p>
            <a:r>
              <a:rPr lang="en-GB" sz="3600" b="1" dirty="0"/>
              <a:t>Lesson 1: </a:t>
            </a:r>
            <a:r>
              <a:rPr lang="en-GB" sz="3200" b="1" dirty="0"/>
              <a:t>Where does our food come from? (1 hour)</a:t>
            </a:r>
          </a:p>
          <a:p>
            <a:r>
              <a:rPr lang="en-GB" sz="2800" dirty="0"/>
              <a:t>The students will firstly be introduced to what a STEM career is and the skills to develop for these roles.</a:t>
            </a:r>
          </a:p>
          <a:p>
            <a:endParaRPr lang="en-GB" sz="2800" b="1" dirty="0"/>
          </a:p>
          <a:p>
            <a:r>
              <a:rPr lang="en-GB" sz="2800" dirty="0"/>
              <a:t>This lesson introduces the students to where their food is sourced from, and to assess if its sustainable. They will track the distances covered from different food groups in their diet to numerically calculate how far the food has travelled, find out who grew it, if its healthy, and if its been grown in an environmentally friendly way. Students will then assess if their diet is sustainable. They will consider the environmental and climatic implications of the distances covered by food during transportation in terms of CO2 emissions. Students will look at the environmental, social and economical benefits of consuming locally sourced produce. Students will reflect and evaluate upon their food choices to make their diet more sustainable</a:t>
            </a:r>
          </a:p>
        </p:txBody>
      </p:sp>
      <p:sp>
        <p:nvSpPr>
          <p:cNvPr id="14" name="TextBox 13"/>
          <p:cNvSpPr txBox="1"/>
          <p:nvPr/>
        </p:nvSpPr>
        <p:spPr>
          <a:xfrm>
            <a:off x="6377170" y="18155468"/>
            <a:ext cx="5816181" cy="2554545"/>
          </a:xfrm>
          <a:prstGeom prst="rect">
            <a:avLst/>
          </a:prstGeom>
          <a:solidFill>
            <a:schemeClr val="bg1"/>
          </a:solidFill>
          <a:ln w="76200">
            <a:solidFill>
              <a:schemeClr val="accent2"/>
            </a:solidFill>
          </a:ln>
          <a:effectLst>
            <a:outerShdw blurRad="50800" dist="38100" dir="10800000" algn="r" rotWithShape="0">
              <a:prstClr val="black">
                <a:alpha val="40000"/>
              </a:prstClr>
            </a:outerShdw>
          </a:effectLst>
        </p:spPr>
        <p:txBody>
          <a:bodyPr wrap="square" rtlCol="0">
            <a:spAutoFit/>
          </a:bodyPr>
          <a:lstStyle/>
          <a:p>
            <a:r>
              <a:rPr lang="en-GB" sz="3200" dirty="0"/>
              <a:t>References</a:t>
            </a:r>
          </a:p>
          <a:p>
            <a:r>
              <a:rPr lang="en-GB" sz="3200" dirty="0">
                <a:hlinkClick r:id="rId4"/>
              </a:rPr>
              <a:t>www.localfood.org.uk</a:t>
            </a:r>
            <a:endParaRPr lang="en-GB" sz="3200" dirty="0"/>
          </a:p>
          <a:p>
            <a:r>
              <a:rPr lang="en-GB" sz="3200" dirty="0">
                <a:hlinkClick r:id="rId5"/>
              </a:rPr>
              <a:t>http://practicalaction.org/squashed-tomato-challenge-5</a:t>
            </a:r>
            <a:endParaRPr lang="en-GB" sz="3200" dirty="0"/>
          </a:p>
          <a:p>
            <a:r>
              <a:rPr lang="en-GB" sz="3200" dirty="0"/>
              <a:t>http://www.renergon.ch/en/</a:t>
            </a:r>
          </a:p>
        </p:txBody>
      </p:sp>
      <p:sp>
        <p:nvSpPr>
          <p:cNvPr id="3" name="TextBox 2"/>
          <p:cNvSpPr txBox="1"/>
          <p:nvPr/>
        </p:nvSpPr>
        <p:spPr>
          <a:xfrm>
            <a:off x="13764796" y="451305"/>
            <a:ext cx="5858824" cy="5386090"/>
          </a:xfrm>
          <a:prstGeom prst="rect">
            <a:avLst/>
          </a:prstGeom>
          <a:noFill/>
          <a:ln w="63500">
            <a:solidFill>
              <a:schemeClr val="accent2"/>
            </a:solidFill>
          </a:ln>
        </p:spPr>
        <p:txBody>
          <a:bodyPr wrap="square" rtlCol="0">
            <a:spAutoFit/>
          </a:bodyPr>
          <a:lstStyle/>
          <a:p>
            <a:pPr algn="ctr"/>
            <a:r>
              <a:rPr lang="en-GB" sz="3600" b="1" u="sng" dirty="0"/>
              <a:t>Aim &amp; Rationale </a:t>
            </a:r>
          </a:p>
          <a:p>
            <a:r>
              <a:rPr lang="en-GB" sz="2800" dirty="0"/>
              <a:t>This scheme of work is intended to highlight the environmental, social and economic advantages of consuming locally sourced food in terms of sustainable change. This will be implemented through highlighting the benefits of recycling and reducing food waste, reducing pollution, and saving energy using organic waste. All these aspects will be highlight the movement towards a Carbon Neutral nation. </a:t>
            </a:r>
          </a:p>
        </p:txBody>
      </p:sp>
      <p:sp>
        <p:nvSpPr>
          <p:cNvPr id="16" name="TextBox 15"/>
          <p:cNvSpPr txBox="1"/>
          <p:nvPr/>
        </p:nvSpPr>
        <p:spPr>
          <a:xfrm>
            <a:off x="13346351" y="16382907"/>
            <a:ext cx="5500058" cy="5816977"/>
          </a:xfrm>
          <a:prstGeom prst="rect">
            <a:avLst/>
          </a:prstGeom>
          <a:solidFill>
            <a:schemeClr val="bg1"/>
          </a:solidFill>
          <a:ln w="63500">
            <a:solidFill>
              <a:schemeClr val="accent2"/>
            </a:solidFill>
          </a:ln>
        </p:spPr>
        <p:txBody>
          <a:bodyPr wrap="square" rtlCol="0">
            <a:spAutoFit/>
          </a:bodyPr>
          <a:lstStyle/>
          <a:p>
            <a:pPr algn="ctr"/>
            <a:r>
              <a:rPr lang="en-GB" sz="2800" b="1" u="sng" dirty="0"/>
              <a:t>Learning Intentions</a:t>
            </a:r>
          </a:p>
          <a:p>
            <a:pPr marL="457200" indent="-457200">
              <a:buFont typeface="Arial" panose="020B0604020202020204" pitchFamily="34" charset="0"/>
              <a:buChar char="•"/>
            </a:pPr>
            <a:r>
              <a:rPr lang="en-GB" sz="2800" dirty="0"/>
              <a:t>Investigate the sustainable practice of food production, transportation and consumption </a:t>
            </a:r>
          </a:p>
          <a:p>
            <a:pPr marL="457200" indent="-457200">
              <a:buFont typeface="Arial" panose="020B0604020202020204" pitchFamily="34" charset="0"/>
              <a:buChar char="•"/>
            </a:pPr>
            <a:r>
              <a:rPr lang="en-GB" sz="2800" dirty="0"/>
              <a:t>Design and engineer a viable method of food transportation</a:t>
            </a:r>
          </a:p>
          <a:p>
            <a:pPr marL="457200" indent="-457200">
              <a:buFont typeface="Arial" panose="020B0604020202020204" pitchFamily="34" charset="0"/>
              <a:buChar char="•"/>
            </a:pPr>
            <a:r>
              <a:rPr lang="en-GB" sz="2800" dirty="0"/>
              <a:t>Investigate the scientific processes involved in organic material decomposition</a:t>
            </a:r>
          </a:p>
          <a:p>
            <a:pPr marL="457200" indent="-457200">
              <a:buFont typeface="Arial" panose="020B0604020202020204" pitchFamily="34" charset="0"/>
              <a:buChar char="•"/>
            </a:pPr>
            <a:r>
              <a:rPr lang="en-GB" sz="2800" dirty="0"/>
              <a:t>Design and build a biogas plant model which uses food waste to allow a household to become Carbon Neutral. </a:t>
            </a:r>
          </a:p>
        </p:txBody>
      </p:sp>
      <p:sp>
        <p:nvSpPr>
          <p:cNvPr id="17" name="TextBox 16"/>
          <p:cNvSpPr txBox="1"/>
          <p:nvPr/>
        </p:nvSpPr>
        <p:spPr>
          <a:xfrm>
            <a:off x="6362073" y="9245516"/>
            <a:ext cx="5722588" cy="846385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70C0"/>
            </a:solidFill>
          </a:ln>
          <a:effectLst>
            <a:outerShdw blurRad="241300" dist="50800" dir="4800000" algn="ctr" rotWithShape="0">
              <a:srgbClr val="000000">
                <a:alpha val="94000"/>
              </a:srgbClr>
            </a:outerShdw>
          </a:effectLst>
        </p:spPr>
        <p:txBody>
          <a:bodyPr wrap="square" rtlCol="0">
            <a:spAutoFit/>
          </a:bodyPr>
          <a:lstStyle/>
          <a:p>
            <a:r>
              <a:rPr lang="en-GB" sz="3600" b="1" dirty="0"/>
              <a:t>Lesson 2: </a:t>
            </a:r>
            <a:r>
              <a:rPr lang="en-GB" sz="3200" b="1" dirty="0"/>
              <a:t>Squashed Tomatoes Challenge (2 hours)</a:t>
            </a:r>
          </a:p>
          <a:p>
            <a:r>
              <a:rPr lang="en-GB" sz="2800" dirty="0"/>
              <a:t>Students will investigate a case study upon the sustainable practices of  farmers who grow produce on mountain sides in Nepal. Students will consider the environmental, social, and economic benefits of this method of food production. The students develop a scientific understanding of the environmentally friendly pulley gravity ropeway that the farmers use to transport food. In teams the challenge is to design and build a model for transporting tomatoes from desk height to the floor using a similar scientific methods. Aim is to transport all the tomatoes without squashing them, using a variety of materials.</a:t>
            </a:r>
          </a:p>
        </p:txBody>
      </p:sp>
      <p:sp>
        <p:nvSpPr>
          <p:cNvPr id="9" name="Arrow: Curved Up 8"/>
          <p:cNvSpPr/>
          <p:nvPr/>
        </p:nvSpPr>
        <p:spPr>
          <a:xfrm rot="8581303">
            <a:off x="8263119" y="6855419"/>
            <a:ext cx="3980937" cy="17825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TextBox 17"/>
          <p:cNvSpPr txBox="1"/>
          <p:nvPr/>
        </p:nvSpPr>
        <p:spPr>
          <a:xfrm>
            <a:off x="343587" y="10587923"/>
            <a:ext cx="5674899" cy="15419606"/>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rgbClr val="0070C0"/>
            </a:solidFill>
          </a:ln>
          <a:effectLst>
            <a:outerShdw blurRad="241300" dist="50800" dir="4800000" algn="ctr" rotWithShape="0">
              <a:srgbClr val="000000">
                <a:alpha val="94000"/>
              </a:srgbClr>
            </a:outerShdw>
          </a:effectLst>
        </p:spPr>
        <p:txBody>
          <a:bodyPr wrap="square" rtlCol="0">
            <a:spAutoFit/>
          </a:bodyPr>
          <a:lstStyle/>
          <a:p>
            <a:r>
              <a:rPr lang="en-GB" sz="3600" b="1" dirty="0"/>
              <a:t>Lesson 3: Food Recycling Challenge (3 hours)</a:t>
            </a:r>
          </a:p>
          <a:p>
            <a:r>
              <a:rPr lang="en-GB" sz="2800" dirty="0"/>
              <a:t>Students will assess the volume of waste produced by the food industry and domestically. Students will numerically calculate how much organic waste is produced in their home, and suggest ways to cut down this waste. </a:t>
            </a:r>
          </a:p>
          <a:p>
            <a:endParaRPr lang="en-GB" sz="2800" dirty="0"/>
          </a:p>
          <a:p>
            <a:r>
              <a:rPr lang="en-GB" sz="2800" dirty="0"/>
              <a:t>Students will learn about the chemical breakdown of organic waste through microbial decomposition. Students will research the uses of compost heaps, recycling plants during aerobic digestion, and biogas plants during microbial anaerobic digestion (heat, electricity, transport, agricultural fertiliser).</a:t>
            </a:r>
          </a:p>
          <a:p>
            <a:endParaRPr lang="en-GB" sz="2800" dirty="0"/>
          </a:p>
          <a:p>
            <a:r>
              <a:rPr lang="en-GB" sz="2800" dirty="0"/>
              <a:t>Students will be given the challenge of engineering a model domestic biogas plant. The aim is to design a biogas plant which can allow a family of 4 to be as Carbon Neutral as possible. Costs will be implemented for material. Teams will have to consider economic viability , design, size, attractiveness, materials (allow for gas expansion), use of heating, solar panels, recycling of waste products etc. Students will present their idea as a group, and the most economic and environmentally sustainable design will win. </a:t>
            </a:r>
          </a:p>
        </p:txBody>
      </p:sp>
      <p:sp>
        <p:nvSpPr>
          <p:cNvPr id="19" name="TextBox 18"/>
          <p:cNvSpPr txBox="1"/>
          <p:nvPr/>
        </p:nvSpPr>
        <p:spPr>
          <a:xfrm>
            <a:off x="12371020" y="22386847"/>
            <a:ext cx="7252600" cy="4832092"/>
          </a:xfrm>
          <a:prstGeom prst="rect">
            <a:avLst/>
          </a:prstGeom>
          <a:solidFill>
            <a:schemeClr val="bg1"/>
          </a:solidFill>
          <a:ln w="63500">
            <a:solidFill>
              <a:schemeClr val="accent2"/>
            </a:solidFill>
          </a:ln>
          <a:effectLst>
            <a:innerShdw blurRad="63500" dist="50800" dir="16200000">
              <a:prstClr val="black">
                <a:alpha val="50000"/>
              </a:prstClr>
            </a:innerShdw>
          </a:effectLst>
        </p:spPr>
        <p:txBody>
          <a:bodyPr wrap="square" rtlCol="0">
            <a:spAutoFit/>
          </a:bodyPr>
          <a:lstStyle/>
          <a:p>
            <a:pPr algn="ctr"/>
            <a:r>
              <a:rPr lang="en-GB" sz="2800" b="1" u="sng" dirty="0"/>
              <a:t>Curriculum for Excellence  E’s and O’s</a:t>
            </a:r>
          </a:p>
          <a:p>
            <a:r>
              <a:rPr lang="en-GB" sz="2800" dirty="0"/>
              <a:t>It is intended that this scheme of work has an interdisciplinary focus upon science, design and technology, numeracy, literacy, and health and well being. </a:t>
            </a:r>
          </a:p>
          <a:p>
            <a:r>
              <a:rPr lang="en-GB" sz="2800" b="1" dirty="0"/>
              <a:t>HWB</a:t>
            </a:r>
            <a:r>
              <a:rPr lang="en-GB" sz="2800" dirty="0"/>
              <a:t> 3-19a, 3-14a, 3-15a</a:t>
            </a:r>
          </a:p>
          <a:p>
            <a:r>
              <a:rPr lang="en-GB" sz="2800" b="1" dirty="0"/>
              <a:t>LIT </a:t>
            </a:r>
            <a:r>
              <a:rPr lang="en-GB" sz="2800" dirty="0"/>
              <a:t>3-02a, 3-06a, 3-09a, 3-24a, 3-28a</a:t>
            </a:r>
          </a:p>
          <a:p>
            <a:r>
              <a:rPr lang="en-GB" sz="2800" b="1" dirty="0"/>
              <a:t>MNU</a:t>
            </a:r>
            <a:r>
              <a:rPr lang="en-GB" sz="2800" dirty="0"/>
              <a:t> 3-08a, 3-09a</a:t>
            </a:r>
          </a:p>
          <a:p>
            <a:r>
              <a:rPr lang="en-GB" sz="2800" b="1" dirty="0"/>
              <a:t>SCI</a:t>
            </a:r>
            <a:r>
              <a:rPr lang="en-GB" sz="2800" dirty="0"/>
              <a:t> 3-03a, 3-04a, 3-05a, 3-13b, 3-17b, 3-20a</a:t>
            </a:r>
          </a:p>
          <a:p>
            <a:r>
              <a:rPr lang="en-GB" sz="2800" b="1" dirty="0"/>
              <a:t>TCH </a:t>
            </a:r>
            <a:r>
              <a:rPr lang="en-GB" sz="2800" dirty="0"/>
              <a:t>3-01a, 3-02a, 3-12a, 3-14a</a:t>
            </a:r>
          </a:p>
          <a:p>
            <a:r>
              <a:rPr lang="en-GB" sz="2800" b="1" dirty="0"/>
              <a:t>SOC </a:t>
            </a:r>
            <a:r>
              <a:rPr lang="en-GB" sz="2800" dirty="0"/>
              <a:t>3-08a, 3-10a</a:t>
            </a:r>
            <a:endParaRPr lang="en-GB" sz="2800" b="1" dirty="0"/>
          </a:p>
        </p:txBody>
      </p:sp>
      <p:sp>
        <p:nvSpPr>
          <p:cNvPr id="15" name="Arrow: Curved Up 14"/>
          <p:cNvSpPr/>
          <p:nvPr/>
        </p:nvSpPr>
        <p:spPr>
          <a:xfrm rot="9265047">
            <a:off x="3118771" y="8787069"/>
            <a:ext cx="3077705" cy="15037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423830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678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Food For Thought Food for a Sustainable Environment, Community and Economy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35</cp:revision>
  <dcterms:created xsi:type="dcterms:W3CDTF">2016-11-06T12:33:32Z</dcterms:created>
  <dcterms:modified xsi:type="dcterms:W3CDTF">2016-11-10T21:43:58Z</dcterms:modified>
</cp:coreProperties>
</file>