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9" r:id="rId4"/>
    <p:sldId id="257" r:id="rId5"/>
    <p:sldId id="262" r:id="rId6"/>
    <p:sldId id="273" r:id="rId7"/>
    <p:sldId id="274" r:id="rId8"/>
    <p:sldId id="275" r:id="rId9"/>
    <p:sldId id="277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0437FC-25AF-4718-A16E-F06B0199C609}">
          <p14:sldIdLst>
            <p14:sldId id="256"/>
            <p14:sldId id="260"/>
          </p14:sldIdLst>
        </p14:section>
        <p14:section name="Untitled Section" id="{855C23D3-E008-4F09-B8D0-57DD70D6F770}">
          <p14:sldIdLst>
            <p14:sldId id="259"/>
            <p14:sldId id="257"/>
            <p14:sldId id="262"/>
            <p14:sldId id="273"/>
            <p14:sldId id="274"/>
            <p14:sldId id="275"/>
            <p14:sldId id="277"/>
            <p14:sldId id="268"/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3A791-88BD-47ED-8BEC-D55F62445802}" v="2430" dt="2025-09-29T13:28:16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67277" autoAdjust="0"/>
  </p:normalViewPr>
  <p:slideViewPr>
    <p:cSldViewPr snapToGrid="0">
      <p:cViewPr varScale="1">
        <p:scale>
          <a:sx n="59" d="100"/>
          <a:sy n="59" d="100"/>
        </p:scale>
        <p:origin x="78" y="204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xis Lorena Carrero Candelas" userId="6962861bd0546fac" providerId="LiveId" clId="{8CAA5029-54C9-4789-B6B7-DB3771CC8E9B}"/>
    <pc:docChg chg="undo redo custSel addSld delSld modSld sldOrd addSection modSection">
      <pc:chgData name="Nixis Lorena Carrero Candelas" userId="6962861bd0546fac" providerId="LiveId" clId="{8CAA5029-54C9-4789-B6B7-DB3771CC8E9B}" dt="2025-09-29T13:40:37.887" v="7499" actId="5793"/>
      <pc:docMkLst>
        <pc:docMk/>
      </pc:docMkLst>
      <pc:sldChg chg="modSp mod modNotesTx">
        <pc:chgData name="Nixis Lorena Carrero Candelas" userId="6962861bd0546fac" providerId="LiveId" clId="{8CAA5029-54C9-4789-B6B7-DB3771CC8E9B}" dt="2025-09-29T13:39:45.251" v="7484" actId="20577"/>
        <pc:sldMkLst>
          <pc:docMk/>
          <pc:sldMk cId="3305084957" sldId="256"/>
        </pc:sldMkLst>
        <pc:spChg chg="mod">
          <ac:chgData name="Nixis Lorena Carrero Candelas" userId="6962861bd0546fac" providerId="LiveId" clId="{8CAA5029-54C9-4789-B6B7-DB3771CC8E9B}" dt="2025-09-28T04:27:48.169" v="1308" actId="255"/>
          <ac:spMkLst>
            <pc:docMk/>
            <pc:sldMk cId="3305084957" sldId="256"/>
            <ac:spMk id="2" creationId="{ACC155ED-C19A-BB84-F7EB-F94BBFD344AE}"/>
          </ac:spMkLst>
        </pc:spChg>
        <pc:spChg chg="mod">
          <ac:chgData name="Nixis Lorena Carrero Candelas" userId="6962861bd0546fac" providerId="LiveId" clId="{8CAA5029-54C9-4789-B6B7-DB3771CC8E9B}" dt="2025-09-29T13:37:19.918" v="7483" actId="20577"/>
          <ac:spMkLst>
            <pc:docMk/>
            <pc:sldMk cId="3305084957" sldId="256"/>
            <ac:spMk id="3" creationId="{F36E3300-F8CF-1B55-FCBF-ADCA1C5F7E48}"/>
          </ac:spMkLst>
        </pc:spChg>
      </pc:sldChg>
      <pc:sldChg chg="addSp delSp modSp new mod setBg modAnim modNotesTx">
        <pc:chgData name="Nixis Lorena Carrero Candelas" userId="6962861bd0546fac" providerId="LiveId" clId="{8CAA5029-54C9-4789-B6B7-DB3771CC8E9B}" dt="2025-09-29T13:39:53.221" v="7487" actId="20577"/>
        <pc:sldMkLst>
          <pc:docMk/>
          <pc:sldMk cId="2150694144" sldId="257"/>
        </pc:sldMkLst>
        <pc:spChg chg="add del mod">
          <ac:chgData name="Nixis Lorena Carrero Candelas" userId="6962861bd0546fac" providerId="LiveId" clId="{8CAA5029-54C9-4789-B6B7-DB3771CC8E9B}" dt="2025-09-27T13:23:52.717" v="1292" actId="26606"/>
          <ac:spMkLst>
            <pc:docMk/>
            <pc:sldMk cId="2150694144" sldId="257"/>
            <ac:spMk id="2" creationId="{C8AA0457-DD78-374B-692B-928BB0E1EDD0}"/>
          </ac:spMkLst>
        </pc:spChg>
        <pc:spChg chg="add del mod ord">
          <ac:chgData name="Nixis Lorena Carrero Candelas" userId="6962861bd0546fac" providerId="LiveId" clId="{8CAA5029-54C9-4789-B6B7-DB3771CC8E9B}" dt="2025-09-28T04:54:51.457" v="1661" actId="113"/>
          <ac:spMkLst>
            <pc:docMk/>
            <pc:sldMk cId="2150694144" sldId="257"/>
            <ac:spMk id="3" creationId="{4995EC7F-2A0C-A996-AC7B-FF9522630E1C}"/>
          </ac:spMkLst>
        </pc:spChg>
        <pc:spChg chg="add mod">
          <ac:chgData name="Nixis Lorena Carrero Candelas" userId="6962861bd0546fac" providerId="LiveId" clId="{8CAA5029-54C9-4789-B6B7-DB3771CC8E9B}" dt="2025-09-28T04:55:39.670" v="1668" actId="113"/>
          <ac:spMkLst>
            <pc:docMk/>
            <pc:sldMk cId="2150694144" sldId="257"/>
            <ac:spMk id="4" creationId="{EA305C44-64E1-6EA2-0A72-C341BD6D5ADB}"/>
          </ac:spMkLst>
        </pc:spChg>
        <pc:spChg chg="add">
          <ac:chgData name="Nixis Lorena Carrero Candelas" userId="6962861bd0546fac" providerId="LiveId" clId="{8CAA5029-54C9-4789-B6B7-DB3771CC8E9B}" dt="2025-09-27T13:23:52.717" v="1292" actId="26606"/>
          <ac:spMkLst>
            <pc:docMk/>
            <pc:sldMk cId="2150694144" sldId="257"/>
            <ac:spMk id="1053" creationId="{F64BBAA4-C62B-4146-B49F-FE4CC4655EE0}"/>
          </ac:spMkLst>
        </pc:spChg>
        <pc:spChg chg="add">
          <ac:chgData name="Nixis Lorena Carrero Candelas" userId="6962861bd0546fac" providerId="LiveId" clId="{8CAA5029-54C9-4789-B6B7-DB3771CC8E9B}" dt="2025-09-27T13:23:52.717" v="1292" actId="26606"/>
          <ac:spMkLst>
            <pc:docMk/>
            <pc:sldMk cId="2150694144" sldId="257"/>
            <ac:spMk id="1055" creationId="{77C34054-98F8-4229-885E-04C525969C5E}"/>
          </ac:spMkLst>
        </pc:spChg>
        <pc:spChg chg="add">
          <ac:chgData name="Nixis Lorena Carrero Candelas" userId="6962861bd0546fac" providerId="LiveId" clId="{8CAA5029-54C9-4789-B6B7-DB3771CC8E9B}" dt="2025-09-27T13:23:52.717" v="1292" actId="26606"/>
          <ac:spMkLst>
            <pc:docMk/>
            <pc:sldMk cId="2150694144" sldId="257"/>
            <ac:spMk id="1057" creationId="{22AAB964-B835-4B93-A1F3-4A30D1F38589}"/>
          </ac:spMkLst>
        </pc:spChg>
        <pc:picChg chg="add mod modCrop">
          <ac:chgData name="Nixis Lorena Carrero Candelas" userId="6962861bd0546fac" providerId="LiveId" clId="{8CAA5029-54C9-4789-B6B7-DB3771CC8E9B}" dt="2025-09-28T05:07:38.395" v="1752" actId="732"/>
          <ac:picMkLst>
            <pc:docMk/>
            <pc:sldMk cId="2150694144" sldId="257"/>
            <ac:picMk id="5" creationId="{C7DAE8E3-C452-B13B-D69E-639FCE34F205}"/>
          </ac:picMkLst>
        </pc:picChg>
        <pc:picChg chg="add mod modCrop">
          <ac:chgData name="Nixis Lorena Carrero Candelas" userId="6962861bd0546fac" providerId="LiveId" clId="{8CAA5029-54C9-4789-B6B7-DB3771CC8E9B}" dt="2025-09-28T05:07:18.936" v="1740" actId="732"/>
          <ac:picMkLst>
            <pc:docMk/>
            <pc:sldMk cId="2150694144" sldId="257"/>
            <ac:picMk id="10" creationId="{B929C280-57C6-97A4-EAF1-6FB597594E43}"/>
          </ac:picMkLst>
        </pc:picChg>
      </pc:sldChg>
      <pc:sldChg chg="modSp new del ord">
        <pc:chgData name="Nixis Lorena Carrero Candelas" userId="6962861bd0546fac" providerId="LiveId" clId="{8CAA5029-54C9-4789-B6B7-DB3771CC8E9B}" dt="2025-09-27T08:13:48.362" v="91" actId="47"/>
        <pc:sldMkLst>
          <pc:docMk/>
          <pc:sldMk cId="3171892627" sldId="258"/>
        </pc:sldMkLst>
      </pc:sldChg>
      <pc:sldChg chg="addSp delSp modSp new mod setBg setClrOvrMap modNotesTx">
        <pc:chgData name="Nixis Lorena Carrero Candelas" userId="6962861bd0546fac" providerId="LiveId" clId="{8CAA5029-54C9-4789-B6B7-DB3771CC8E9B}" dt="2025-09-29T13:39:50.554" v="7486" actId="20577"/>
        <pc:sldMkLst>
          <pc:docMk/>
          <pc:sldMk cId="2186920816" sldId="259"/>
        </pc:sldMkLst>
        <pc:spChg chg="mod">
          <ac:chgData name="Nixis Lorena Carrero Candelas" userId="6962861bd0546fac" providerId="LiveId" clId="{8CAA5029-54C9-4789-B6B7-DB3771CC8E9B}" dt="2025-09-27T08:18:06.203" v="253" actId="20577"/>
          <ac:spMkLst>
            <pc:docMk/>
            <pc:sldMk cId="2186920816" sldId="259"/>
            <ac:spMk id="2" creationId="{266779E7-70B6-F8FD-C623-652DC003AE20}"/>
          </ac:spMkLst>
        </pc:spChg>
        <pc:spChg chg="add">
          <ac:chgData name="Nixis Lorena Carrero Candelas" userId="6962861bd0546fac" providerId="LiveId" clId="{8CAA5029-54C9-4789-B6B7-DB3771CC8E9B}" dt="2025-09-27T08:12:14.883" v="68" actId="26606"/>
          <ac:spMkLst>
            <pc:docMk/>
            <pc:sldMk cId="2186920816" sldId="259"/>
            <ac:spMk id="8" creationId="{EB8A1B5F-0801-4AFF-A489-335B6A851FF4}"/>
          </ac:spMkLst>
        </pc:spChg>
        <pc:spChg chg="add">
          <ac:chgData name="Nixis Lorena Carrero Candelas" userId="6962861bd0546fac" providerId="LiveId" clId="{8CAA5029-54C9-4789-B6B7-DB3771CC8E9B}" dt="2025-09-27T08:12:14.883" v="68" actId="26606"/>
          <ac:spMkLst>
            <pc:docMk/>
            <pc:sldMk cId="2186920816" sldId="259"/>
            <ac:spMk id="10" creationId="{06201B52-6441-4DBA-BACE-2359775817CE}"/>
          </ac:spMkLst>
        </pc:spChg>
        <pc:spChg chg="add">
          <ac:chgData name="Nixis Lorena Carrero Candelas" userId="6962861bd0546fac" providerId="LiveId" clId="{8CAA5029-54C9-4789-B6B7-DB3771CC8E9B}" dt="2025-09-27T08:12:14.883" v="68" actId="26606"/>
          <ac:spMkLst>
            <pc:docMk/>
            <pc:sldMk cId="2186920816" sldId="259"/>
            <ac:spMk id="14" creationId="{FBDCECDC-EEE3-4128-AA5E-82A8C08796E8}"/>
          </ac:spMkLst>
        </pc:spChg>
        <pc:spChg chg="add">
          <ac:chgData name="Nixis Lorena Carrero Candelas" userId="6962861bd0546fac" providerId="LiveId" clId="{8CAA5029-54C9-4789-B6B7-DB3771CC8E9B}" dt="2025-09-27T08:12:14.883" v="68" actId="26606"/>
          <ac:spMkLst>
            <pc:docMk/>
            <pc:sldMk cId="2186920816" sldId="259"/>
            <ac:spMk id="16" creationId="{4260EDE0-989C-4E16-AF94-F652294D828E}"/>
          </ac:spMkLst>
        </pc:spChg>
        <pc:spChg chg="add">
          <ac:chgData name="Nixis Lorena Carrero Candelas" userId="6962861bd0546fac" providerId="LiveId" clId="{8CAA5029-54C9-4789-B6B7-DB3771CC8E9B}" dt="2025-09-27T08:12:14.883" v="68" actId="26606"/>
          <ac:spMkLst>
            <pc:docMk/>
            <pc:sldMk cId="2186920816" sldId="259"/>
            <ac:spMk id="18" creationId="{1F3985C0-E548-44D2-B30E-F3E42DADE133}"/>
          </ac:spMkLst>
        </pc:spChg>
        <pc:picChg chg="add mod">
          <ac:chgData name="Nixis Lorena Carrero Candelas" userId="6962861bd0546fac" providerId="LiveId" clId="{8CAA5029-54C9-4789-B6B7-DB3771CC8E9B}" dt="2025-09-29T12:31:17.027" v="6527"/>
          <ac:picMkLst>
            <pc:docMk/>
            <pc:sldMk cId="2186920816" sldId="259"/>
            <ac:picMk id="3" creationId="{6167379D-EBD5-EB2E-732F-469BF2D46AD9}"/>
          </ac:picMkLst>
        </pc:picChg>
        <pc:cxnChg chg="add">
          <ac:chgData name="Nixis Lorena Carrero Candelas" userId="6962861bd0546fac" providerId="LiveId" clId="{8CAA5029-54C9-4789-B6B7-DB3771CC8E9B}" dt="2025-09-27T08:12:14.883" v="68" actId="26606"/>
          <ac:cxnSpMkLst>
            <pc:docMk/>
            <pc:sldMk cId="2186920816" sldId="259"/>
            <ac:cxnSpMk id="12" creationId="{89DF3DBB-17DD-4058-A944-5578E18A031E}"/>
          </ac:cxnSpMkLst>
        </pc:cxnChg>
      </pc:sldChg>
      <pc:sldChg chg="addSp modSp new mod modAnim modNotesTx">
        <pc:chgData name="Nixis Lorena Carrero Candelas" userId="6962861bd0546fac" providerId="LiveId" clId="{8CAA5029-54C9-4789-B6B7-DB3771CC8E9B}" dt="2025-09-29T13:39:48.044" v="7485" actId="20577"/>
        <pc:sldMkLst>
          <pc:docMk/>
          <pc:sldMk cId="956192882" sldId="260"/>
        </pc:sldMkLst>
        <pc:spChg chg="mod">
          <ac:chgData name="Nixis Lorena Carrero Candelas" userId="6962861bd0546fac" providerId="LiveId" clId="{8CAA5029-54C9-4789-B6B7-DB3771CC8E9B}" dt="2025-09-27T08:27:19.919" v="317" actId="113"/>
          <ac:spMkLst>
            <pc:docMk/>
            <pc:sldMk cId="956192882" sldId="260"/>
            <ac:spMk id="2" creationId="{7D4EDC18-3599-B64D-6922-8EE561CCCC34}"/>
          </ac:spMkLst>
        </pc:spChg>
        <pc:spChg chg="mod">
          <ac:chgData name="Nixis Lorena Carrero Candelas" userId="6962861bd0546fac" providerId="LiveId" clId="{8CAA5029-54C9-4789-B6B7-DB3771CC8E9B}" dt="2025-09-29T04:13:52.608" v="3582" actId="20577"/>
          <ac:spMkLst>
            <pc:docMk/>
            <pc:sldMk cId="956192882" sldId="260"/>
            <ac:spMk id="3" creationId="{F4063C1D-566A-34C4-4D3B-70C74182A5C9}"/>
          </ac:spMkLst>
        </pc:spChg>
        <pc:spChg chg="add mod">
          <ac:chgData name="Nixis Lorena Carrero Candelas" userId="6962861bd0546fac" providerId="LiveId" clId="{8CAA5029-54C9-4789-B6B7-DB3771CC8E9B}" dt="2025-09-29T04:14:09.508" v="3606" actId="20577"/>
          <ac:spMkLst>
            <pc:docMk/>
            <pc:sldMk cId="956192882" sldId="260"/>
            <ac:spMk id="4" creationId="{D54F36CA-FCFB-BF2E-0C05-208CEB519712}"/>
          </ac:spMkLst>
        </pc:spChg>
        <pc:spChg chg="add mod">
          <ac:chgData name="Nixis Lorena Carrero Candelas" userId="6962861bd0546fac" providerId="LiveId" clId="{8CAA5029-54C9-4789-B6B7-DB3771CC8E9B}" dt="2025-09-28T04:51:34.855" v="1641" actId="11"/>
          <ac:spMkLst>
            <pc:docMk/>
            <pc:sldMk cId="956192882" sldId="260"/>
            <ac:spMk id="5" creationId="{90281E58-6B26-03C6-DF6F-B1A3B5EBFEB3}"/>
          </ac:spMkLst>
        </pc:spChg>
        <pc:spChg chg="add mod">
          <ac:chgData name="Nixis Lorena Carrero Candelas" userId="6962861bd0546fac" providerId="LiveId" clId="{8CAA5029-54C9-4789-B6B7-DB3771CC8E9B}" dt="2025-09-28T04:52:13.502" v="1645" actId="11"/>
          <ac:spMkLst>
            <pc:docMk/>
            <pc:sldMk cId="956192882" sldId="260"/>
            <ac:spMk id="6" creationId="{9F450CB0-64CD-A675-E0B5-42784EA6DD0F}"/>
          </ac:spMkLst>
        </pc:spChg>
      </pc:sldChg>
      <pc:sldChg chg="addSp delSp modSp add del mod setBg delDesignElem chgLayout">
        <pc:chgData name="Nixis Lorena Carrero Candelas" userId="6962861bd0546fac" providerId="LiveId" clId="{8CAA5029-54C9-4789-B6B7-DB3771CC8E9B}" dt="2025-09-27T08:21:03.026" v="279" actId="47"/>
        <pc:sldMkLst>
          <pc:docMk/>
          <pc:sldMk cId="1678224295" sldId="261"/>
        </pc:sldMkLst>
      </pc:sldChg>
      <pc:sldChg chg="delSp add del setBg delDesignElem">
        <pc:chgData name="Nixis Lorena Carrero Candelas" userId="6962861bd0546fac" providerId="LiveId" clId="{8CAA5029-54C9-4789-B6B7-DB3771CC8E9B}" dt="2025-09-27T08:28:52.540" v="323" actId="47"/>
        <pc:sldMkLst>
          <pc:docMk/>
          <pc:sldMk cId="3951179325" sldId="261"/>
        </pc:sldMkLst>
      </pc:sldChg>
      <pc:sldChg chg="delSp modSp add del mod setBg modClrScheme delDesignElem chgLayout">
        <pc:chgData name="Nixis Lorena Carrero Candelas" userId="6962861bd0546fac" providerId="LiveId" clId="{8CAA5029-54C9-4789-B6B7-DB3771CC8E9B}" dt="2025-09-27T08:19:27.272" v="260" actId="47"/>
        <pc:sldMkLst>
          <pc:docMk/>
          <pc:sldMk cId="407548798" sldId="262"/>
        </pc:sldMkLst>
      </pc:sldChg>
      <pc:sldChg chg="modSp add mod ord modNotesTx">
        <pc:chgData name="Nixis Lorena Carrero Candelas" userId="6962861bd0546fac" providerId="LiveId" clId="{8CAA5029-54C9-4789-B6B7-DB3771CC8E9B}" dt="2025-09-29T13:39:55.427" v="7488" actId="20577"/>
        <pc:sldMkLst>
          <pc:docMk/>
          <pc:sldMk cId="1011424639" sldId="262"/>
        </pc:sldMkLst>
        <pc:spChg chg="mod">
          <ac:chgData name="Nixis Lorena Carrero Candelas" userId="6962861bd0546fac" providerId="LiveId" clId="{8CAA5029-54C9-4789-B6B7-DB3771CC8E9B}" dt="2025-09-28T04:44:38.079" v="1493" actId="20577"/>
          <ac:spMkLst>
            <pc:docMk/>
            <pc:sldMk cId="1011424639" sldId="262"/>
            <ac:spMk id="2" creationId="{6AC98D79-165B-1282-40B8-53015B2C75DE}"/>
          </ac:spMkLst>
        </pc:spChg>
      </pc:sldChg>
      <pc:sldChg chg="addSp delSp modSp add del mod ord setBg modClrScheme chgLayout modNotesTx">
        <pc:chgData name="Nixis Lorena Carrero Candelas" userId="6962861bd0546fac" providerId="LiveId" clId="{8CAA5029-54C9-4789-B6B7-DB3771CC8E9B}" dt="2025-09-28T05:02:49.932" v="1737" actId="47"/>
        <pc:sldMkLst>
          <pc:docMk/>
          <pc:sldMk cId="4077157419" sldId="263"/>
        </pc:sldMkLst>
        <pc:picChg chg="add del mod">
          <ac:chgData name="Nixis Lorena Carrero Candelas" userId="6962861bd0546fac" providerId="LiveId" clId="{8CAA5029-54C9-4789-B6B7-DB3771CC8E9B}" dt="2025-09-28T05:02:41.345" v="1734" actId="21"/>
          <ac:picMkLst>
            <pc:docMk/>
            <pc:sldMk cId="4077157419" sldId="263"/>
            <ac:picMk id="7" creationId="{98F6D583-8835-48D4-0FF5-5638C922702F}"/>
          </ac:picMkLst>
        </pc:picChg>
      </pc:sldChg>
      <pc:sldChg chg="modSp add del mod ord modNotesTx">
        <pc:chgData name="Nixis Lorena Carrero Candelas" userId="6962861bd0546fac" providerId="LiveId" clId="{8CAA5029-54C9-4789-B6B7-DB3771CC8E9B}" dt="2025-09-28T11:18:33.029" v="3088" actId="47"/>
        <pc:sldMkLst>
          <pc:docMk/>
          <pc:sldMk cId="618000881" sldId="264"/>
        </pc:sldMkLst>
      </pc:sldChg>
      <pc:sldChg chg="delSp modSp add del mod ord setBg delDesignElem modNotesTx">
        <pc:chgData name="Nixis Lorena Carrero Candelas" userId="6962861bd0546fac" providerId="LiveId" clId="{8CAA5029-54C9-4789-B6B7-DB3771CC8E9B}" dt="2025-09-28T06:20:48.024" v="2207" actId="47"/>
        <pc:sldMkLst>
          <pc:docMk/>
          <pc:sldMk cId="2660793092" sldId="265"/>
        </pc:sldMkLst>
      </pc:sldChg>
      <pc:sldChg chg="delSp modSp add del setBg delDesignElem modNotesTx">
        <pc:chgData name="Nixis Lorena Carrero Candelas" userId="6962861bd0546fac" providerId="LiveId" clId="{8CAA5029-54C9-4789-B6B7-DB3771CC8E9B}" dt="2025-09-28T11:42:11.936" v="3330" actId="2696"/>
        <pc:sldMkLst>
          <pc:docMk/>
          <pc:sldMk cId="3971274267" sldId="266"/>
        </pc:sldMkLst>
      </pc:sldChg>
      <pc:sldChg chg="delSp modSp add del mod setBg delDesignElem modNotesTx">
        <pc:chgData name="Nixis Lorena Carrero Candelas" userId="6962861bd0546fac" providerId="LiveId" clId="{8CAA5029-54C9-4789-B6B7-DB3771CC8E9B}" dt="2025-09-28T11:31:35.580" v="3224" actId="2696"/>
        <pc:sldMkLst>
          <pc:docMk/>
          <pc:sldMk cId="168559604" sldId="267"/>
        </pc:sldMkLst>
      </pc:sldChg>
      <pc:sldChg chg="modSp add del mod ord modNotesTx">
        <pc:chgData name="Nixis Lorena Carrero Candelas" userId="6962861bd0546fac" providerId="LiveId" clId="{8CAA5029-54C9-4789-B6B7-DB3771CC8E9B}" dt="2025-09-29T13:40:37.887" v="7499" actId="5793"/>
        <pc:sldMkLst>
          <pc:docMk/>
          <pc:sldMk cId="3671955742" sldId="268"/>
        </pc:sldMkLst>
        <pc:spChg chg="mod">
          <ac:chgData name="Nixis Lorena Carrero Candelas" userId="6962861bd0546fac" providerId="LiveId" clId="{8CAA5029-54C9-4789-B6B7-DB3771CC8E9B}" dt="2025-09-27T08:47:10.904" v="594" actId="20577"/>
          <ac:spMkLst>
            <pc:docMk/>
            <pc:sldMk cId="3671955742" sldId="268"/>
            <ac:spMk id="2" creationId="{124F1D71-FDDB-6A68-1F81-27115EA98B72}"/>
          </ac:spMkLst>
        </pc:spChg>
      </pc:sldChg>
      <pc:sldChg chg="addSp delSp modSp add del mod ord modClrScheme modAnim chgLayout modNotesTx">
        <pc:chgData name="Nixis Lorena Carrero Candelas" userId="6962861bd0546fac" providerId="LiveId" clId="{8CAA5029-54C9-4789-B6B7-DB3771CC8E9B}" dt="2025-09-29T13:40:26.601" v="7495" actId="20577"/>
        <pc:sldMkLst>
          <pc:docMk/>
          <pc:sldMk cId="2397092492" sldId="269"/>
        </pc:sldMkLst>
        <pc:spChg chg="add mod">
          <ac:chgData name="Nixis Lorena Carrero Candelas" userId="6962861bd0546fac" providerId="LiveId" clId="{8CAA5029-54C9-4789-B6B7-DB3771CC8E9B}" dt="2025-09-27T12:45:09.827" v="843" actId="27636"/>
          <ac:spMkLst>
            <pc:docMk/>
            <pc:sldMk cId="2397092492" sldId="269"/>
            <ac:spMk id="2" creationId="{401F788B-9202-923E-EF30-0C4155DBFFEB}"/>
          </ac:spMkLst>
        </pc:spChg>
        <pc:spChg chg="add mod">
          <ac:chgData name="Nixis Lorena Carrero Candelas" userId="6962861bd0546fac" providerId="LiveId" clId="{8CAA5029-54C9-4789-B6B7-DB3771CC8E9B}" dt="2025-09-29T10:44:08.948" v="6206" actId="1076"/>
          <ac:spMkLst>
            <pc:docMk/>
            <pc:sldMk cId="2397092492" sldId="269"/>
            <ac:spMk id="4" creationId="{9B96C719-995E-C4C6-4F53-8F308F4EE757}"/>
          </ac:spMkLst>
        </pc:spChg>
        <pc:spChg chg="add mod ord">
          <ac:chgData name="Nixis Lorena Carrero Candelas" userId="6962861bd0546fac" providerId="LiveId" clId="{8CAA5029-54C9-4789-B6B7-DB3771CC8E9B}" dt="2025-09-27T12:45:18.954" v="845" actId="700"/>
          <ac:spMkLst>
            <pc:docMk/>
            <pc:sldMk cId="2397092492" sldId="269"/>
            <ac:spMk id="5" creationId="{298A6EEA-7884-625D-3009-764F82D904BF}"/>
          </ac:spMkLst>
        </pc:spChg>
        <pc:spChg chg="add mod topLvl">
          <ac:chgData name="Nixis Lorena Carrero Candelas" userId="6962861bd0546fac" providerId="LiveId" clId="{8CAA5029-54C9-4789-B6B7-DB3771CC8E9B}" dt="2025-09-29T13:27:21.118" v="7447" actId="20577"/>
          <ac:spMkLst>
            <pc:docMk/>
            <pc:sldMk cId="2397092492" sldId="269"/>
            <ac:spMk id="7" creationId="{34B842BA-41BA-EC77-A798-369D1FAFA98F}"/>
          </ac:spMkLst>
        </pc:spChg>
        <pc:spChg chg="add mod topLvl">
          <ac:chgData name="Nixis Lorena Carrero Candelas" userId="6962861bd0546fac" providerId="LiveId" clId="{8CAA5029-54C9-4789-B6B7-DB3771CC8E9B}" dt="2025-09-27T12:58:35.264" v="968" actId="338"/>
          <ac:spMkLst>
            <pc:docMk/>
            <pc:sldMk cId="2397092492" sldId="269"/>
            <ac:spMk id="8" creationId="{3CACD667-D7EF-79D7-96C1-B42F08219AF8}"/>
          </ac:spMkLst>
        </pc:spChg>
        <pc:spChg chg="add mod topLvl">
          <ac:chgData name="Nixis Lorena Carrero Candelas" userId="6962861bd0546fac" providerId="LiveId" clId="{8CAA5029-54C9-4789-B6B7-DB3771CC8E9B}" dt="2025-09-27T12:58:35.264" v="968" actId="338"/>
          <ac:spMkLst>
            <pc:docMk/>
            <pc:sldMk cId="2397092492" sldId="269"/>
            <ac:spMk id="11" creationId="{B87E872A-20C6-FE0E-AF19-2D8C88B43EAA}"/>
          </ac:spMkLst>
        </pc:spChg>
        <pc:spChg chg="mod topLvl">
          <ac:chgData name="Nixis Lorena Carrero Candelas" userId="6962861bd0546fac" providerId="LiveId" clId="{8CAA5029-54C9-4789-B6B7-DB3771CC8E9B}" dt="2025-09-27T12:59:32.518" v="972" actId="338"/>
          <ac:spMkLst>
            <pc:docMk/>
            <pc:sldMk cId="2397092492" sldId="269"/>
            <ac:spMk id="23" creationId="{157E2E27-AA38-1D40-FF28-587F00BAB549}"/>
          </ac:spMkLst>
        </pc:spChg>
        <pc:spChg chg="mod topLvl">
          <ac:chgData name="Nixis Lorena Carrero Candelas" userId="6962861bd0546fac" providerId="LiveId" clId="{8CAA5029-54C9-4789-B6B7-DB3771CC8E9B}" dt="2025-09-27T12:59:32.518" v="972" actId="338"/>
          <ac:spMkLst>
            <pc:docMk/>
            <pc:sldMk cId="2397092492" sldId="269"/>
            <ac:spMk id="24" creationId="{A50412CD-4C47-9647-8258-7DC006DDAD51}"/>
          </ac:spMkLst>
        </pc:spChg>
        <pc:spChg chg="mod">
          <ac:chgData name="Nixis Lorena Carrero Candelas" userId="6962861bd0546fac" providerId="LiveId" clId="{8CAA5029-54C9-4789-B6B7-DB3771CC8E9B}" dt="2025-09-27T13:00:30.306" v="981" actId="165"/>
          <ac:spMkLst>
            <pc:docMk/>
            <pc:sldMk cId="2397092492" sldId="269"/>
            <ac:spMk id="27" creationId="{3237BC34-4925-3610-E8BA-427215EEEACE}"/>
          </ac:spMkLst>
        </pc:spChg>
        <pc:spChg chg="mod">
          <ac:chgData name="Nixis Lorena Carrero Candelas" userId="6962861bd0546fac" providerId="LiveId" clId="{8CAA5029-54C9-4789-B6B7-DB3771CC8E9B}" dt="2025-09-27T13:00:30.306" v="981" actId="165"/>
          <ac:spMkLst>
            <pc:docMk/>
            <pc:sldMk cId="2397092492" sldId="269"/>
            <ac:spMk id="28" creationId="{C60242AB-1397-B689-769B-1D882A815CE6}"/>
          </ac:spMkLst>
        </pc:spChg>
        <pc:spChg chg="add mod">
          <ac:chgData name="Nixis Lorena Carrero Candelas" userId="6962861bd0546fac" providerId="LiveId" clId="{8CAA5029-54C9-4789-B6B7-DB3771CC8E9B}" dt="2025-09-29T13:28:48.455" v="7478" actId="20577"/>
          <ac:spMkLst>
            <pc:docMk/>
            <pc:sldMk cId="2397092492" sldId="269"/>
            <ac:spMk id="35" creationId="{2A638501-E549-EF2E-A940-BCC68A381CE6}"/>
          </ac:spMkLst>
        </pc:spChg>
        <pc:spChg chg="add mod">
          <ac:chgData name="Nixis Lorena Carrero Candelas" userId="6962861bd0546fac" providerId="LiveId" clId="{8CAA5029-54C9-4789-B6B7-DB3771CC8E9B}" dt="2025-09-29T13:27:22.456" v="7448" actId="20577"/>
          <ac:spMkLst>
            <pc:docMk/>
            <pc:sldMk cId="2397092492" sldId="269"/>
            <ac:spMk id="36" creationId="{234E10DE-E38A-BF46-F9D0-45FED68D88AF}"/>
          </ac:spMkLst>
        </pc:spChg>
        <pc:grpChg chg="add mod topLvl">
          <ac:chgData name="Nixis Lorena Carrero Candelas" userId="6962861bd0546fac" providerId="LiveId" clId="{8CAA5029-54C9-4789-B6B7-DB3771CC8E9B}" dt="2025-09-27T13:01:31.103" v="990" actId="164"/>
          <ac:grpSpMkLst>
            <pc:docMk/>
            <pc:sldMk cId="2397092492" sldId="269"/>
            <ac:grpSpMk id="26" creationId="{08E42061-3AB5-675D-7F77-AA0BB5C67529}"/>
          </ac:grpSpMkLst>
        </pc:grpChg>
        <pc:grpChg chg="add mod">
          <ac:chgData name="Nixis Lorena Carrero Candelas" userId="6962861bd0546fac" providerId="LiveId" clId="{8CAA5029-54C9-4789-B6B7-DB3771CC8E9B}" dt="2025-09-27T13:01:20.194" v="988" actId="164"/>
          <ac:grpSpMkLst>
            <pc:docMk/>
            <pc:sldMk cId="2397092492" sldId="269"/>
            <ac:grpSpMk id="29" creationId="{7644AE06-9E44-CDBC-3C7B-2B84A9627EE3}"/>
          </ac:grpSpMkLst>
        </pc:grpChg>
        <pc:grpChg chg="add mod">
          <ac:chgData name="Nixis Lorena Carrero Candelas" userId="6962861bd0546fac" providerId="LiveId" clId="{8CAA5029-54C9-4789-B6B7-DB3771CC8E9B}" dt="2025-09-27T13:01:26.504" v="989" actId="164"/>
          <ac:grpSpMkLst>
            <pc:docMk/>
            <pc:sldMk cId="2397092492" sldId="269"/>
            <ac:grpSpMk id="31" creationId="{FA37FD7D-87FC-F3C3-C352-B24DB7BA66F7}"/>
          </ac:grpSpMkLst>
        </pc:grpChg>
        <pc:grpChg chg="add mod">
          <ac:chgData name="Nixis Lorena Carrero Candelas" userId="6962861bd0546fac" providerId="LiveId" clId="{8CAA5029-54C9-4789-B6B7-DB3771CC8E9B}" dt="2025-09-27T13:01:20.194" v="988" actId="164"/>
          <ac:grpSpMkLst>
            <pc:docMk/>
            <pc:sldMk cId="2397092492" sldId="269"/>
            <ac:grpSpMk id="37" creationId="{04EB6212-C5D4-22D8-1530-2F0F6FFFCEE9}"/>
          </ac:grpSpMkLst>
        </pc:grpChg>
        <pc:grpChg chg="add mod">
          <ac:chgData name="Nixis Lorena Carrero Candelas" userId="6962861bd0546fac" providerId="LiveId" clId="{8CAA5029-54C9-4789-B6B7-DB3771CC8E9B}" dt="2025-09-29T10:19:34.239" v="6113" actId="1076"/>
          <ac:grpSpMkLst>
            <pc:docMk/>
            <pc:sldMk cId="2397092492" sldId="269"/>
            <ac:grpSpMk id="38" creationId="{FB9A849A-CF80-9832-688C-57B6234B1CC1}"/>
          </ac:grpSpMkLst>
        </pc:grpChg>
        <pc:grpChg chg="add mod">
          <ac:chgData name="Nixis Lorena Carrero Candelas" userId="6962861bd0546fac" providerId="LiveId" clId="{8CAA5029-54C9-4789-B6B7-DB3771CC8E9B}" dt="2025-09-27T13:01:31.103" v="990" actId="164"/>
          <ac:grpSpMkLst>
            <pc:docMk/>
            <pc:sldMk cId="2397092492" sldId="269"/>
            <ac:grpSpMk id="39" creationId="{01D1ECB4-A0C6-B2FF-2810-354D63107640}"/>
          </ac:grpSpMkLst>
        </pc:grpChg>
      </pc:sldChg>
      <pc:sldChg chg="addSp delSp modSp add mod ord setBg addAnim setClrOvrMap modNotesTx">
        <pc:chgData name="Nixis Lorena Carrero Candelas" userId="6962861bd0546fac" providerId="LiveId" clId="{8CAA5029-54C9-4789-B6B7-DB3771CC8E9B}" dt="2025-09-29T13:40:28.568" v="7496" actId="20577"/>
        <pc:sldMkLst>
          <pc:docMk/>
          <pc:sldMk cId="3101136396" sldId="270"/>
        </pc:sldMkLst>
        <pc:spChg chg="mod">
          <ac:chgData name="Nixis Lorena Carrero Candelas" userId="6962861bd0546fac" providerId="LiveId" clId="{8CAA5029-54C9-4789-B6B7-DB3771CC8E9B}" dt="2025-09-27T13:27:56.291" v="1297" actId="26606"/>
          <ac:spMkLst>
            <pc:docMk/>
            <pc:sldMk cId="3101136396" sldId="270"/>
            <ac:spMk id="2" creationId="{EE8A4501-1D21-8040-7714-AA15B2B2E18C}"/>
          </ac:spMkLst>
        </pc:spChg>
        <pc:spChg chg="add">
          <ac:chgData name="Nixis Lorena Carrero Candelas" userId="6962861bd0546fac" providerId="LiveId" clId="{8CAA5029-54C9-4789-B6B7-DB3771CC8E9B}" dt="2025-09-27T13:27:56.291" v="1297" actId="26606"/>
          <ac:spMkLst>
            <pc:docMk/>
            <pc:sldMk cId="3101136396" sldId="270"/>
            <ac:spMk id="20" creationId="{F240A2FC-E2C3-458D-96B4-5DF9028D93A5}"/>
          </ac:spMkLst>
        </pc:spChg>
        <pc:spChg chg="add">
          <ac:chgData name="Nixis Lorena Carrero Candelas" userId="6962861bd0546fac" providerId="LiveId" clId="{8CAA5029-54C9-4789-B6B7-DB3771CC8E9B}" dt="2025-09-27T13:27:56.291" v="1297" actId="26606"/>
          <ac:spMkLst>
            <pc:docMk/>
            <pc:sldMk cId="3101136396" sldId="270"/>
            <ac:spMk id="21" creationId="{5F097929-F3D6-4D1F-8AFC-CF348171A9E1}"/>
          </ac:spMkLst>
        </pc:spChg>
        <pc:spChg chg="add">
          <ac:chgData name="Nixis Lorena Carrero Candelas" userId="6962861bd0546fac" providerId="LiveId" clId="{8CAA5029-54C9-4789-B6B7-DB3771CC8E9B}" dt="2025-09-27T13:27:56.291" v="1297" actId="26606"/>
          <ac:spMkLst>
            <pc:docMk/>
            <pc:sldMk cId="3101136396" sldId="270"/>
            <ac:spMk id="26" creationId="{34461041-8413-4023-ABA7-9E499B0AD995}"/>
          </ac:spMkLst>
        </pc:spChg>
        <pc:spChg chg="add">
          <ac:chgData name="Nixis Lorena Carrero Candelas" userId="6962861bd0546fac" providerId="LiveId" clId="{8CAA5029-54C9-4789-B6B7-DB3771CC8E9B}" dt="2025-09-27T13:27:56.291" v="1297" actId="26606"/>
          <ac:spMkLst>
            <pc:docMk/>
            <pc:sldMk cId="3101136396" sldId="270"/>
            <ac:spMk id="32" creationId="{D841E764-4629-49E0-994A-6F92FEFB9B5D}"/>
          </ac:spMkLst>
        </pc:spChg>
        <pc:spChg chg="add">
          <ac:chgData name="Nixis Lorena Carrero Candelas" userId="6962861bd0546fac" providerId="LiveId" clId="{8CAA5029-54C9-4789-B6B7-DB3771CC8E9B}" dt="2025-09-27T13:27:56.291" v="1297" actId="26606"/>
          <ac:spMkLst>
            <pc:docMk/>
            <pc:sldMk cId="3101136396" sldId="270"/>
            <ac:spMk id="34" creationId="{95635077-9890-4CC8-9792-28743EBFE01D}"/>
          </ac:spMkLst>
        </pc:spChg>
        <pc:picChg chg="mod">
          <ac:chgData name="Nixis Lorena Carrero Candelas" userId="6962861bd0546fac" providerId="LiveId" clId="{8CAA5029-54C9-4789-B6B7-DB3771CC8E9B}" dt="2025-09-27T13:29:21.704" v="1303" actId="1076"/>
          <ac:picMkLst>
            <pc:docMk/>
            <pc:sldMk cId="3101136396" sldId="270"/>
            <ac:picMk id="28" creationId="{8BDD6EDD-9ABD-5150-5F2F-25DAE1644071}"/>
          </ac:picMkLst>
        </pc:picChg>
      </pc:sldChg>
      <pc:sldChg chg="modSp new del mod">
        <pc:chgData name="Nixis Lorena Carrero Candelas" userId="6962861bd0546fac" providerId="LiveId" clId="{8CAA5029-54C9-4789-B6B7-DB3771CC8E9B}" dt="2025-09-27T08:56:55.533" v="667" actId="47"/>
        <pc:sldMkLst>
          <pc:docMk/>
          <pc:sldMk cId="2223115057" sldId="271"/>
        </pc:sldMkLst>
      </pc:sldChg>
      <pc:sldChg chg="addSp delSp modSp add mod ord setBg delDesignElem chgLayout modNotesTx">
        <pc:chgData name="Nixis Lorena Carrero Candelas" userId="6962861bd0546fac" providerId="LiveId" clId="{8CAA5029-54C9-4789-B6B7-DB3771CC8E9B}" dt="2025-09-29T13:40:31.298" v="7497" actId="20577"/>
        <pc:sldMkLst>
          <pc:docMk/>
          <pc:sldMk cId="2418385915" sldId="272"/>
        </pc:sldMkLst>
        <pc:spChg chg="mod ord">
          <ac:chgData name="Nixis Lorena Carrero Candelas" userId="6962861bd0546fac" providerId="LiveId" clId="{8CAA5029-54C9-4789-B6B7-DB3771CC8E9B}" dt="2025-09-27T08:58:41.999" v="686" actId="700"/>
          <ac:spMkLst>
            <pc:docMk/>
            <pc:sldMk cId="2418385915" sldId="272"/>
            <ac:spMk id="2" creationId="{98C7C647-189E-61C3-A271-AAB1C5C05AF2}"/>
          </ac:spMkLst>
        </pc:spChg>
        <pc:spChg chg="add mod ord">
          <ac:chgData name="Nixis Lorena Carrero Candelas" userId="6962861bd0546fac" providerId="LiveId" clId="{8CAA5029-54C9-4789-B6B7-DB3771CC8E9B}" dt="2025-09-27T08:59:20.339" v="690" actId="255"/>
          <ac:spMkLst>
            <pc:docMk/>
            <pc:sldMk cId="2418385915" sldId="272"/>
            <ac:spMk id="4" creationId="{EC8D06B6-BEBB-B669-5C8A-3CFDE712F4AE}"/>
          </ac:spMkLst>
        </pc:spChg>
        <pc:spChg chg="add del">
          <ac:chgData name="Nixis Lorena Carrero Candelas" userId="6962861bd0546fac" providerId="LiveId" clId="{8CAA5029-54C9-4789-B6B7-DB3771CC8E9B}" dt="2025-09-27T08:58:41.999" v="686" actId="700"/>
          <ac:spMkLst>
            <pc:docMk/>
            <pc:sldMk cId="2418385915" sldId="272"/>
            <ac:spMk id="9" creationId="{DE1F88EA-5B85-4782-9A95-9C738F48EC17}"/>
          </ac:spMkLst>
        </pc:spChg>
        <pc:spChg chg="add del">
          <ac:chgData name="Nixis Lorena Carrero Candelas" userId="6962861bd0546fac" providerId="LiveId" clId="{8CAA5029-54C9-4789-B6B7-DB3771CC8E9B}" dt="2025-09-27T08:58:41.999" v="686" actId="700"/>
          <ac:spMkLst>
            <pc:docMk/>
            <pc:sldMk cId="2418385915" sldId="272"/>
            <ac:spMk id="11" creationId="{E9A9E663-1F8A-406B-B295-B1EF8596D1D5}"/>
          </ac:spMkLst>
        </pc:spChg>
        <pc:spChg chg="add del">
          <ac:chgData name="Nixis Lorena Carrero Candelas" userId="6962861bd0546fac" providerId="LiveId" clId="{8CAA5029-54C9-4789-B6B7-DB3771CC8E9B}" dt="2025-09-27T08:58:41.999" v="686" actId="700"/>
          <ac:spMkLst>
            <pc:docMk/>
            <pc:sldMk cId="2418385915" sldId="272"/>
            <ac:spMk id="15" creationId="{E54CE3AD-C754-4F1E-A76F-1EDDF71796A0}"/>
          </ac:spMkLst>
        </pc:spChg>
        <pc:spChg chg="add del">
          <ac:chgData name="Nixis Lorena Carrero Candelas" userId="6962861bd0546fac" providerId="LiveId" clId="{8CAA5029-54C9-4789-B6B7-DB3771CC8E9B}" dt="2025-09-27T08:58:41.999" v="686" actId="700"/>
          <ac:spMkLst>
            <pc:docMk/>
            <pc:sldMk cId="2418385915" sldId="272"/>
            <ac:spMk id="17" creationId="{D238B743-4443-4735-BFC2-B514F64099E8}"/>
          </ac:spMkLst>
        </pc:spChg>
        <pc:cxnChg chg="add del">
          <ac:chgData name="Nixis Lorena Carrero Candelas" userId="6962861bd0546fac" providerId="LiveId" clId="{8CAA5029-54C9-4789-B6B7-DB3771CC8E9B}" dt="2025-09-27T08:58:41.999" v="686" actId="700"/>
          <ac:cxnSpMkLst>
            <pc:docMk/>
            <pc:sldMk cId="2418385915" sldId="272"/>
            <ac:cxnSpMk id="13" creationId="{EC97561C-9294-4114-A5D6-9CF6CF68AC74}"/>
          </ac:cxnSpMkLst>
        </pc:cxnChg>
      </pc:sldChg>
      <pc:sldChg chg="addSp delSp modSp add mod ord delAnim modAnim modNotesTx">
        <pc:chgData name="Nixis Lorena Carrero Candelas" userId="6962861bd0546fac" providerId="LiveId" clId="{8CAA5029-54C9-4789-B6B7-DB3771CC8E9B}" dt="2025-09-29T13:39:58.976" v="7489" actId="20577"/>
        <pc:sldMkLst>
          <pc:docMk/>
          <pc:sldMk cId="493173484" sldId="273"/>
        </pc:sldMkLst>
        <pc:spChg chg="mod">
          <ac:chgData name="Nixis Lorena Carrero Candelas" userId="6962861bd0546fac" providerId="LiveId" clId="{8CAA5029-54C9-4789-B6B7-DB3771CC8E9B}" dt="2025-09-28T05:01:22.396" v="1731" actId="20577"/>
          <ac:spMkLst>
            <pc:docMk/>
            <pc:sldMk cId="493173484" sldId="273"/>
            <ac:spMk id="2" creationId="{9D1AC923-7754-A319-3D73-B56AE863FE94}"/>
          </ac:spMkLst>
        </pc:spChg>
        <pc:spChg chg="del mod">
          <ac:chgData name="Nixis Lorena Carrero Candelas" userId="6962861bd0546fac" providerId="LiveId" clId="{8CAA5029-54C9-4789-B6B7-DB3771CC8E9B}" dt="2025-09-28T06:04:30.495" v="1984" actId="21"/>
          <ac:spMkLst>
            <pc:docMk/>
            <pc:sldMk cId="493173484" sldId="273"/>
            <ac:spMk id="3" creationId="{59A2B56D-136B-2A78-B095-CAA9FCA7C15B}"/>
          </ac:spMkLst>
        </pc:spChg>
        <pc:spChg chg="add mod">
          <ac:chgData name="Nixis Lorena Carrero Candelas" userId="6962861bd0546fac" providerId="LiveId" clId="{8CAA5029-54C9-4789-B6B7-DB3771CC8E9B}" dt="2025-09-29T05:38:10.190" v="4424" actId="164"/>
          <ac:spMkLst>
            <pc:docMk/>
            <pc:sldMk cId="493173484" sldId="273"/>
            <ac:spMk id="3" creationId="{6BF30CBA-364B-9261-3B4A-EDC78B92C24E}"/>
          </ac:spMkLst>
        </pc:spChg>
        <pc:spChg chg="mod">
          <ac:chgData name="Nixis Lorena Carrero Candelas" userId="6962861bd0546fac" providerId="LiveId" clId="{8CAA5029-54C9-4789-B6B7-DB3771CC8E9B}" dt="2025-09-29T06:34:01.692" v="5244" actId="20577"/>
          <ac:spMkLst>
            <pc:docMk/>
            <pc:sldMk cId="493173484" sldId="273"/>
            <ac:spMk id="4" creationId="{91EFA34E-6782-6134-FB76-DB0395C9F77D}"/>
          </ac:spMkLst>
        </pc:spChg>
        <pc:spChg chg="add mod">
          <ac:chgData name="Nixis Lorena Carrero Candelas" userId="6962861bd0546fac" providerId="LiveId" clId="{8CAA5029-54C9-4789-B6B7-DB3771CC8E9B}" dt="2025-09-29T05:38:10.190" v="4424" actId="164"/>
          <ac:spMkLst>
            <pc:docMk/>
            <pc:sldMk cId="493173484" sldId="273"/>
            <ac:spMk id="5" creationId="{E69B3C22-9DF7-F11A-6164-75705A0252D8}"/>
          </ac:spMkLst>
        </pc:spChg>
        <pc:spChg chg="add mod">
          <ac:chgData name="Nixis Lorena Carrero Candelas" userId="6962861bd0546fac" providerId="LiveId" clId="{8CAA5029-54C9-4789-B6B7-DB3771CC8E9B}" dt="2025-09-29T12:24:24.672" v="6508" actId="164"/>
          <ac:spMkLst>
            <pc:docMk/>
            <pc:sldMk cId="493173484" sldId="273"/>
            <ac:spMk id="6" creationId="{B16486F4-CE68-66BE-865D-CE6B4B558611}"/>
          </ac:spMkLst>
        </pc:spChg>
        <pc:spChg chg="add del mod">
          <ac:chgData name="Nixis Lorena Carrero Candelas" userId="6962861bd0546fac" providerId="LiveId" clId="{8CAA5029-54C9-4789-B6B7-DB3771CC8E9B}" dt="2025-09-29T05:12:24.779" v="3946" actId="478"/>
          <ac:spMkLst>
            <pc:docMk/>
            <pc:sldMk cId="493173484" sldId="273"/>
            <ac:spMk id="7" creationId="{1603D1B7-3FFF-B317-CD45-1C9A653C1310}"/>
          </ac:spMkLst>
        </pc:spChg>
        <pc:spChg chg="add mod">
          <ac:chgData name="Nixis Lorena Carrero Candelas" userId="6962861bd0546fac" providerId="LiveId" clId="{8CAA5029-54C9-4789-B6B7-DB3771CC8E9B}" dt="2025-09-29T05:30:42.685" v="4088" actId="164"/>
          <ac:spMkLst>
            <pc:docMk/>
            <pc:sldMk cId="493173484" sldId="273"/>
            <ac:spMk id="8" creationId="{77428003-038F-6001-C3AE-75705FA65E10}"/>
          </ac:spMkLst>
        </pc:spChg>
        <pc:spChg chg="add mod">
          <ac:chgData name="Nixis Lorena Carrero Candelas" userId="6962861bd0546fac" providerId="LiveId" clId="{8CAA5029-54C9-4789-B6B7-DB3771CC8E9B}" dt="2025-09-29T05:30:42.685" v="4088" actId="164"/>
          <ac:spMkLst>
            <pc:docMk/>
            <pc:sldMk cId="493173484" sldId="273"/>
            <ac:spMk id="13" creationId="{42C993BC-BA13-9512-3C7E-8679AB10B8F8}"/>
          </ac:spMkLst>
        </pc:spChg>
        <pc:spChg chg="add mod topLvl">
          <ac:chgData name="Nixis Lorena Carrero Candelas" userId="6962861bd0546fac" providerId="LiveId" clId="{8CAA5029-54C9-4789-B6B7-DB3771CC8E9B}" dt="2025-09-29T12:25:37.729" v="6518" actId="164"/>
          <ac:spMkLst>
            <pc:docMk/>
            <pc:sldMk cId="493173484" sldId="273"/>
            <ac:spMk id="18" creationId="{FE175CFA-1D2A-C617-156F-2C0316E9E14C}"/>
          </ac:spMkLst>
        </pc:spChg>
        <pc:spChg chg="add mod topLvl">
          <ac:chgData name="Nixis Lorena Carrero Candelas" userId="6962861bd0546fac" providerId="LiveId" clId="{8CAA5029-54C9-4789-B6B7-DB3771CC8E9B}" dt="2025-09-29T06:20:44.946" v="5015" actId="164"/>
          <ac:spMkLst>
            <pc:docMk/>
            <pc:sldMk cId="493173484" sldId="273"/>
            <ac:spMk id="19" creationId="{2A9E4F79-E8FC-646A-031E-EFFDF353B1CC}"/>
          </ac:spMkLst>
        </pc:spChg>
        <pc:spChg chg="add del mod">
          <ac:chgData name="Nixis Lorena Carrero Candelas" userId="6962861bd0546fac" providerId="LiveId" clId="{8CAA5029-54C9-4789-B6B7-DB3771CC8E9B}" dt="2025-09-28T06:04:36.323" v="1985" actId="478"/>
          <ac:spMkLst>
            <pc:docMk/>
            <pc:sldMk cId="493173484" sldId="273"/>
            <ac:spMk id="19" creationId="{86C8520C-CAF6-80EB-0B95-433BFF325783}"/>
          </ac:spMkLst>
        </pc:spChg>
        <pc:spChg chg="add mod">
          <ac:chgData name="Nixis Lorena Carrero Candelas" userId="6962861bd0546fac" providerId="LiveId" clId="{8CAA5029-54C9-4789-B6B7-DB3771CC8E9B}" dt="2025-09-28T06:04:38.167" v="1986"/>
          <ac:spMkLst>
            <pc:docMk/>
            <pc:sldMk cId="493173484" sldId="273"/>
            <ac:spMk id="20" creationId="{59A2B56D-136B-2A78-B095-CAA9FCA7C15B}"/>
          </ac:spMkLst>
        </pc:spChg>
        <pc:spChg chg="add mod topLvl">
          <ac:chgData name="Nixis Lorena Carrero Candelas" userId="6962861bd0546fac" providerId="LiveId" clId="{8CAA5029-54C9-4789-B6B7-DB3771CC8E9B}" dt="2025-09-29T06:20:44.946" v="5015" actId="164"/>
          <ac:spMkLst>
            <pc:docMk/>
            <pc:sldMk cId="493173484" sldId="273"/>
            <ac:spMk id="21" creationId="{E2FCBEC8-8E45-09FF-2A93-657F8D2D9A79}"/>
          </ac:spMkLst>
        </pc:spChg>
        <pc:spChg chg="add mod topLvl">
          <ac:chgData name="Nixis Lorena Carrero Candelas" userId="6962861bd0546fac" providerId="LiveId" clId="{8CAA5029-54C9-4789-B6B7-DB3771CC8E9B}" dt="2025-09-29T06:20:44.946" v="5015" actId="164"/>
          <ac:spMkLst>
            <pc:docMk/>
            <pc:sldMk cId="493173484" sldId="273"/>
            <ac:spMk id="22" creationId="{F367AF7B-A4AC-F49F-B85F-80F2546EB5A7}"/>
          </ac:spMkLst>
        </pc:spChg>
        <pc:spChg chg="add mod">
          <ac:chgData name="Nixis Lorena Carrero Candelas" userId="6962861bd0546fac" providerId="LiveId" clId="{8CAA5029-54C9-4789-B6B7-DB3771CC8E9B}" dt="2025-09-29T06:20:44.946" v="5015" actId="164"/>
          <ac:spMkLst>
            <pc:docMk/>
            <pc:sldMk cId="493173484" sldId="273"/>
            <ac:spMk id="26" creationId="{D48C0619-3040-86CE-C9BC-82A329E2D38B}"/>
          </ac:spMkLst>
        </pc:spChg>
        <pc:grpChg chg="add mod">
          <ac:chgData name="Nixis Lorena Carrero Candelas" userId="6962861bd0546fac" providerId="LiveId" clId="{8CAA5029-54C9-4789-B6B7-DB3771CC8E9B}" dt="2025-09-29T12:24:24.672" v="6508" actId="164"/>
          <ac:grpSpMkLst>
            <pc:docMk/>
            <pc:sldMk cId="493173484" sldId="273"/>
            <ac:grpSpMk id="7" creationId="{4DE9DA4B-CC94-63B6-326E-B74ECA64965C}"/>
          </ac:grpSpMkLst>
        </pc:grpChg>
        <pc:grpChg chg="add mod">
          <ac:chgData name="Nixis Lorena Carrero Candelas" userId="6962861bd0546fac" providerId="LiveId" clId="{8CAA5029-54C9-4789-B6B7-DB3771CC8E9B}" dt="2025-09-29T12:25:37.729" v="6518" actId="164"/>
          <ac:grpSpMkLst>
            <pc:docMk/>
            <pc:sldMk cId="493173484" sldId="273"/>
            <ac:grpSpMk id="10" creationId="{E4E1689F-1684-4E53-A0AC-76DBE6B9296B}"/>
          </ac:grpSpMkLst>
        </pc:grpChg>
        <pc:grpChg chg="add mod">
          <ac:chgData name="Nixis Lorena Carrero Candelas" userId="6962861bd0546fac" providerId="LiveId" clId="{8CAA5029-54C9-4789-B6B7-DB3771CC8E9B}" dt="2025-09-29T12:24:24.672" v="6508" actId="164"/>
          <ac:grpSpMkLst>
            <pc:docMk/>
            <pc:sldMk cId="493173484" sldId="273"/>
            <ac:grpSpMk id="15" creationId="{E22364F1-2942-71BB-DCF0-9235897F3B1B}"/>
          </ac:grpSpMkLst>
        </pc:grpChg>
        <pc:grpChg chg="add del mod">
          <ac:chgData name="Nixis Lorena Carrero Candelas" userId="6962861bd0546fac" providerId="LiveId" clId="{8CAA5029-54C9-4789-B6B7-DB3771CC8E9B}" dt="2025-09-29T06:15:31.278" v="4922" actId="165"/>
          <ac:grpSpMkLst>
            <pc:docMk/>
            <pc:sldMk cId="493173484" sldId="273"/>
            <ac:grpSpMk id="23" creationId="{C5EAAD55-3ED8-50E0-A5A2-F31EB9143F45}"/>
          </ac:grpSpMkLst>
        </pc:grpChg>
        <pc:grpChg chg="add mod">
          <ac:chgData name="Nixis Lorena Carrero Candelas" userId="6962861bd0546fac" providerId="LiveId" clId="{8CAA5029-54C9-4789-B6B7-DB3771CC8E9B}" dt="2025-09-29T12:24:24.672" v="6508" actId="164"/>
          <ac:grpSpMkLst>
            <pc:docMk/>
            <pc:sldMk cId="493173484" sldId="273"/>
            <ac:grpSpMk id="24" creationId="{330CD52D-FC15-CCF9-F73A-64B4FF243B3D}"/>
          </ac:grpSpMkLst>
        </pc:grpChg>
        <pc:grpChg chg="add mod">
          <ac:chgData name="Nixis Lorena Carrero Candelas" userId="6962861bd0546fac" providerId="LiveId" clId="{8CAA5029-54C9-4789-B6B7-DB3771CC8E9B}" dt="2025-09-29T05:59:06.949" v="4766" actId="164"/>
          <ac:grpSpMkLst>
            <pc:docMk/>
            <pc:sldMk cId="493173484" sldId="273"/>
            <ac:grpSpMk id="25" creationId="{FD66AF96-586E-9283-5C5B-A64BAA5A4B25}"/>
          </ac:grpSpMkLst>
        </pc:grpChg>
        <pc:grpChg chg="add mod">
          <ac:chgData name="Nixis Lorena Carrero Candelas" userId="6962861bd0546fac" providerId="LiveId" clId="{8CAA5029-54C9-4789-B6B7-DB3771CC8E9B}" dt="2025-09-29T12:25:37.729" v="6518" actId="164"/>
          <ac:grpSpMkLst>
            <pc:docMk/>
            <pc:sldMk cId="493173484" sldId="273"/>
            <ac:grpSpMk id="27" creationId="{DC4DB4B9-4CC9-789A-3BDB-CD379CCB82A7}"/>
          </ac:grpSpMkLst>
        </pc:grpChg>
        <pc:picChg chg="add del mod">
          <ac:chgData name="Nixis Lorena Carrero Candelas" userId="6962861bd0546fac" providerId="LiveId" clId="{8CAA5029-54C9-4789-B6B7-DB3771CC8E9B}" dt="2025-09-28T05:23:07.121" v="1811" actId="478"/>
          <ac:picMkLst>
            <pc:docMk/>
            <pc:sldMk cId="493173484" sldId="273"/>
            <ac:picMk id="6" creationId="{D5BFD848-35ED-0A44-7AE2-221FAD4D11A8}"/>
          </ac:picMkLst>
        </pc:picChg>
        <pc:picChg chg="add del mod">
          <ac:chgData name="Nixis Lorena Carrero Candelas" userId="6962861bd0546fac" providerId="LiveId" clId="{8CAA5029-54C9-4789-B6B7-DB3771CC8E9B}" dt="2025-09-28T05:14:52.840" v="1760" actId="478"/>
          <ac:picMkLst>
            <pc:docMk/>
            <pc:sldMk cId="493173484" sldId="273"/>
            <ac:picMk id="7" creationId="{98F6D583-8835-48D4-0FF5-5638C922702F}"/>
          </ac:picMkLst>
        </pc:picChg>
        <pc:picChg chg="add mod modCrop">
          <ac:chgData name="Nixis Lorena Carrero Candelas" userId="6962861bd0546fac" providerId="LiveId" clId="{8CAA5029-54C9-4789-B6B7-DB3771CC8E9B}" dt="2025-09-28T06:05:42.045" v="1994" actId="1076"/>
          <ac:picMkLst>
            <pc:docMk/>
            <pc:sldMk cId="493173484" sldId="273"/>
            <ac:picMk id="9" creationId="{38DD318C-0150-AE30-6B27-C562901A94E4}"/>
          </ac:picMkLst>
        </pc:picChg>
        <pc:picChg chg="del mod">
          <ac:chgData name="Nixis Lorena Carrero Candelas" userId="6962861bd0546fac" providerId="LiveId" clId="{8CAA5029-54C9-4789-B6B7-DB3771CC8E9B}" dt="2025-09-28T05:02:10.810" v="1733" actId="478"/>
          <ac:picMkLst>
            <pc:docMk/>
            <pc:sldMk cId="493173484" sldId="273"/>
            <ac:picMk id="10" creationId="{50DF520A-0322-8581-44D0-13BE2E2112BB}"/>
          </ac:picMkLst>
        </pc:picChg>
        <pc:picChg chg="add mod">
          <ac:chgData name="Nixis Lorena Carrero Candelas" userId="6962861bd0546fac" providerId="LiveId" clId="{8CAA5029-54C9-4789-B6B7-DB3771CC8E9B}" dt="2025-09-28T05:23:18.833" v="1815" actId="1076"/>
          <ac:picMkLst>
            <pc:docMk/>
            <pc:sldMk cId="493173484" sldId="273"/>
            <ac:picMk id="12" creationId="{72FB3D05-88F3-511E-16E5-80E23A9012FB}"/>
          </ac:picMkLst>
        </pc:picChg>
        <pc:picChg chg="add mod">
          <ac:chgData name="Nixis Lorena Carrero Candelas" userId="6962861bd0546fac" providerId="LiveId" clId="{8CAA5029-54C9-4789-B6B7-DB3771CC8E9B}" dt="2025-09-29T05:59:06.949" v="4766" actId="164"/>
          <ac:picMkLst>
            <pc:docMk/>
            <pc:sldMk cId="493173484" sldId="273"/>
            <ac:picMk id="14" creationId="{65E68454-82E2-3B9A-BD50-9408E9141C7C}"/>
          </ac:picMkLst>
        </pc:picChg>
        <pc:picChg chg="add mod modCrop">
          <ac:chgData name="Nixis Lorena Carrero Candelas" userId="6962861bd0546fac" providerId="LiveId" clId="{8CAA5029-54C9-4789-B6B7-DB3771CC8E9B}" dt="2025-09-29T05:59:06.949" v="4766" actId="164"/>
          <ac:picMkLst>
            <pc:docMk/>
            <pc:sldMk cId="493173484" sldId="273"/>
            <ac:picMk id="16" creationId="{3EF50EA3-0951-CC60-F3CE-A3FEE68D7C5D}"/>
          </ac:picMkLst>
        </pc:picChg>
        <pc:picChg chg="add mod modCrop">
          <ac:chgData name="Nixis Lorena Carrero Candelas" userId="6962861bd0546fac" providerId="LiveId" clId="{8CAA5029-54C9-4789-B6B7-DB3771CC8E9B}" dt="2025-09-29T05:59:06.949" v="4766" actId="164"/>
          <ac:picMkLst>
            <pc:docMk/>
            <pc:sldMk cId="493173484" sldId="273"/>
            <ac:picMk id="17" creationId="{A5E0E5E8-B6DC-0E98-67B7-5270FB0A79A3}"/>
          </ac:picMkLst>
        </pc:picChg>
        <pc:cxnChg chg="add mod">
          <ac:chgData name="Nixis Lorena Carrero Candelas" userId="6962861bd0546fac" providerId="LiveId" clId="{8CAA5029-54C9-4789-B6B7-DB3771CC8E9B}" dt="2025-09-29T12:24:24.672" v="6508" actId="164"/>
          <ac:cxnSpMkLst>
            <pc:docMk/>
            <pc:sldMk cId="493173484" sldId="273"/>
            <ac:cxnSpMk id="11" creationId="{5386043C-367C-164C-017F-8AB137490500}"/>
          </ac:cxnSpMkLst>
        </pc:cxnChg>
      </pc:sldChg>
      <pc:sldChg chg="addSp delSp modSp add del mod modClrScheme chgLayout">
        <pc:chgData name="Nixis Lorena Carrero Candelas" userId="6962861bd0546fac" providerId="LiveId" clId="{8CAA5029-54C9-4789-B6B7-DB3771CC8E9B}" dt="2025-09-27T12:37:27.566" v="813" actId="2696"/>
        <pc:sldMkLst>
          <pc:docMk/>
          <pc:sldMk cId="2064183197" sldId="273"/>
        </pc:sldMkLst>
      </pc:sldChg>
      <pc:sldChg chg="addSp delSp modSp add mod ord delAnim modAnim modNotesTx">
        <pc:chgData name="Nixis Lorena Carrero Candelas" userId="6962861bd0546fac" providerId="LiveId" clId="{8CAA5029-54C9-4789-B6B7-DB3771CC8E9B}" dt="2025-09-29T13:40:07.918" v="7491" actId="5793"/>
        <pc:sldMkLst>
          <pc:docMk/>
          <pc:sldMk cId="68660836" sldId="274"/>
        </pc:sldMkLst>
        <pc:spChg chg="mod">
          <ac:chgData name="Nixis Lorena Carrero Candelas" userId="6962861bd0546fac" providerId="LiveId" clId="{8CAA5029-54C9-4789-B6B7-DB3771CC8E9B}" dt="2025-09-28T06:22:36.980" v="2273" actId="113"/>
          <ac:spMkLst>
            <pc:docMk/>
            <pc:sldMk cId="68660836" sldId="274"/>
            <ac:spMk id="2" creationId="{92BD4500-28DE-BF1C-9AEB-F5DAA30E0D7B}"/>
          </ac:spMkLst>
        </pc:spChg>
        <pc:spChg chg="mod">
          <ac:chgData name="Nixis Lorena Carrero Candelas" userId="6962861bd0546fac" providerId="LiveId" clId="{8CAA5029-54C9-4789-B6B7-DB3771CC8E9B}" dt="2025-09-29T07:12:13.276" v="5253" actId="20577"/>
          <ac:spMkLst>
            <pc:docMk/>
            <pc:sldMk cId="68660836" sldId="274"/>
            <ac:spMk id="3" creationId="{0CB732E3-9810-01A1-2250-FE1ED457BEEA}"/>
          </ac:spMkLst>
        </pc:spChg>
        <pc:spChg chg="mod">
          <ac:chgData name="Nixis Lorena Carrero Candelas" userId="6962861bd0546fac" providerId="LiveId" clId="{8CAA5029-54C9-4789-B6B7-DB3771CC8E9B}" dt="2025-09-29T07:12:40.539" v="5259" actId="1076"/>
          <ac:spMkLst>
            <pc:docMk/>
            <pc:sldMk cId="68660836" sldId="274"/>
            <ac:spMk id="4" creationId="{2E86442B-3418-128B-7EF0-F4B03AEF689F}"/>
          </ac:spMkLst>
        </pc:spChg>
        <pc:spChg chg="add mod">
          <ac:chgData name="Nixis Lorena Carrero Candelas" userId="6962861bd0546fac" providerId="LiveId" clId="{8CAA5029-54C9-4789-B6B7-DB3771CC8E9B}" dt="2025-09-28T07:51:58.949" v="2996" actId="20577"/>
          <ac:spMkLst>
            <pc:docMk/>
            <pc:sldMk cId="68660836" sldId="274"/>
            <ac:spMk id="7" creationId="{91C471E5-8E34-342D-FBBD-85CE3DBB1D41}"/>
          </ac:spMkLst>
        </pc:spChg>
        <pc:spChg chg="add mod">
          <ac:chgData name="Nixis Lorena Carrero Candelas" userId="6962861bd0546fac" providerId="LiveId" clId="{8CAA5029-54C9-4789-B6B7-DB3771CC8E9B}" dt="2025-09-29T07:12:47.442" v="5260" actId="1076"/>
          <ac:spMkLst>
            <pc:docMk/>
            <pc:sldMk cId="68660836" sldId="274"/>
            <ac:spMk id="8" creationId="{33D66821-767E-7D26-6BB0-6177BEC8878E}"/>
          </ac:spMkLst>
        </pc:spChg>
        <pc:spChg chg="add mod">
          <ac:chgData name="Nixis Lorena Carrero Candelas" userId="6962861bd0546fac" providerId="LiveId" clId="{8CAA5029-54C9-4789-B6B7-DB3771CC8E9B}" dt="2025-09-29T07:12:52.162" v="5261" actId="1076"/>
          <ac:spMkLst>
            <pc:docMk/>
            <pc:sldMk cId="68660836" sldId="274"/>
            <ac:spMk id="9" creationId="{689886CA-D6B4-5012-28D4-D9C3AC5172DE}"/>
          </ac:spMkLst>
        </pc:spChg>
        <pc:spChg chg="add del mod">
          <ac:chgData name="Nixis Lorena Carrero Candelas" userId="6962861bd0546fac" providerId="LiveId" clId="{8CAA5029-54C9-4789-B6B7-DB3771CC8E9B}" dt="2025-09-28T07:06:18.285" v="2576" actId="478"/>
          <ac:spMkLst>
            <pc:docMk/>
            <pc:sldMk cId="68660836" sldId="274"/>
            <ac:spMk id="11" creationId="{6786C4CB-40F8-9160-03AC-7528D2E469CF}"/>
          </ac:spMkLst>
        </pc:spChg>
        <pc:spChg chg="add del mod">
          <ac:chgData name="Nixis Lorena Carrero Candelas" userId="6962861bd0546fac" providerId="LiveId" clId="{8CAA5029-54C9-4789-B6B7-DB3771CC8E9B}" dt="2025-09-28T07:06:10.280" v="2575"/>
          <ac:spMkLst>
            <pc:docMk/>
            <pc:sldMk cId="68660836" sldId="274"/>
            <ac:spMk id="12" creationId="{120F0009-5D1B-4606-25FE-50145B88080B}"/>
          </ac:spMkLst>
        </pc:spChg>
        <pc:spChg chg="add mod">
          <ac:chgData name="Nixis Lorena Carrero Candelas" userId="6962861bd0546fac" providerId="LiveId" clId="{8CAA5029-54C9-4789-B6B7-DB3771CC8E9B}" dt="2025-09-28T07:50:37.891" v="2977" actId="1076"/>
          <ac:spMkLst>
            <pc:docMk/>
            <pc:sldMk cId="68660836" sldId="274"/>
            <ac:spMk id="13" creationId="{44F22F0A-75CF-FC4D-E306-8F0FDD9D3254}"/>
          </ac:spMkLst>
        </pc:spChg>
        <pc:spChg chg="add mod">
          <ac:chgData name="Nixis Lorena Carrero Candelas" userId="6962861bd0546fac" providerId="LiveId" clId="{8CAA5029-54C9-4789-B6B7-DB3771CC8E9B}" dt="2025-09-28T07:52:48.222" v="3000" actId="1076"/>
          <ac:spMkLst>
            <pc:docMk/>
            <pc:sldMk cId="68660836" sldId="274"/>
            <ac:spMk id="14" creationId="{49AA3A0D-D3DE-CC4A-EDE3-7FA24B3D32FD}"/>
          </ac:spMkLst>
        </pc:spChg>
        <pc:spChg chg="add del mod">
          <ac:chgData name="Nixis Lorena Carrero Candelas" userId="6962861bd0546fac" providerId="LiveId" clId="{8CAA5029-54C9-4789-B6B7-DB3771CC8E9B}" dt="2025-09-28T07:35:10.218" v="2932"/>
          <ac:spMkLst>
            <pc:docMk/>
            <pc:sldMk cId="68660836" sldId="274"/>
            <ac:spMk id="15" creationId="{30CACF20-2FA0-408F-822C-3A2F1265D115}"/>
          </ac:spMkLst>
        </pc:spChg>
        <pc:spChg chg="add mod">
          <ac:chgData name="Nixis Lorena Carrero Candelas" userId="6962861bd0546fac" providerId="LiveId" clId="{8CAA5029-54C9-4789-B6B7-DB3771CC8E9B}" dt="2025-09-28T11:10:35.862" v="3076" actId="1076"/>
          <ac:spMkLst>
            <pc:docMk/>
            <pc:sldMk cId="68660836" sldId="274"/>
            <ac:spMk id="16" creationId="{05968A63-1191-C701-18AC-AF520092C8AA}"/>
          </ac:spMkLst>
        </pc:spChg>
        <pc:spChg chg="add mod">
          <ac:chgData name="Nixis Lorena Carrero Candelas" userId="6962861bd0546fac" providerId="LiveId" clId="{8CAA5029-54C9-4789-B6B7-DB3771CC8E9B}" dt="2025-09-29T09:59:31.807" v="5984" actId="1076"/>
          <ac:spMkLst>
            <pc:docMk/>
            <pc:sldMk cId="68660836" sldId="274"/>
            <ac:spMk id="17" creationId="{4C64BE0C-06A2-E556-FBD2-6699471A34A8}"/>
          </ac:spMkLst>
        </pc:spChg>
        <pc:spChg chg="add del mod">
          <ac:chgData name="Nixis Lorena Carrero Candelas" userId="6962861bd0546fac" providerId="LiveId" clId="{8CAA5029-54C9-4789-B6B7-DB3771CC8E9B}" dt="2025-09-28T07:22:35.772" v="2807" actId="478"/>
          <ac:spMkLst>
            <pc:docMk/>
            <pc:sldMk cId="68660836" sldId="274"/>
            <ac:spMk id="18" creationId="{448CDDAD-8B35-C84D-125E-86DEBF0682C5}"/>
          </ac:spMkLst>
        </pc:spChg>
        <pc:spChg chg="add mod">
          <ac:chgData name="Nixis Lorena Carrero Candelas" userId="6962861bd0546fac" providerId="LiveId" clId="{8CAA5029-54C9-4789-B6B7-DB3771CC8E9B}" dt="2025-09-28T07:50:37.891" v="2977" actId="1076"/>
          <ac:spMkLst>
            <pc:docMk/>
            <pc:sldMk cId="68660836" sldId="274"/>
            <ac:spMk id="19" creationId="{73CA08F9-9570-AC62-E230-2B6A4F8BF7BB}"/>
          </ac:spMkLst>
        </pc:spChg>
        <pc:spChg chg="add mod">
          <ac:chgData name="Nixis Lorena Carrero Candelas" userId="6962861bd0546fac" providerId="LiveId" clId="{8CAA5029-54C9-4789-B6B7-DB3771CC8E9B}" dt="2025-09-29T09:59:16.892" v="5983" actId="20577"/>
          <ac:spMkLst>
            <pc:docMk/>
            <pc:sldMk cId="68660836" sldId="274"/>
            <ac:spMk id="20" creationId="{B67F36A4-F71C-4F7E-A813-CF6CE99EF3DF}"/>
          </ac:spMkLst>
        </pc:spChg>
        <pc:spChg chg="add mod">
          <ac:chgData name="Nixis Lorena Carrero Candelas" userId="6962861bd0546fac" providerId="LiveId" clId="{8CAA5029-54C9-4789-B6B7-DB3771CC8E9B}" dt="2025-09-28T07:50:37.891" v="2977" actId="1076"/>
          <ac:spMkLst>
            <pc:docMk/>
            <pc:sldMk cId="68660836" sldId="274"/>
            <ac:spMk id="21" creationId="{BC21EAF3-0EE9-3403-2AC8-C9998B174B89}"/>
          </ac:spMkLst>
        </pc:spChg>
        <pc:spChg chg="add mod">
          <ac:chgData name="Nixis Lorena Carrero Candelas" userId="6962861bd0546fac" providerId="LiveId" clId="{8CAA5029-54C9-4789-B6B7-DB3771CC8E9B}" dt="2025-09-28T11:11:00.417" v="3078" actId="1076"/>
          <ac:spMkLst>
            <pc:docMk/>
            <pc:sldMk cId="68660836" sldId="274"/>
            <ac:spMk id="22" creationId="{08B8C4E2-DAF1-3DD3-63DE-CC7E149C13EA}"/>
          </ac:spMkLst>
        </pc:spChg>
        <pc:spChg chg="add mod">
          <ac:chgData name="Nixis Lorena Carrero Candelas" userId="6962861bd0546fac" providerId="LiveId" clId="{8CAA5029-54C9-4789-B6B7-DB3771CC8E9B}" dt="2025-09-28T07:53:02.693" v="3001" actId="1076"/>
          <ac:spMkLst>
            <pc:docMk/>
            <pc:sldMk cId="68660836" sldId="274"/>
            <ac:spMk id="23" creationId="{1955A6F0-0ECE-653F-F504-84991E076C16}"/>
          </ac:spMkLst>
        </pc:spChg>
        <pc:spChg chg="add mod">
          <ac:chgData name="Nixis Lorena Carrero Candelas" userId="6962861bd0546fac" providerId="LiveId" clId="{8CAA5029-54C9-4789-B6B7-DB3771CC8E9B}" dt="2025-09-28T11:09:39.738" v="3071" actId="1076"/>
          <ac:spMkLst>
            <pc:docMk/>
            <pc:sldMk cId="68660836" sldId="274"/>
            <ac:spMk id="24" creationId="{BAEFB36B-7B3B-035E-CEC3-C82AF433E071}"/>
          </ac:spMkLst>
        </pc:spChg>
        <pc:spChg chg="add mod">
          <ac:chgData name="Nixis Lorena Carrero Candelas" userId="6962861bd0546fac" providerId="LiveId" clId="{8CAA5029-54C9-4789-B6B7-DB3771CC8E9B}" dt="2025-09-29T09:59:40.894" v="5986" actId="1076"/>
          <ac:spMkLst>
            <pc:docMk/>
            <pc:sldMk cId="68660836" sldId="274"/>
            <ac:spMk id="25" creationId="{BB754D7E-593B-A050-71E2-57E6DFFE11F5}"/>
          </ac:spMkLst>
        </pc:spChg>
        <pc:spChg chg="add mod">
          <ac:chgData name="Nixis Lorena Carrero Candelas" userId="6962861bd0546fac" providerId="LiveId" clId="{8CAA5029-54C9-4789-B6B7-DB3771CC8E9B}" dt="2025-09-28T11:09:45.604" v="3072" actId="1076"/>
          <ac:spMkLst>
            <pc:docMk/>
            <pc:sldMk cId="68660836" sldId="274"/>
            <ac:spMk id="26" creationId="{C0B0FF2A-67A2-5034-731E-42F51EEF756E}"/>
          </ac:spMkLst>
        </pc:spChg>
        <pc:spChg chg="add mod">
          <ac:chgData name="Nixis Lorena Carrero Candelas" userId="6962861bd0546fac" providerId="LiveId" clId="{8CAA5029-54C9-4789-B6B7-DB3771CC8E9B}" dt="2025-09-28T11:10:03.187" v="3074" actId="1076"/>
          <ac:spMkLst>
            <pc:docMk/>
            <pc:sldMk cId="68660836" sldId="274"/>
            <ac:spMk id="27" creationId="{E4F65096-E5FB-BAD2-719E-BF257C5AD345}"/>
          </ac:spMkLst>
        </pc:spChg>
        <pc:spChg chg="add mod">
          <ac:chgData name="Nixis Lorena Carrero Candelas" userId="6962861bd0546fac" providerId="LiveId" clId="{8CAA5029-54C9-4789-B6B7-DB3771CC8E9B}" dt="2025-09-28T11:09:53.338" v="3073" actId="1076"/>
          <ac:spMkLst>
            <pc:docMk/>
            <pc:sldMk cId="68660836" sldId="274"/>
            <ac:spMk id="28" creationId="{CF133DED-403A-154D-373F-0B7A154FD3D6}"/>
          </ac:spMkLst>
        </pc:spChg>
        <pc:spChg chg="add mod">
          <ac:chgData name="Nixis Lorena Carrero Candelas" userId="6962861bd0546fac" providerId="LiveId" clId="{8CAA5029-54C9-4789-B6B7-DB3771CC8E9B}" dt="2025-09-28T11:10:16.140" v="3075" actId="1076"/>
          <ac:spMkLst>
            <pc:docMk/>
            <pc:sldMk cId="68660836" sldId="274"/>
            <ac:spMk id="29" creationId="{47ACCDA4-5B0A-8882-3C29-B2F4EBC85E9C}"/>
          </ac:spMkLst>
        </pc:spChg>
        <pc:spChg chg="add mod">
          <ac:chgData name="Nixis Lorena Carrero Candelas" userId="6962861bd0546fac" providerId="LiveId" clId="{8CAA5029-54C9-4789-B6B7-DB3771CC8E9B}" dt="2025-09-28T07:52:11.921" v="2997" actId="1076"/>
          <ac:spMkLst>
            <pc:docMk/>
            <pc:sldMk cId="68660836" sldId="274"/>
            <ac:spMk id="30" creationId="{042271A4-A8B2-5CA1-CE2C-14EDE47E809A}"/>
          </ac:spMkLst>
        </pc:spChg>
        <pc:graphicFrameChg chg="add del modGraphic">
          <ac:chgData name="Nixis Lorena Carrero Candelas" userId="6962861bd0546fac" providerId="LiveId" clId="{8CAA5029-54C9-4789-B6B7-DB3771CC8E9B}" dt="2025-09-28T07:49:42.234" v="2967" actId="478"/>
          <ac:graphicFrameMkLst>
            <pc:docMk/>
            <pc:sldMk cId="68660836" sldId="274"/>
            <ac:graphicFrameMk id="45" creationId="{5941F82B-274B-C0FF-A9EC-48F3FF2FB794}"/>
          </ac:graphicFrameMkLst>
        </pc:graphicFrameChg>
        <pc:picChg chg="add del mod">
          <ac:chgData name="Nixis Lorena Carrero Candelas" userId="6962861bd0546fac" providerId="LiveId" clId="{8CAA5029-54C9-4789-B6B7-DB3771CC8E9B}" dt="2025-09-28T11:28:02.494" v="3146" actId="21"/>
          <ac:picMkLst>
            <pc:docMk/>
            <pc:sldMk cId="68660836" sldId="274"/>
            <ac:picMk id="5" creationId="{84BF154A-1D3C-FE73-8D7C-2146F05022F3}"/>
          </ac:picMkLst>
        </pc:picChg>
        <pc:picChg chg="del">
          <ac:chgData name="Nixis Lorena Carrero Candelas" userId="6962861bd0546fac" providerId="LiveId" clId="{8CAA5029-54C9-4789-B6B7-DB3771CC8E9B}" dt="2025-09-28T06:20:21.011" v="2205" actId="478"/>
          <ac:picMkLst>
            <pc:docMk/>
            <pc:sldMk cId="68660836" sldId="274"/>
            <ac:picMk id="5" creationId="{D2536026-276F-33F4-4D10-30524E6692EC}"/>
          </ac:picMkLst>
        </pc:picChg>
        <pc:picChg chg="del">
          <ac:chgData name="Nixis Lorena Carrero Candelas" userId="6962861bd0546fac" providerId="LiveId" clId="{8CAA5029-54C9-4789-B6B7-DB3771CC8E9B}" dt="2025-09-28T06:20:20.253" v="2204" actId="478"/>
          <ac:picMkLst>
            <pc:docMk/>
            <pc:sldMk cId="68660836" sldId="274"/>
            <ac:picMk id="10" creationId="{33611DAD-76B2-325E-3806-3BC7906158D1}"/>
          </ac:picMkLst>
        </pc:picChg>
        <pc:picChg chg="add mod">
          <ac:chgData name="Nixis Lorena Carrero Candelas" userId="6962861bd0546fac" providerId="LiveId" clId="{8CAA5029-54C9-4789-B6B7-DB3771CC8E9B}" dt="2025-09-28T07:59:55.151" v="3040" actId="1076"/>
          <ac:picMkLst>
            <pc:docMk/>
            <pc:sldMk cId="68660836" sldId="274"/>
            <ac:picMk id="51" creationId="{52A7F306-230B-CDC7-DC8A-2DA5E26275BD}"/>
          </ac:picMkLst>
        </pc:picChg>
        <pc:cxnChg chg="add mod">
          <ac:chgData name="Nixis Lorena Carrero Candelas" userId="6962861bd0546fac" providerId="LiveId" clId="{8CAA5029-54C9-4789-B6B7-DB3771CC8E9B}" dt="2025-09-29T07:20:10.135" v="5365" actId="1037"/>
          <ac:cxnSpMkLst>
            <pc:docMk/>
            <pc:sldMk cId="68660836" sldId="274"/>
            <ac:cxnSpMk id="6" creationId="{E733BB3E-672C-F2C5-B641-24959A3F12F1}"/>
          </ac:cxnSpMkLst>
        </pc:cxnChg>
        <pc:cxnChg chg="add mod">
          <ac:chgData name="Nixis Lorena Carrero Candelas" userId="6962861bd0546fac" providerId="LiveId" clId="{8CAA5029-54C9-4789-B6B7-DB3771CC8E9B}" dt="2025-09-29T07:20:20.835" v="5367" actId="1076"/>
          <ac:cxnSpMkLst>
            <pc:docMk/>
            <pc:sldMk cId="68660836" sldId="274"/>
            <ac:cxnSpMk id="10" creationId="{85267A7C-9A36-CEAB-9BD3-303E7AE77586}"/>
          </ac:cxnSpMkLst>
        </pc:cxnChg>
        <pc:cxnChg chg="add mod">
          <ac:chgData name="Nixis Lorena Carrero Candelas" userId="6962861bd0546fac" providerId="LiveId" clId="{8CAA5029-54C9-4789-B6B7-DB3771CC8E9B}" dt="2025-09-29T07:20:26.550" v="5369" actId="1076"/>
          <ac:cxnSpMkLst>
            <pc:docMk/>
            <pc:sldMk cId="68660836" sldId="274"/>
            <ac:cxnSpMk id="11" creationId="{925F5DE7-CEFC-AF11-8A45-77640F6ACE93}"/>
          </ac:cxnSpMkLst>
        </pc:cxnChg>
        <pc:cxnChg chg="add mod">
          <ac:chgData name="Nixis Lorena Carrero Candelas" userId="6962861bd0546fac" providerId="LiveId" clId="{8CAA5029-54C9-4789-B6B7-DB3771CC8E9B}" dt="2025-09-28T07:52:48.222" v="3000" actId="1076"/>
          <ac:cxnSpMkLst>
            <pc:docMk/>
            <pc:sldMk cId="68660836" sldId="274"/>
            <ac:cxnSpMk id="32" creationId="{FF21D705-3D2D-C4CB-0552-05BD2A5C2F28}"/>
          </ac:cxnSpMkLst>
        </pc:cxnChg>
        <pc:cxnChg chg="add del mod">
          <ac:chgData name="Nixis Lorena Carrero Candelas" userId="6962861bd0546fac" providerId="LiveId" clId="{8CAA5029-54C9-4789-B6B7-DB3771CC8E9B}" dt="2025-09-28T07:40:31.201" v="2960" actId="478"/>
          <ac:cxnSpMkLst>
            <pc:docMk/>
            <pc:sldMk cId="68660836" sldId="274"/>
            <ac:cxnSpMk id="34" creationId="{BC4CCC03-B07A-AD97-1120-03D1F2946171}"/>
          </ac:cxnSpMkLst>
        </pc:cxnChg>
        <pc:cxnChg chg="add del mod">
          <ac:chgData name="Nixis Lorena Carrero Candelas" userId="6962861bd0546fac" providerId="LiveId" clId="{8CAA5029-54C9-4789-B6B7-DB3771CC8E9B}" dt="2025-09-28T07:40:15.753" v="2958" actId="478"/>
          <ac:cxnSpMkLst>
            <pc:docMk/>
            <pc:sldMk cId="68660836" sldId="274"/>
            <ac:cxnSpMk id="36" creationId="{2DBBD77F-2C23-A5C1-50AB-899E160CF736}"/>
          </ac:cxnSpMkLst>
        </pc:cxnChg>
        <pc:cxnChg chg="add del mod">
          <ac:chgData name="Nixis Lorena Carrero Candelas" userId="6962861bd0546fac" providerId="LiveId" clId="{8CAA5029-54C9-4789-B6B7-DB3771CC8E9B}" dt="2025-09-28T07:41:01.589" v="2963" actId="478"/>
          <ac:cxnSpMkLst>
            <pc:docMk/>
            <pc:sldMk cId="68660836" sldId="274"/>
            <ac:cxnSpMk id="38" creationId="{DD76C286-7E3C-CE89-F6DE-F94197DDE566}"/>
          </ac:cxnSpMkLst>
        </pc:cxnChg>
        <pc:cxnChg chg="add del mod">
          <ac:chgData name="Nixis Lorena Carrero Candelas" userId="6962861bd0546fac" providerId="LiveId" clId="{8CAA5029-54C9-4789-B6B7-DB3771CC8E9B}" dt="2025-09-28T07:41:04.626" v="2965" actId="478"/>
          <ac:cxnSpMkLst>
            <pc:docMk/>
            <pc:sldMk cId="68660836" sldId="274"/>
            <ac:cxnSpMk id="40" creationId="{CA00E951-56A6-E976-F123-91C82B6E0854}"/>
          </ac:cxnSpMkLst>
        </pc:cxnChg>
        <pc:cxnChg chg="add del mod">
          <ac:chgData name="Nixis Lorena Carrero Candelas" userId="6962861bd0546fac" providerId="LiveId" clId="{8CAA5029-54C9-4789-B6B7-DB3771CC8E9B}" dt="2025-09-28T07:41:03.230" v="2964" actId="478"/>
          <ac:cxnSpMkLst>
            <pc:docMk/>
            <pc:sldMk cId="68660836" sldId="274"/>
            <ac:cxnSpMk id="42" creationId="{34CA6080-2F57-CD85-C24B-2DEE8D20372E}"/>
          </ac:cxnSpMkLst>
        </pc:cxnChg>
        <pc:cxnChg chg="add del">
          <ac:chgData name="Nixis Lorena Carrero Candelas" userId="6962861bd0546fac" providerId="LiveId" clId="{8CAA5029-54C9-4789-B6B7-DB3771CC8E9B}" dt="2025-09-28T07:40:57.758" v="2962" actId="478"/>
          <ac:cxnSpMkLst>
            <pc:docMk/>
            <pc:sldMk cId="68660836" sldId="274"/>
            <ac:cxnSpMk id="44" creationId="{1529604F-F224-003D-CDFF-F41ACB5232CE}"/>
          </ac:cxnSpMkLst>
        </pc:cxnChg>
        <pc:cxnChg chg="add mod">
          <ac:chgData name="Nixis Lorena Carrero Candelas" userId="6962861bd0546fac" providerId="LiveId" clId="{8CAA5029-54C9-4789-B6B7-DB3771CC8E9B}" dt="2025-09-28T11:09:39.738" v="3071" actId="1076"/>
          <ac:cxnSpMkLst>
            <pc:docMk/>
            <pc:sldMk cId="68660836" sldId="274"/>
            <ac:cxnSpMk id="53" creationId="{0C2EA9BF-F0DD-502E-D0E7-BEF67B21DBB0}"/>
          </ac:cxnSpMkLst>
        </pc:cxnChg>
        <pc:cxnChg chg="add mod">
          <ac:chgData name="Nixis Lorena Carrero Candelas" userId="6962861bd0546fac" providerId="LiveId" clId="{8CAA5029-54C9-4789-B6B7-DB3771CC8E9B}" dt="2025-09-28T11:09:45.604" v="3072" actId="1076"/>
          <ac:cxnSpMkLst>
            <pc:docMk/>
            <pc:sldMk cId="68660836" sldId="274"/>
            <ac:cxnSpMk id="55" creationId="{EAEF602B-8CC5-8D7C-9872-B02969E3BFC2}"/>
          </ac:cxnSpMkLst>
        </pc:cxnChg>
        <pc:cxnChg chg="add mod">
          <ac:chgData name="Nixis Lorena Carrero Candelas" userId="6962861bd0546fac" providerId="LiveId" clId="{8CAA5029-54C9-4789-B6B7-DB3771CC8E9B}" dt="2025-09-28T11:09:53.338" v="3073" actId="1076"/>
          <ac:cxnSpMkLst>
            <pc:docMk/>
            <pc:sldMk cId="68660836" sldId="274"/>
            <ac:cxnSpMk id="57" creationId="{DA8AAECD-BE05-DC34-36E0-FFE83EAA2549}"/>
          </ac:cxnSpMkLst>
        </pc:cxnChg>
        <pc:cxnChg chg="add mod">
          <ac:chgData name="Nixis Lorena Carrero Candelas" userId="6962861bd0546fac" providerId="LiveId" clId="{8CAA5029-54C9-4789-B6B7-DB3771CC8E9B}" dt="2025-09-29T09:59:40.894" v="5986" actId="1076"/>
          <ac:cxnSpMkLst>
            <pc:docMk/>
            <pc:sldMk cId="68660836" sldId="274"/>
            <ac:cxnSpMk id="59" creationId="{341E5E5C-B13C-BE62-051E-3C7399878BC4}"/>
          </ac:cxnSpMkLst>
        </pc:cxnChg>
        <pc:cxnChg chg="add mod">
          <ac:chgData name="Nixis Lorena Carrero Candelas" userId="6962861bd0546fac" providerId="LiveId" clId="{8CAA5029-54C9-4789-B6B7-DB3771CC8E9B}" dt="2025-09-28T11:10:03.187" v="3074" actId="1076"/>
          <ac:cxnSpMkLst>
            <pc:docMk/>
            <pc:sldMk cId="68660836" sldId="274"/>
            <ac:cxnSpMk id="61" creationId="{AE6D68FA-9083-8C1B-0B37-C2B865DD6A33}"/>
          </ac:cxnSpMkLst>
        </pc:cxnChg>
        <pc:cxnChg chg="add mod">
          <ac:chgData name="Nixis Lorena Carrero Candelas" userId="6962861bd0546fac" providerId="LiveId" clId="{8CAA5029-54C9-4789-B6B7-DB3771CC8E9B}" dt="2025-09-28T11:10:16.140" v="3075" actId="1076"/>
          <ac:cxnSpMkLst>
            <pc:docMk/>
            <pc:sldMk cId="68660836" sldId="274"/>
            <ac:cxnSpMk id="63" creationId="{101F4379-758F-42E4-DD5B-C4D04C526709}"/>
          </ac:cxnSpMkLst>
        </pc:cxnChg>
        <pc:cxnChg chg="add mod">
          <ac:chgData name="Nixis Lorena Carrero Candelas" userId="6962861bd0546fac" providerId="LiveId" clId="{8CAA5029-54C9-4789-B6B7-DB3771CC8E9B}" dt="2025-09-28T11:10:35.862" v="3076" actId="1076"/>
          <ac:cxnSpMkLst>
            <pc:docMk/>
            <pc:sldMk cId="68660836" sldId="274"/>
            <ac:cxnSpMk id="1025" creationId="{B6E8A97E-8BF3-8093-5192-AF2A7AC61F78}"/>
          </ac:cxnSpMkLst>
        </pc:cxnChg>
        <pc:cxnChg chg="add mod">
          <ac:chgData name="Nixis Lorena Carrero Candelas" userId="6962861bd0546fac" providerId="LiveId" clId="{8CAA5029-54C9-4789-B6B7-DB3771CC8E9B}" dt="2025-09-28T11:10:35.862" v="3076" actId="1076"/>
          <ac:cxnSpMkLst>
            <pc:docMk/>
            <pc:sldMk cId="68660836" sldId="274"/>
            <ac:cxnSpMk id="1027" creationId="{C3BE4599-1DC3-760B-D6BF-3D3BD2080DC1}"/>
          </ac:cxnSpMkLst>
        </pc:cxnChg>
        <pc:cxnChg chg="add mod">
          <ac:chgData name="Nixis Lorena Carrero Candelas" userId="6962861bd0546fac" providerId="LiveId" clId="{8CAA5029-54C9-4789-B6B7-DB3771CC8E9B}" dt="2025-09-28T11:09:20.280" v="3069" actId="33986"/>
          <ac:cxnSpMkLst>
            <pc:docMk/>
            <pc:sldMk cId="68660836" sldId="274"/>
            <ac:cxnSpMk id="1029" creationId="{A0C4B9CC-A61F-3AA3-B443-1D7EC587FF90}"/>
          </ac:cxnSpMkLst>
        </pc:cxnChg>
        <pc:cxnChg chg="add mod">
          <ac:chgData name="Nixis Lorena Carrero Candelas" userId="6962861bd0546fac" providerId="LiveId" clId="{8CAA5029-54C9-4789-B6B7-DB3771CC8E9B}" dt="2025-09-29T09:59:31.807" v="5984" actId="1076"/>
          <ac:cxnSpMkLst>
            <pc:docMk/>
            <pc:sldMk cId="68660836" sldId="274"/>
            <ac:cxnSpMk id="1031" creationId="{463A99F7-4DF3-ED40-AAA6-9CD3FF0DD459}"/>
          </ac:cxnSpMkLst>
        </pc:cxnChg>
        <pc:cxnChg chg="add mod">
          <ac:chgData name="Nixis Lorena Carrero Candelas" userId="6962861bd0546fac" providerId="LiveId" clId="{8CAA5029-54C9-4789-B6B7-DB3771CC8E9B}" dt="2025-09-29T09:59:16.892" v="5983" actId="20577"/>
          <ac:cxnSpMkLst>
            <pc:docMk/>
            <pc:sldMk cId="68660836" sldId="274"/>
            <ac:cxnSpMk id="1033" creationId="{1A3AF2B2-2C43-CEC8-86EF-CC6E7941E107}"/>
          </ac:cxnSpMkLst>
        </pc:cxnChg>
        <pc:cxnChg chg="add mod">
          <ac:chgData name="Nixis Lorena Carrero Candelas" userId="6962861bd0546fac" providerId="LiveId" clId="{8CAA5029-54C9-4789-B6B7-DB3771CC8E9B}" dt="2025-09-28T11:11:00.417" v="3078" actId="1076"/>
          <ac:cxnSpMkLst>
            <pc:docMk/>
            <pc:sldMk cId="68660836" sldId="274"/>
            <ac:cxnSpMk id="1035" creationId="{76645C16-AD36-9AD0-2589-AD0C3B1DE25F}"/>
          </ac:cxnSpMkLst>
        </pc:cxnChg>
      </pc:sldChg>
      <pc:sldChg chg="add del">
        <pc:chgData name="Nixis Lorena Carrero Candelas" userId="6962861bd0546fac" providerId="LiveId" clId="{8CAA5029-54C9-4789-B6B7-DB3771CC8E9B}" dt="2025-09-28T11:15:56.655" v="3083" actId="2890"/>
        <pc:sldMkLst>
          <pc:docMk/>
          <pc:sldMk cId="2197929531" sldId="275"/>
        </pc:sldMkLst>
      </pc:sldChg>
      <pc:sldChg chg="addSp delSp modSp add mod modAnim modNotesTx">
        <pc:chgData name="Nixis Lorena Carrero Candelas" userId="6962861bd0546fac" providerId="LiveId" clId="{8CAA5029-54C9-4789-B6B7-DB3771CC8E9B}" dt="2025-09-29T13:40:15.024" v="7492" actId="20577"/>
        <pc:sldMkLst>
          <pc:docMk/>
          <pc:sldMk cId="3391641818" sldId="275"/>
        </pc:sldMkLst>
        <pc:spChg chg="mod">
          <ac:chgData name="Nixis Lorena Carrero Candelas" userId="6962861bd0546fac" providerId="LiveId" clId="{8CAA5029-54C9-4789-B6B7-DB3771CC8E9B}" dt="2025-09-29T07:34:28.453" v="5409" actId="113"/>
          <ac:spMkLst>
            <pc:docMk/>
            <pc:sldMk cId="3391641818" sldId="275"/>
            <ac:spMk id="2" creationId="{779F269E-AF68-E38C-E1AB-8A13C88E386C}"/>
          </ac:spMkLst>
        </pc:spChg>
        <pc:spChg chg="mod">
          <ac:chgData name="Nixis Lorena Carrero Candelas" userId="6962861bd0546fac" providerId="LiveId" clId="{8CAA5029-54C9-4789-B6B7-DB3771CC8E9B}" dt="2025-09-29T08:45:58.652" v="5719" actId="113"/>
          <ac:spMkLst>
            <pc:docMk/>
            <pc:sldMk cId="3391641818" sldId="275"/>
            <ac:spMk id="3" creationId="{B637D002-DD5B-4752-309E-8A86586D4D55}"/>
          </ac:spMkLst>
        </pc:spChg>
        <pc:spChg chg="del mod">
          <ac:chgData name="Nixis Lorena Carrero Candelas" userId="6962861bd0546fac" providerId="LiveId" clId="{8CAA5029-54C9-4789-B6B7-DB3771CC8E9B}" dt="2025-09-28T11:33:23.260" v="3292" actId="478"/>
          <ac:spMkLst>
            <pc:docMk/>
            <pc:sldMk cId="3391641818" sldId="275"/>
            <ac:spMk id="4" creationId="{7DC72DFB-BC41-7723-2084-AEAD64456C62}"/>
          </ac:spMkLst>
        </pc:spChg>
        <pc:spChg chg="add del mod">
          <ac:chgData name="Nixis Lorena Carrero Candelas" userId="6962861bd0546fac" providerId="LiveId" clId="{8CAA5029-54C9-4789-B6B7-DB3771CC8E9B}" dt="2025-09-28T11:19:48.389" v="3119"/>
          <ac:spMkLst>
            <pc:docMk/>
            <pc:sldMk cId="3391641818" sldId="275"/>
            <ac:spMk id="6" creationId="{9E2BC10B-674C-56BA-7AD0-7D4FC5CF4AEE}"/>
          </ac:spMkLst>
        </pc:spChg>
        <pc:spChg chg="del">
          <ac:chgData name="Nixis Lorena Carrero Candelas" userId="6962861bd0546fac" providerId="LiveId" clId="{8CAA5029-54C9-4789-B6B7-DB3771CC8E9B}" dt="2025-09-28T11:18:44.621" v="3089" actId="478"/>
          <ac:spMkLst>
            <pc:docMk/>
            <pc:sldMk cId="3391641818" sldId="275"/>
            <ac:spMk id="7" creationId="{99C33860-56DE-66B8-D88D-BBE3F46BDD77}"/>
          </ac:spMkLst>
        </pc:spChg>
        <pc:spChg chg="add mod">
          <ac:chgData name="Nixis Lorena Carrero Candelas" userId="6962861bd0546fac" providerId="LiveId" clId="{8CAA5029-54C9-4789-B6B7-DB3771CC8E9B}" dt="2025-09-29T08:38:35.857" v="5713" actId="14100"/>
          <ac:spMkLst>
            <pc:docMk/>
            <pc:sldMk cId="3391641818" sldId="275"/>
            <ac:spMk id="7" creationId="{B6D64006-69C7-AAC4-A0DB-8EDB350AB242}"/>
          </ac:spMkLst>
        </pc:spChg>
        <pc:spChg chg="del">
          <ac:chgData name="Nixis Lorena Carrero Candelas" userId="6962861bd0546fac" providerId="LiveId" clId="{8CAA5029-54C9-4789-B6B7-DB3771CC8E9B}" dt="2025-09-28T11:33:25.459" v="3293" actId="478"/>
          <ac:spMkLst>
            <pc:docMk/>
            <pc:sldMk cId="3391641818" sldId="275"/>
            <ac:spMk id="8" creationId="{CA01B03C-91FC-14AA-4C6A-905AB742B9E2}"/>
          </ac:spMkLst>
        </pc:spChg>
        <pc:spChg chg="mod">
          <ac:chgData name="Nixis Lorena Carrero Candelas" userId="6962861bd0546fac" providerId="LiveId" clId="{8CAA5029-54C9-4789-B6B7-DB3771CC8E9B}" dt="2025-09-29T08:46:08.393" v="5724" actId="20577"/>
          <ac:spMkLst>
            <pc:docMk/>
            <pc:sldMk cId="3391641818" sldId="275"/>
            <ac:spMk id="9" creationId="{1B0E0B7B-3B59-1C55-DF9B-87860F9D7E89}"/>
          </ac:spMkLst>
        </pc:spChg>
        <pc:spChg chg="del">
          <ac:chgData name="Nixis Lorena Carrero Candelas" userId="6962861bd0546fac" providerId="LiveId" clId="{8CAA5029-54C9-4789-B6B7-DB3771CC8E9B}" dt="2025-09-28T11:18:44.621" v="3089" actId="478"/>
          <ac:spMkLst>
            <pc:docMk/>
            <pc:sldMk cId="3391641818" sldId="275"/>
            <ac:spMk id="16" creationId="{37D77364-E190-162E-C7FD-006E32272B6E}"/>
          </ac:spMkLst>
        </pc:spChg>
        <pc:spChg chg="add del mod">
          <ac:chgData name="Nixis Lorena Carrero Candelas" userId="6962861bd0546fac" providerId="LiveId" clId="{8CAA5029-54C9-4789-B6B7-DB3771CC8E9B}" dt="2025-09-29T08:23:50.085" v="5626" actId="478"/>
          <ac:spMkLst>
            <pc:docMk/>
            <pc:sldMk cId="3391641818" sldId="275"/>
            <ac:spMk id="16" creationId="{7EBD8EFE-5243-A645-372F-8B7A931DDEFE}"/>
          </ac:spMkLst>
        </pc:spChg>
        <pc:spChg chg="add del mod">
          <ac:chgData name="Nixis Lorena Carrero Candelas" userId="6962861bd0546fac" providerId="LiveId" clId="{8CAA5029-54C9-4789-B6B7-DB3771CC8E9B}" dt="2025-09-29T08:23:46.182" v="5625" actId="478"/>
          <ac:spMkLst>
            <pc:docMk/>
            <pc:sldMk cId="3391641818" sldId="275"/>
            <ac:spMk id="17" creationId="{92B6ACF2-14AC-79FA-E417-2359909C0915}"/>
          </ac:spMkLst>
        </pc:spChg>
        <pc:spChg chg="add del mod">
          <ac:chgData name="Nixis Lorena Carrero Candelas" userId="6962861bd0546fac" providerId="LiveId" clId="{8CAA5029-54C9-4789-B6B7-DB3771CC8E9B}" dt="2025-09-29T08:23:41.783" v="5624" actId="478"/>
          <ac:spMkLst>
            <pc:docMk/>
            <pc:sldMk cId="3391641818" sldId="275"/>
            <ac:spMk id="19" creationId="{2F2E10CC-DDA2-1773-23FB-23304B5A2C1B}"/>
          </ac:spMkLst>
        </pc:spChg>
        <pc:spChg chg="del">
          <ac:chgData name="Nixis Lorena Carrero Candelas" userId="6962861bd0546fac" providerId="LiveId" clId="{8CAA5029-54C9-4789-B6B7-DB3771CC8E9B}" dt="2025-09-28T11:18:44.621" v="3089" actId="478"/>
          <ac:spMkLst>
            <pc:docMk/>
            <pc:sldMk cId="3391641818" sldId="275"/>
            <ac:spMk id="19" creationId="{77B51D96-DC14-C5BC-566A-8ABEABFA17BB}"/>
          </ac:spMkLst>
        </pc:spChg>
        <pc:spChg chg="del">
          <ac:chgData name="Nixis Lorena Carrero Candelas" userId="6962861bd0546fac" providerId="LiveId" clId="{8CAA5029-54C9-4789-B6B7-DB3771CC8E9B}" dt="2025-09-28T11:18:44.621" v="3089" actId="478"/>
          <ac:spMkLst>
            <pc:docMk/>
            <pc:sldMk cId="3391641818" sldId="275"/>
            <ac:spMk id="20" creationId="{68012407-A6C1-D8F0-79A3-B4FB90A0811A}"/>
          </ac:spMkLst>
        </pc:spChg>
        <pc:spChg chg="del">
          <ac:chgData name="Nixis Lorena Carrero Candelas" userId="6962861bd0546fac" providerId="LiveId" clId="{8CAA5029-54C9-4789-B6B7-DB3771CC8E9B}" dt="2025-09-28T11:18:44.621" v="3089" actId="478"/>
          <ac:spMkLst>
            <pc:docMk/>
            <pc:sldMk cId="3391641818" sldId="275"/>
            <ac:spMk id="21" creationId="{7414D00E-A728-68FD-40E4-76AC7ABC01BC}"/>
          </ac:spMkLst>
        </pc:spChg>
        <pc:spChg chg="add mod">
          <ac:chgData name="Nixis Lorena Carrero Candelas" userId="6962861bd0546fac" providerId="LiveId" clId="{8CAA5029-54C9-4789-B6B7-DB3771CC8E9B}" dt="2025-09-29T08:28:02.926" v="5661" actId="207"/>
          <ac:spMkLst>
            <pc:docMk/>
            <pc:sldMk cId="3391641818" sldId="275"/>
            <ac:spMk id="22" creationId="{118037A6-AFB9-DCC8-5408-3B93253CE3F6}"/>
          </ac:spMkLst>
        </pc:spChg>
        <pc:spChg chg="del">
          <ac:chgData name="Nixis Lorena Carrero Candelas" userId="6962861bd0546fac" providerId="LiveId" clId="{8CAA5029-54C9-4789-B6B7-DB3771CC8E9B}" dt="2025-09-28T11:18:44.621" v="3089" actId="478"/>
          <ac:spMkLst>
            <pc:docMk/>
            <pc:sldMk cId="3391641818" sldId="275"/>
            <ac:spMk id="22" creationId="{F12886FE-AB25-50B0-74EE-D05306CB85FE}"/>
          </ac:spMkLst>
        </pc:spChg>
        <pc:spChg chg="add del mod">
          <ac:chgData name="Nixis Lorena Carrero Candelas" userId="6962861bd0546fac" providerId="LiveId" clId="{8CAA5029-54C9-4789-B6B7-DB3771CC8E9B}" dt="2025-09-29T08:28:29.967" v="5666" actId="478"/>
          <ac:spMkLst>
            <pc:docMk/>
            <pc:sldMk cId="3391641818" sldId="275"/>
            <ac:spMk id="23" creationId="{1EF8BBD8-1FFA-04B6-C84C-3FE95EAAC220}"/>
          </ac:spMkLst>
        </pc:spChg>
        <pc:spChg chg="del">
          <ac:chgData name="Nixis Lorena Carrero Candelas" userId="6962861bd0546fac" providerId="LiveId" clId="{8CAA5029-54C9-4789-B6B7-DB3771CC8E9B}" dt="2025-09-28T11:18:44.621" v="3089" actId="478"/>
          <ac:spMkLst>
            <pc:docMk/>
            <pc:sldMk cId="3391641818" sldId="275"/>
            <ac:spMk id="23" creationId="{C4164435-25AA-85FD-7357-648AC284D2DC}"/>
          </ac:spMkLst>
        </pc:spChg>
        <pc:spChg chg="add del mod">
          <ac:chgData name="Nixis Lorena Carrero Candelas" userId="6962861bd0546fac" providerId="LiveId" clId="{8CAA5029-54C9-4789-B6B7-DB3771CC8E9B}" dt="2025-09-29T08:38:23.796" v="5708" actId="478"/>
          <ac:spMkLst>
            <pc:docMk/>
            <pc:sldMk cId="3391641818" sldId="275"/>
            <ac:spMk id="26" creationId="{7CC23258-6BC5-B0D5-0D9D-7CEA42980F88}"/>
          </ac:spMkLst>
        </pc:spChg>
        <pc:spChg chg="del">
          <ac:chgData name="Nixis Lorena Carrero Candelas" userId="6962861bd0546fac" providerId="LiveId" clId="{8CAA5029-54C9-4789-B6B7-DB3771CC8E9B}" dt="2025-09-28T11:18:44.621" v="3089" actId="478"/>
          <ac:spMkLst>
            <pc:docMk/>
            <pc:sldMk cId="3391641818" sldId="275"/>
            <ac:spMk id="26" creationId="{C42CDFCD-F93F-73D0-4009-8AC164EA5DDA}"/>
          </ac:spMkLst>
        </pc:spChg>
        <pc:spChg chg="add del mod">
          <ac:chgData name="Nixis Lorena Carrero Candelas" userId="6962861bd0546fac" providerId="LiveId" clId="{8CAA5029-54C9-4789-B6B7-DB3771CC8E9B}" dt="2025-09-29T08:37:53.981" v="5706" actId="478"/>
          <ac:spMkLst>
            <pc:docMk/>
            <pc:sldMk cId="3391641818" sldId="275"/>
            <ac:spMk id="27" creationId="{73305524-1643-CACE-B0C4-94DD7D8BB38B}"/>
          </ac:spMkLst>
        </pc:spChg>
        <pc:spChg chg="del">
          <ac:chgData name="Nixis Lorena Carrero Candelas" userId="6962861bd0546fac" providerId="LiveId" clId="{8CAA5029-54C9-4789-B6B7-DB3771CC8E9B}" dt="2025-09-28T11:18:44.621" v="3089" actId="478"/>
          <ac:spMkLst>
            <pc:docMk/>
            <pc:sldMk cId="3391641818" sldId="275"/>
            <ac:spMk id="28" creationId="{78B49830-9790-6D4D-DB19-5FA8D65005D8}"/>
          </ac:spMkLst>
        </pc:spChg>
        <pc:spChg chg="del">
          <ac:chgData name="Nixis Lorena Carrero Candelas" userId="6962861bd0546fac" providerId="LiveId" clId="{8CAA5029-54C9-4789-B6B7-DB3771CC8E9B}" dt="2025-09-28T11:18:44.621" v="3089" actId="478"/>
          <ac:spMkLst>
            <pc:docMk/>
            <pc:sldMk cId="3391641818" sldId="275"/>
            <ac:spMk id="29" creationId="{456D12EE-8047-191B-E73E-68922AD95109}"/>
          </ac:spMkLst>
        </pc:spChg>
        <pc:grpChg chg="add mod">
          <ac:chgData name="Nixis Lorena Carrero Candelas" userId="6962861bd0546fac" providerId="LiveId" clId="{8CAA5029-54C9-4789-B6B7-DB3771CC8E9B}" dt="2025-09-29T08:26:40.728" v="5652" actId="164"/>
          <ac:grpSpMkLst>
            <pc:docMk/>
            <pc:sldMk cId="3391641818" sldId="275"/>
            <ac:grpSpMk id="21" creationId="{C2C2E218-10E7-A7D3-7DF2-F4232F526272}"/>
          </ac:grpSpMkLst>
        </pc:grpChg>
        <pc:grpChg chg="add mod">
          <ac:chgData name="Nixis Lorena Carrero Candelas" userId="6962861bd0546fac" providerId="LiveId" clId="{8CAA5029-54C9-4789-B6B7-DB3771CC8E9B}" dt="2025-09-29T08:48:37.281" v="5746" actId="1076"/>
          <ac:grpSpMkLst>
            <pc:docMk/>
            <pc:sldMk cId="3391641818" sldId="275"/>
            <ac:grpSpMk id="29" creationId="{6E161067-AE44-BDB9-3141-7C4E79FB0F3B}"/>
          </ac:grpSpMkLst>
        </pc:grpChg>
        <pc:picChg chg="add mod">
          <ac:chgData name="Nixis Lorena Carrero Candelas" userId="6962861bd0546fac" providerId="LiveId" clId="{8CAA5029-54C9-4789-B6B7-DB3771CC8E9B}" dt="2025-09-29T08:26:40.728" v="5652" actId="164"/>
          <ac:picMkLst>
            <pc:docMk/>
            <pc:sldMk cId="3391641818" sldId="275"/>
            <ac:picMk id="5" creationId="{955DA5E5-02DE-14F2-2980-1F0A4393503F}"/>
          </ac:picMkLst>
        </pc:picChg>
        <pc:picChg chg="add del mod">
          <ac:chgData name="Nixis Lorena Carrero Candelas" userId="6962861bd0546fac" providerId="LiveId" clId="{8CAA5029-54C9-4789-B6B7-DB3771CC8E9B}" dt="2025-09-29T08:11:41.764" v="5561" actId="478"/>
          <ac:picMkLst>
            <pc:docMk/>
            <pc:sldMk cId="3391641818" sldId="275"/>
            <ac:picMk id="6" creationId="{FEA37ABB-7E64-5DA0-861F-458454AC9D42}"/>
          </ac:picMkLst>
        </pc:picChg>
        <pc:picChg chg="add del mod">
          <ac:chgData name="Nixis Lorena Carrero Candelas" userId="6962861bd0546fac" providerId="LiveId" clId="{8CAA5029-54C9-4789-B6B7-DB3771CC8E9B}" dt="2025-09-28T11:27:40.169" v="3140" actId="21"/>
          <ac:picMkLst>
            <pc:docMk/>
            <pc:sldMk cId="3391641818" sldId="275"/>
            <ac:picMk id="10" creationId="{A7CEFEB0-AD9F-2D27-AB43-5D9DC8FD05BF}"/>
          </ac:picMkLst>
        </pc:picChg>
        <pc:picChg chg="add del mod">
          <ac:chgData name="Nixis Lorena Carrero Candelas" userId="6962861bd0546fac" providerId="LiveId" clId="{8CAA5029-54C9-4789-B6B7-DB3771CC8E9B}" dt="2025-09-29T07:56:41.119" v="5494" actId="478"/>
          <ac:picMkLst>
            <pc:docMk/>
            <pc:sldMk cId="3391641818" sldId="275"/>
            <ac:picMk id="12" creationId="{D9ED5AB7-155E-4EC4-9C3D-E6D27790E3E7}"/>
          </ac:picMkLst>
        </pc:picChg>
        <pc:picChg chg="add mod">
          <ac:chgData name="Nixis Lorena Carrero Candelas" userId="6962861bd0546fac" providerId="LiveId" clId="{8CAA5029-54C9-4789-B6B7-DB3771CC8E9B}" dt="2025-09-29T08:26:14.251" v="5647" actId="1076"/>
          <ac:picMkLst>
            <pc:docMk/>
            <pc:sldMk cId="3391641818" sldId="275"/>
            <ac:picMk id="15" creationId="{FECF6F44-E7A1-9D3E-E6C6-952814FD32BF}"/>
          </ac:picMkLst>
        </pc:picChg>
        <pc:picChg chg="add del mod">
          <ac:chgData name="Nixis Lorena Carrero Candelas" userId="6962861bd0546fac" providerId="LiveId" clId="{8CAA5029-54C9-4789-B6B7-DB3771CC8E9B}" dt="2025-09-29T07:56:39.604" v="5492" actId="478"/>
          <ac:picMkLst>
            <pc:docMk/>
            <pc:sldMk cId="3391641818" sldId="275"/>
            <ac:picMk id="18" creationId="{F3AF9040-BE49-432B-18ED-B80E54D11D16}"/>
          </ac:picMkLst>
        </pc:picChg>
        <pc:picChg chg="add mod">
          <ac:chgData name="Nixis Lorena Carrero Candelas" userId="6962861bd0546fac" providerId="LiveId" clId="{8CAA5029-54C9-4789-B6B7-DB3771CC8E9B}" dt="2025-09-29T08:26:40.728" v="5652" actId="164"/>
          <ac:picMkLst>
            <pc:docMk/>
            <pc:sldMk cId="3391641818" sldId="275"/>
            <ac:picMk id="20" creationId="{52C4699E-D14B-C813-C687-71A5025C0C7E}"/>
          </ac:picMkLst>
        </pc:picChg>
        <pc:picChg chg="add mod">
          <ac:chgData name="Nixis Lorena Carrero Candelas" userId="6962861bd0546fac" providerId="LiveId" clId="{8CAA5029-54C9-4789-B6B7-DB3771CC8E9B}" dt="2025-09-29T08:48:37.281" v="5746" actId="1076"/>
          <ac:picMkLst>
            <pc:docMk/>
            <pc:sldMk cId="3391641818" sldId="275"/>
            <ac:picMk id="28" creationId="{187CB57A-9DE5-6D21-80D2-2070551F96B4}"/>
          </ac:picMkLst>
        </pc:picChg>
        <pc:picChg chg="add del mod">
          <ac:chgData name="Nixis Lorena Carrero Candelas" userId="6962861bd0546fac" providerId="LiveId" clId="{8CAA5029-54C9-4789-B6B7-DB3771CC8E9B}" dt="2025-09-29T07:56:40.291" v="5493" actId="478"/>
          <ac:picMkLst>
            <pc:docMk/>
            <pc:sldMk cId="3391641818" sldId="275"/>
            <ac:picMk id="33" creationId="{0A7F7838-7AC1-4303-BEBE-38473E702010}"/>
          </ac:picMkLst>
        </pc:picChg>
        <pc:picChg chg="add mod">
          <ac:chgData name="Nixis Lorena Carrero Candelas" userId="6962861bd0546fac" providerId="LiveId" clId="{8CAA5029-54C9-4789-B6B7-DB3771CC8E9B}" dt="2025-09-29T08:48:37.281" v="5746" actId="1076"/>
          <ac:picMkLst>
            <pc:docMk/>
            <pc:sldMk cId="3391641818" sldId="275"/>
            <ac:picMk id="34" creationId="{6FE3E6B5-2B26-194C-E1FC-129E68DFA7FC}"/>
          </ac:picMkLst>
        </pc:picChg>
        <pc:picChg chg="add del mod ord">
          <ac:chgData name="Nixis Lorena Carrero Candelas" userId="6962861bd0546fac" providerId="LiveId" clId="{8CAA5029-54C9-4789-B6B7-DB3771CC8E9B}" dt="2025-09-29T07:56:47.999" v="5498" actId="478"/>
          <ac:picMkLst>
            <pc:docMk/>
            <pc:sldMk cId="3391641818" sldId="275"/>
            <ac:picMk id="35" creationId="{84BF154A-1D3C-FE73-8D7C-2146F05022F3}"/>
          </ac:picMkLst>
        </pc:picChg>
        <pc:picChg chg="add del mod ord">
          <ac:chgData name="Nixis Lorena Carrero Candelas" userId="6962861bd0546fac" providerId="LiveId" clId="{8CAA5029-54C9-4789-B6B7-DB3771CC8E9B}" dt="2025-09-29T07:56:48.863" v="5499" actId="478"/>
          <ac:picMkLst>
            <pc:docMk/>
            <pc:sldMk cId="3391641818" sldId="275"/>
            <ac:picMk id="36" creationId="{9CB55A29-65C7-FFCF-9E12-93F4C42CAF86}"/>
          </ac:picMkLst>
        </pc:picChg>
        <pc:picChg chg="add del mod">
          <ac:chgData name="Nixis Lorena Carrero Candelas" userId="6962861bd0546fac" providerId="LiveId" clId="{8CAA5029-54C9-4789-B6B7-DB3771CC8E9B}" dt="2025-09-29T07:56:52.817" v="5500" actId="478"/>
          <ac:picMkLst>
            <pc:docMk/>
            <pc:sldMk cId="3391641818" sldId="275"/>
            <ac:picMk id="1026" creationId="{4D950BBD-473D-B922-AF56-6D8DE7BB0C3C}"/>
          </ac:picMkLst>
        </pc:picChg>
        <pc:cxnChg chg="add del mod">
          <ac:chgData name="Nixis Lorena Carrero Candelas" userId="6962861bd0546fac" providerId="LiveId" clId="{8CAA5029-54C9-4789-B6B7-DB3771CC8E9B}" dt="2025-09-29T08:12:09.578" v="5568" actId="478"/>
          <ac:cxnSpMkLst>
            <pc:docMk/>
            <pc:sldMk cId="3391641818" sldId="275"/>
            <ac:cxnSpMk id="10" creationId="{97A13F0F-8789-67CD-A8B8-24F4FB065CAD}"/>
          </ac:cxnSpMkLst>
        </pc:cxnChg>
        <pc:cxnChg chg="add del mod">
          <ac:chgData name="Nixis Lorena Carrero Candelas" userId="6962861bd0546fac" providerId="LiveId" clId="{8CAA5029-54C9-4789-B6B7-DB3771CC8E9B}" dt="2025-09-29T08:12:07.073" v="5567" actId="478"/>
          <ac:cxnSpMkLst>
            <pc:docMk/>
            <pc:sldMk cId="3391641818" sldId="275"/>
            <ac:cxnSpMk id="11" creationId="{F4F75FBB-76B0-A3B8-4E68-7E2A1F3EF0EA}"/>
          </ac:cxnSpMkLst>
        </pc:cxnChg>
        <pc:cxnChg chg="add mod">
          <ac:chgData name="Nixis Lorena Carrero Candelas" userId="6962861bd0546fac" providerId="LiveId" clId="{8CAA5029-54C9-4789-B6B7-DB3771CC8E9B}" dt="2025-09-29T08:29:10.272" v="5672" actId="692"/>
          <ac:cxnSpMkLst>
            <pc:docMk/>
            <pc:sldMk cId="3391641818" sldId="275"/>
            <ac:cxnSpMk id="25" creationId="{09AB0A84-069A-B4F7-3517-B1E76BE67458}"/>
          </ac:cxnSpMkLst>
        </pc:cxnChg>
      </pc:sldChg>
      <pc:sldChg chg="addSp delSp modSp add del mod modAnim modNotesTx">
        <pc:chgData name="Nixis Lorena Carrero Candelas" userId="6962861bd0546fac" providerId="LiveId" clId="{8CAA5029-54C9-4789-B6B7-DB3771CC8E9B}" dt="2025-09-29T13:40:20.226" v="7493" actId="47"/>
        <pc:sldMkLst>
          <pc:docMk/>
          <pc:sldMk cId="4287084899" sldId="276"/>
        </pc:sldMkLst>
        <pc:spChg chg="mod">
          <ac:chgData name="Nixis Lorena Carrero Candelas" userId="6962861bd0546fac" providerId="LiveId" clId="{8CAA5029-54C9-4789-B6B7-DB3771CC8E9B}" dt="2025-09-29T09:16:41.869" v="5949"/>
          <ac:spMkLst>
            <pc:docMk/>
            <pc:sldMk cId="4287084899" sldId="276"/>
            <ac:spMk id="2" creationId="{25A95836-DF02-AE07-9F81-C90DC0F40168}"/>
          </ac:spMkLst>
        </pc:spChg>
        <pc:spChg chg="mod">
          <ac:chgData name="Nixis Lorena Carrero Candelas" userId="6962861bd0546fac" providerId="LiveId" clId="{8CAA5029-54C9-4789-B6B7-DB3771CC8E9B}" dt="2025-09-29T09:35:06.880" v="5970"/>
          <ac:spMkLst>
            <pc:docMk/>
            <pc:sldMk cId="4287084899" sldId="276"/>
            <ac:spMk id="3" creationId="{CBE40748-3766-917E-560A-81DABB44906F}"/>
          </ac:spMkLst>
        </pc:spChg>
        <pc:spChg chg="del">
          <ac:chgData name="Nixis Lorena Carrero Candelas" userId="6962861bd0546fac" providerId="LiveId" clId="{8CAA5029-54C9-4789-B6B7-DB3771CC8E9B}" dt="2025-09-28T11:32:57.484" v="3262" actId="478"/>
          <ac:spMkLst>
            <pc:docMk/>
            <pc:sldMk cId="4287084899" sldId="276"/>
            <ac:spMk id="4" creationId="{BCE97AAC-990C-2E36-E386-9997F759630A}"/>
          </ac:spMkLst>
        </pc:spChg>
        <pc:spChg chg="del">
          <ac:chgData name="Nixis Lorena Carrero Candelas" userId="6962861bd0546fac" providerId="LiveId" clId="{8CAA5029-54C9-4789-B6B7-DB3771CC8E9B}" dt="2025-09-28T11:32:58.809" v="3263" actId="478"/>
          <ac:spMkLst>
            <pc:docMk/>
            <pc:sldMk cId="4287084899" sldId="276"/>
            <ac:spMk id="8" creationId="{8C9CAF14-1B6E-3075-3839-2D3EEE867184}"/>
          </ac:spMkLst>
        </pc:spChg>
        <pc:spChg chg="mod">
          <ac:chgData name="Nixis Lorena Carrero Candelas" userId="6962861bd0546fac" providerId="LiveId" clId="{8CAA5029-54C9-4789-B6B7-DB3771CC8E9B}" dt="2025-09-29T10:24:02.311" v="6140" actId="1076"/>
          <ac:spMkLst>
            <pc:docMk/>
            <pc:sldMk cId="4287084899" sldId="276"/>
            <ac:spMk id="9" creationId="{6D13B826-51B7-C505-054D-92962A2CFE59}"/>
          </ac:spMkLst>
        </pc:spChg>
        <pc:grpChg chg="add mod">
          <ac:chgData name="Nixis Lorena Carrero Candelas" userId="6962861bd0546fac" providerId="LiveId" clId="{8CAA5029-54C9-4789-B6B7-DB3771CC8E9B}" dt="2025-09-29T10:24:27.317" v="6144" actId="164"/>
          <ac:grpSpMkLst>
            <pc:docMk/>
            <pc:sldMk cId="4287084899" sldId="276"/>
            <ac:grpSpMk id="4" creationId="{4C980503-66DB-BF03-D117-788C7DD224C0}"/>
          </ac:grpSpMkLst>
        </pc:grpChg>
        <pc:picChg chg="add mod">
          <ac:chgData name="Nixis Lorena Carrero Candelas" userId="6962861bd0546fac" providerId="LiveId" clId="{8CAA5029-54C9-4789-B6B7-DB3771CC8E9B}" dt="2025-09-29T09:24:11.937" v="5960" actId="1076"/>
          <ac:picMkLst>
            <pc:docMk/>
            <pc:sldMk cId="4287084899" sldId="276"/>
            <ac:picMk id="5" creationId="{200AAFB3-1CBE-02BE-1863-E08C1842C763}"/>
          </ac:picMkLst>
        </pc:picChg>
        <pc:picChg chg="add mod">
          <ac:chgData name="Nixis Lorena Carrero Candelas" userId="6962861bd0546fac" providerId="LiveId" clId="{8CAA5029-54C9-4789-B6B7-DB3771CC8E9B}" dt="2025-09-29T10:24:27.317" v="6144" actId="164"/>
          <ac:picMkLst>
            <pc:docMk/>
            <pc:sldMk cId="4287084899" sldId="276"/>
            <ac:picMk id="7" creationId="{C703EDA1-353A-CC93-884A-9A01F06C152C}"/>
          </ac:picMkLst>
        </pc:picChg>
        <pc:picChg chg="add mod">
          <ac:chgData name="Nixis Lorena Carrero Candelas" userId="6962861bd0546fac" providerId="LiveId" clId="{8CAA5029-54C9-4789-B6B7-DB3771CC8E9B}" dt="2025-09-29T10:24:27.317" v="6144" actId="164"/>
          <ac:picMkLst>
            <pc:docMk/>
            <pc:sldMk cId="4287084899" sldId="276"/>
            <ac:picMk id="11" creationId="{4BF22132-4E77-D6B0-2C71-74A832DB01D8}"/>
          </ac:picMkLst>
        </pc:picChg>
        <pc:picChg chg="del">
          <ac:chgData name="Nixis Lorena Carrero Candelas" userId="6962861bd0546fac" providerId="LiveId" clId="{8CAA5029-54C9-4789-B6B7-DB3771CC8E9B}" dt="2025-09-28T11:31:00.279" v="3218" actId="478"/>
          <ac:picMkLst>
            <pc:docMk/>
            <pc:sldMk cId="4287084899" sldId="276"/>
            <ac:picMk id="12" creationId="{7DC7F5E8-8134-54EA-76B7-503F0178DCC8}"/>
          </ac:picMkLst>
        </pc:picChg>
        <pc:picChg chg="del">
          <ac:chgData name="Nixis Lorena Carrero Candelas" userId="6962861bd0546fac" providerId="LiveId" clId="{8CAA5029-54C9-4789-B6B7-DB3771CC8E9B}" dt="2025-09-28T11:30:59.732" v="3217" actId="478"/>
          <ac:picMkLst>
            <pc:docMk/>
            <pc:sldMk cId="4287084899" sldId="276"/>
            <ac:picMk id="18" creationId="{DF277ED9-DBEC-7998-741B-34E8A724D12B}"/>
          </ac:picMkLst>
        </pc:picChg>
        <pc:picChg chg="del">
          <ac:chgData name="Nixis Lorena Carrero Candelas" userId="6962861bd0546fac" providerId="LiveId" clId="{8CAA5029-54C9-4789-B6B7-DB3771CC8E9B}" dt="2025-09-28T11:31:00.872" v="3219" actId="478"/>
          <ac:picMkLst>
            <pc:docMk/>
            <pc:sldMk cId="4287084899" sldId="276"/>
            <ac:picMk id="33" creationId="{1C9BE385-F5AF-E862-65D7-CEAA7DCB4597}"/>
          </ac:picMkLst>
        </pc:picChg>
        <pc:picChg chg="del">
          <ac:chgData name="Nixis Lorena Carrero Candelas" userId="6962861bd0546fac" providerId="LiveId" clId="{8CAA5029-54C9-4789-B6B7-DB3771CC8E9B}" dt="2025-09-28T11:30:58.996" v="3216" actId="478"/>
          <ac:picMkLst>
            <pc:docMk/>
            <pc:sldMk cId="4287084899" sldId="276"/>
            <ac:picMk id="34" creationId="{2C2662BF-4184-7BF1-137C-960B7FEE944C}"/>
          </ac:picMkLst>
        </pc:picChg>
      </pc:sldChg>
      <pc:sldChg chg="addSp delSp modSp add mod modAnim modNotesTx">
        <pc:chgData name="Nixis Lorena Carrero Candelas" userId="6962861bd0546fac" providerId="LiveId" clId="{8CAA5029-54C9-4789-B6B7-DB3771CC8E9B}" dt="2025-09-29T13:40:24.026" v="7494" actId="20577"/>
        <pc:sldMkLst>
          <pc:docMk/>
          <pc:sldMk cId="2468660285" sldId="277"/>
        </pc:sldMkLst>
        <pc:spChg chg="mod">
          <ac:chgData name="Nixis Lorena Carrero Candelas" userId="6962861bd0546fac" providerId="LiveId" clId="{8CAA5029-54C9-4789-B6B7-DB3771CC8E9B}" dt="2025-09-29T09:46:56.030" v="5975"/>
          <ac:spMkLst>
            <pc:docMk/>
            <pc:sldMk cId="2468660285" sldId="277"/>
            <ac:spMk id="2" creationId="{A08E920A-7ECA-06AD-4ABB-5562EEF15E32}"/>
          </ac:spMkLst>
        </pc:spChg>
        <pc:spChg chg="mod">
          <ac:chgData name="Nixis Lorena Carrero Candelas" userId="6962861bd0546fac" providerId="LiveId" clId="{8CAA5029-54C9-4789-B6B7-DB3771CC8E9B}" dt="2025-09-29T09:46:36.223" v="5974"/>
          <ac:spMkLst>
            <pc:docMk/>
            <pc:sldMk cId="2468660285" sldId="277"/>
            <ac:spMk id="3" creationId="{BB82CBEA-228B-EED2-5FC4-24F5A861C909}"/>
          </ac:spMkLst>
        </pc:spChg>
        <pc:spChg chg="mod">
          <ac:chgData name="Nixis Lorena Carrero Candelas" userId="6962861bd0546fac" providerId="LiveId" clId="{8CAA5029-54C9-4789-B6B7-DB3771CC8E9B}" dt="2025-09-29T09:46:17.236" v="5972"/>
          <ac:spMkLst>
            <pc:docMk/>
            <pc:sldMk cId="2468660285" sldId="277"/>
            <ac:spMk id="9" creationId="{D99FFD4A-4A03-DE0F-9BEE-0C92C1EAC7D9}"/>
          </ac:spMkLst>
        </pc:spChg>
        <pc:picChg chg="add mod">
          <ac:chgData name="Nixis Lorena Carrero Candelas" userId="6962861bd0546fac" providerId="LiveId" clId="{8CAA5029-54C9-4789-B6B7-DB3771CC8E9B}" dt="2025-09-28T11:40:48.280" v="3325" actId="1076"/>
          <ac:picMkLst>
            <pc:docMk/>
            <pc:sldMk cId="2468660285" sldId="277"/>
            <ac:picMk id="4" creationId="{234100A8-14AD-A2FC-6897-1E4DDE7F5607}"/>
          </ac:picMkLst>
        </pc:picChg>
        <pc:picChg chg="del">
          <ac:chgData name="Nixis Lorena Carrero Candelas" userId="6962861bd0546fac" providerId="LiveId" clId="{8CAA5029-54C9-4789-B6B7-DB3771CC8E9B}" dt="2025-09-28T11:38:58.165" v="3308" actId="478"/>
          <ac:picMkLst>
            <pc:docMk/>
            <pc:sldMk cId="2468660285" sldId="277"/>
            <ac:picMk id="5" creationId="{44E3DB9E-B0AE-407F-EC9C-CD6EEFD70F43}"/>
          </ac:picMkLst>
        </pc:picChg>
        <pc:picChg chg="add mod">
          <ac:chgData name="Nixis Lorena Carrero Candelas" userId="6962861bd0546fac" providerId="LiveId" clId="{8CAA5029-54C9-4789-B6B7-DB3771CC8E9B}" dt="2025-09-29T10:24:45.515" v="6146" actId="1076"/>
          <ac:picMkLst>
            <pc:docMk/>
            <pc:sldMk cId="2468660285" sldId="277"/>
            <ac:picMk id="6" creationId="{F4644844-EB6A-233A-F7F7-98C6AC93E983}"/>
          </ac:picMkLst>
        </pc:picChg>
        <pc:picChg chg="del">
          <ac:chgData name="Nixis Lorena Carrero Candelas" userId="6962861bd0546fac" providerId="LiveId" clId="{8CAA5029-54C9-4789-B6B7-DB3771CC8E9B}" dt="2025-09-28T11:38:56.952" v="3306" actId="478"/>
          <ac:picMkLst>
            <pc:docMk/>
            <pc:sldMk cId="2468660285" sldId="277"/>
            <ac:picMk id="7" creationId="{DB5429D3-2473-F495-4566-4C63716C6994}"/>
          </ac:picMkLst>
        </pc:picChg>
        <pc:picChg chg="del">
          <ac:chgData name="Nixis Lorena Carrero Candelas" userId="6962861bd0546fac" providerId="LiveId" clId="{8CAA5029-54C9-4789-B6B7-DB3771CC8E9B}" dt="2025-09-28T11:38:57.687" v="3307" actId="478"/>
          <ac:picMkLst>
            <pc:docMk/>
            <pc:sldMk cId="2468660285" sldId="277"/>
            <ac:picMk id="11" creationId="{73E6075F-DC55-6989-FF0E-F978816AA9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2D92A-C882-439C-986D-A0FBDAB477CD}" type="datetimeFigureOut">
              <a:rPr lang="en-AU" smtClean="0"/>
              <a:t>29/09/2025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18C16-63B4-47D2-9AB7-0DEBCD57A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C16-63B4-47D2-9AB7-0DEBCD57A98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106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A6E6A-931A-5F97-C3B6-7DB71D169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AD4D8-EA05-84F7-3BD3-C1AA76829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FA1046-8AFC-B023-E25B-DDC559F68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2C143-EABC-FFAA-2DF0-0A8D0FFAE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C16-63B4-47D2-9AB7-0DEBCD57A98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038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01CF0-0E79-78D6-91EA-6D75BF838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D60AE5-F2FC-E54E-FA3E-F70F18112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E85E1C-9AB9-24D0-C129-7915F4EDE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2FF7C-442C-C9EC-47E3-ED29F2934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C16-63B4-47D2-9AB7-0DEBCD57A98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069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41C00-D655-84D8-2831-2F53C4C44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B63B0-325E-91DB-EBBA-62C4589D68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D799CB-557B-F567-912D-564157D83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062AC-7459-6F2A-BE5E-1CCB2E17E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C16-63B4-47D2-9AB7-0DEBCD57A981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54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2A3D0-E5C2-8ED4-2140-E85563909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056E1-1106-E52F-46D4-4BDF39579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B2840C-E8A0-6A2C-E834-CDBA8B138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31D26-76FC-FE23-A457-876177643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C16-63B4-47D2-9AB7-0DEBCD57A981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452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C16-63B4-47D2-9AB7-0DEBCD57A98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76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C16-63B4-47D2-9AB7-0DEBCD57A98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22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C16-63B4-47D2-9AB7-0DEBCD57A98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1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B86F4-C229-8C0B-2F65-D58DD8E71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E64709-08E8-2A50-EDED-C408871392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36A50D-884A-90E3-C29F-EA69502E7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6F169-E651-2B92-2B5A-AFF824952D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C16-63B4-47D2-9AB7-0DEBCD57A98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659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11B9A-0E3A-A483-FFDE-26281392E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4B18DA-2E21-6B47-D1BB-DF6995F6B5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D39508-22CB-8D81-2921-C660B6215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7DFA3-6D7D-CAE2-5839-5E6A5A323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C16-63B4-47D2-9AB7-0DEBCD57A98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26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4FBF1-4D23-55EB-A4AF-943E3ADAD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8A4037-01CF-547D-FB79-26DF54A27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8F1F4-C98E-DB95-1310-94674D15B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285D7-EBFB-134B-8566-74B2B0FEE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C16-63B4-47D2-9AB7-0DEBCD57A98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142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C347E-322E-A9ED-402B-7FF565837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DC03DD-2118-C2D9-8442-49BF7B08DC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6D8388-5F31-EE98-ECD3-3E69AF27C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FDAF2-D4CE-80EE-4672-34D66355B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C16-63B4-47D2-9AB7-0DEBCD57A98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26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EEF9D-2C3D-FF52-5FFE-78E6607DA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40335-E13B-1EA3-BC08-46D77651D2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5D6DD-2122-BFCC-6E83-D55D3FEFB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65A8F-BAEB-E408-6A5A-B297D4E90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18C16-63B4-47D2-9AB7-0DEBCD57A98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885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xis/geochem-assay-qaqc-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55ED-C19A-BB84-F7EB-F94BBFD34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4800" b="1" dirty="0"/>
              <a:t>Geochem Dataset : QAQC for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E3300-F8CF-1B55-FCBF-ADCA1C5F7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Nixis Carrero| 30</a:t>
            </a:r>
            <a:r>
              <a:rPr lang="en-AU" baseline="30000" dirty="0"/>
              <a:t>th</a:t>
            </a:r>
            <a:r>
              <a:rPr lang="en-AU" dirty="0"/>
              <a:t> sept 2025</a:t>
            </a:r>
          </a:p>
        </p:txBody>
      </p:sp>
    </p:spTree>
    <p:extLst>
      <p:ext uri="{BB962C8B-B14F-4D97-AF65-F5344CB8AC3E}">
        <p14:creationId xmlns:p14="http://schemas.microsoft.com/office/powerpoint/2010/main" val="330508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B68C7-E75F-67B2-A371-D99F91FC3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916D4E-9EAC-5C08-1C94-2CC9A17F9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A6DBFD-AAAF-3D45-CF5F-ECF9A645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85FF03-D726-3DAC-5D62-879292A50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BC285C-B0A3-C992-73B0-9A16D1BD8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69231F-8137-F6E3-43BC-5FC15D3F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F626DB-BFD0-F260-E841-366ED7B25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F1D71-FDDB-6A68-1F81-27115EA9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71955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436A4-52CB-4CF5-C65A-DBD6FC38D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8A6EEA-7884-625D-3009-764F82D9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Conclusions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01F788B-9202-923E-EF30-0C4155DBFFEB}"/>
              </a:ext>
            </a:extLst>
          </p:cNvPr>
          <p:cNvSpPr txBox="1">
            <a:spLocks/>
          </p:cNvSpPr>
          <p:nvPr/>
        </p:nvSpPr>
        <p:spPr>
          <a:xfrm>
            <a:off x="4646991" y="3428999"/>
            <a:ext cx="3444724" cy="21643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AU" dirty="0"/>
          </a:p>
          <a:p>
            <a:pPr marL="0" indent="0">
              <a:buFont typeface="Calibri" panose="020F0502020204030204" pitchFamily="34" charset="0"/>
              <a:buNone/>
            </a:pPr>
            <a:endParaRPr lang="en-AU" dirty="0"/>
          </a:p>
          <a:p>
            <a:pPr marL="0" indent="0">
              <a:buFont typeface="Calibri" panose="020F0502020204030204" pitchFamily="34" charset="0"/>
              <a:buNone/>
            </a:pPr>
            <a:endParaRPr lang="en-AU" dirty="0"/>
          </a:p>
          <a:p>
            <a:pPr marL="0" indent="0">
              <a:buFont typeface="Calibri" panose="020F0502020204030204" pitchFamily="34" charset="0"/>
              <a:buNone/>
            </a:pPr>
            <a:endParaRPr lang="en-AU" dirty="0"/>
          </a:p>
          <a:p>
            <a:pPr marL="0" indent="0">
              <a:buFont typeface="Calibri" panose="020F0502020204030204" pitchFamily="34" charset="0"/>
              <a:buNone/>
            </a:pPr>
            <a:endParaRPr lang="en-AU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D1ECB4-A0C6-B2FF-2810-354D63107640}"/>
              </a:ext>
            </a:extLst>
          </p:cNvPr>
          <p:cNvGrpSpPr/>
          <p:nvPr/>
        </p:nvGrpSpPr>
        <p:grpSpPr>
          <a:xfrm>
            <a:off x="8405345" y="2370121"/>
            <a:ext cx="3420000" cy="5082237"/>
            <a:chOff x="8405345" y="2370121"/>
            <a:chExt cx="3420000" cy="5082237"/>
          </a:xfrm>
        </p:grpSpPr>
        <p:sp>
          <p:nvSpPr>
            <p:cNvPr id="7" name="Content Placeholder 5">
              <a:extLst>
                <a:ext uri="{FF2B5EF4-FFF2-40B4-BE49-F238E27FC236}">
                  <a16:creationId xmlns:a16="http://schemas.microsoft.com/office/drawing/2014/main" id="{34B842BA-41BA-EC77-A798-369D1FAFA98F}"/>
                </a:ext>
              </a:extLst>
            </p:cNvPr>
            <p:cNvSpPr txBox="1">
              <a:spLocks/>
            </p:cNvSpPr>
            <p:nvPr/>
          </p:nvSpPr>
          <p:spPr>
            <a:xfrm>
              <a:off x="8405345" y="3428998"/>
              <a:ext cx="3420000" cy="402336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Predictive labeling is promising, but the dataset by itself is not enough. </a:t>
              </a:r>
            </a:p>
            <a:p>
              <a:r>
                <a:rPr lang="en-US" dirty="0"/>
                <a:t>To scale, </a:t>
              </a:r>
              <a:r>
                <a:rPr lang="en-US" b="1" dirty="0"/>
                <a:t>we need richer data and more context.</a:t>
              </a:r>
              <a:endParaRPr lang="en-AU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8E42061-3AB5-675D-7F77-AA0BB5C67529}"/>
                </a:ext>
              </a:extLst>
            </p:cNvPr>
            <p:cNvGrpSpPr/>
            <p:nvPr/>
          </p:nvGrpSpPr>
          <p:grpSpPr>
            <a:xfrm>
              <a:off x="9910911" y="2370121"/>
              <a:ext cx="552362" cy="540000"/>
              <a:chOff x="1828465" y="2290899"/>
              <a:chExt cx="552362" cy="5400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237BC34-4925-3610-E8BA-427215EEEACE}"/>
                  </a:ext>
                </a:extLst>
              </p:cNvPr>
              <p:cNvSpPr/>
              <p:nvPr/>
            </p:nvSpPr>
            <p:spPr>
              <a:xfrm>
                <a:off x="1828465" y="2290899"/>
                <a:ext cx="540000" cy="54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C60242AB-1397-B689-769B-1D882A815C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4908" y="2370121"/>
                <a:ext cx="375919" cy="34012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AU" sz="2400" b="1" dirty="0"/>
                  <a:t>3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sz="2400" b="1" dirty="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9A849A-CF80-9832-688C-57B6234B1CC1}"/>
              </a:ext>
            </a:extLst>
          </p:cNvPr>
          <p:cNvGrpSpPr/>
          <p:nvPr/>
        </p:nvGrpSpPr>
        <p:grpSpPr>
          <a:xfrm>
            <a:off x="4531905" y="2290899"/>
            <a:ext cx="3420000" cy="5161459"/>
            <a:chOff x="4416480" y="2290899"/>
            <a:chExt cx="3420000" cy="516145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A37FD7D-87FC-F3C3-C352-B24DB7BA66F7}"/>
                </a:ext>
              </a:extLst>
            </p:cNvPr>
            <p:cNvGrpSpPr/>
            <p:nvPr/>
          </p:nvGrpSpPr>
          <p:grpSpPr>
            <a:xfrm>
              <a:off x="5649142" y="2290899"/>
              <a:ext cx="552362" cy="540000"/>
              <a:chOff x="5649142" y="2290899"/>
              <a:chExt cx="552362" cy="5400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57E2E27-AA38-1D40-FF28-587F00BAB549}"/>
                  </a:ext>
                </a:extLst>
              </p:cNvPr>
              <p:cNvSpPr/>
              <p:nvPr/>
            </p:nvSpPr>
            <p:spPr>
              <a:xfrm>
                <a:off x="5649142" y="2290899"/>
                <a:ext cx="540000" cy="54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50412CD-4C47-9647-8258-7DC006DDAD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5585" y="2370121"/>
                <a:ext cx="375919" cy="34012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AU" sz="2400" b="1" dirty="0"/>
                  <a:t>2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sz="2400" b="1" dirty="0"/>
              </a:p>
            </p:txBody>
          </p:sp>
        </p:grpSp>
        <p:sp>
          <p:nvSpPr>
            <p:cNvPr id="35" name="Content Placeholder 5">
              <a:extLst>
                <a:ext uri="{FF2B5EF4-FFF2-40B4-BE49-F238E27FC236}">
                  <a16:creationId xmlns:a16="http://schemas.microsoft.com/office/drawing/2014/main" id="{2A638501-E549-EF2E-A940-BCC68A381CE6}"/>
                </a:ext>
              </a:extLst>
            </p:cNvPr>
            <p:cNvSpPr txBox="1">
              <a:spLocks/>
            </p:cNvSpPr>
            <p:nvPr/>
          </p:nvSpPr>
          <p:spPr>
            <a:xfrm>
              <a:off x="4416480" y="3428998"/>
              <a:ext cx="3420000" cy="402336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defRPr/>
              </a:pPr>
              <a:r>
                <a:rPr lang="en-US" dirty="0"/>
                <a:t>Smart preprocessing, </a:t>
              </a:r>
              <a:r>
                <a:rPr lang="en-US" b="1" dirty="0"/>
                <a:t>like log transforms and structured imputation rules</a:t>
              </a:r>
              <a:r>
                <a:rPr lang="en-US" dirty="0"/>
                <a:t>, makes complex g data interpretable and usable without losing traceability.</a:t>
              </a:r>
              <a:endParaRPr lang="en-A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EB6212-C5D4-22D8-1530-2F0F6FFFCEE9}"/>
              </a:ext>
            </a:extLst>
          </p:cNvPr>
          <p:cNvGrpSpPr/>
          <p:nvPr/>
        </p:nvGrpSpPr>
        <p:grpSpPr>
          <a:xfrm>
            <a:off x="658465" y="2290899"/>
            <a:ext cx="3420000" cy="5161459"/>
            <a:chOff x="658465" y="2290899"/>
            <a:chExt cx="3420000" cy="516145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644AE06-9E44-CDBC-3C7B-2B84A9627EE3}"/>
                </a:ext>
              </a:extLst>
            </p:cNvPr>
            <p:cNvGrpSpPr/>
            <p:nvPr/>
          </p:nvGrpSpPr>
          <p:grpSpPr>
            <a:xfrm>
              <a:off x="1828465" y="2290899"/>
              <a:ext cx="552362" cy="540000"/>
              <a:chOff x="1828465" y="2290899"/>
              <a:chExt cx="552362" cy="54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CACD667-D7EF-79D7-96C1-B42F08219AF8}"/>
                  </a:ext>
                </a:extLst>
              </p:cNvPr>
              <p:cNvSpPr/>
              <p:nvPr/>
            </p:nvSpPr>
            <p:spPr>
              <a:xfrm>
                <a:off x="1828465" y="2290899"/>
                <a:ext cx="540000" cy="54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87E872A-20C6-FE0E-AF19-2D8C88B43E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4908" y="2370121"/>
                <a:ext cx="375919" cy="34012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AU" sz="2400" b="1" dirty="0"/>
                  <a:t>1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AU" sz="2400" b="1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sz="2400" b="1" dirty="0"/>
              </a:p>
            </p:txBody>
          </p:sp>
        </p:grpSp>
        <p:sp>
          <p:nvSpPr>
            <p:cNvPr id="36" name="Content Placeholder 5">
              <a:extLst>
                <a:ext uri="{FF2B5EF4-FFF2-40B4-BE49-F238E27FC236}">
                  <a16:creationId xmlns:a16="http://schemas.microsoft.com/office/drawing/2014/main" id="{234E10DE-E38A-BF46-F9D0-45FED68D88AF}"/>
                </a:ext>
              </a:extLst>
            </p:cNvPr>
            <p:cNvSpPr txBox="1">
              <a:spLocks/>
            </p:cNvSpPr>
            <p:nvPr/>
          </p:nvSpPr>
          <p:spPr>
            <a:xfrm>
              <a:off x="658465" y="3428998"/>
              <a:ext cx="3420000" cy="402336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QAQC is not optional. </a:t>
              </a:r>
              <a:r>
                <a:rPr lang="en-US" dirty="0"/>
                <a:t>Clean data is the foundation of reliable machine learning.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B96C719-995E-C4C6-4F53-8F308F4EE757}"/>
              </a:ext>
            </a:extLst>
          </p:cNvPr>
          <p:cNvSpPr txBox="1"/>
          <p:nvPr/>
        </p:nvSpPr>
        <p:spPr>
          <a:xfrm>
            <a:off x="217655" y="5742867"/>
            <a:ext cx="11093824" cy="3693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algn="ctr"/>
            <a:r>
              <a:rPr lang="en-US" b="1" i="1" dirty="0"/>
              <a:t>“Clean data enables insight — but robust predictive models require richer datasets”</a:t>
            </a:r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23970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D1BD4-D8BD-073B-EBC4-EEF429F02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A4501-1D21-8040-7714-AA15B2B2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28" name="Graphic 27" descr="Smiling Face with No Fill">
            <a:extLst>
              <a:ext uri="{FF2B5EF4-FFF2-40B4-BE49-F238E27FC236}">
                <a16:creationId xmlns:a16="http://schemas.microsoft.com/office/drawing/2014/main" id="{8BDD6EDD-9ABD-5150-5F2F-25DAE1644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086" y="2294072"/>
            <a:ext cx="2250714" cy="225071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13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27EE5F-C1DB-15BF-272B-0EF6BA176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1F88EA-5B85-4782-9A95-9C738F48E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9E663-1F8A-406B-B295-B1EF8596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97561C-9294-4114-A5D6-9CF6CF68A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7C647-189E-61C3-A271-AAB1C5C0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Appendix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D06B6-BEBB-B669-5C8A-3CFDE712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4206" y="643467"/>
            <a:ext cx="6104288" cy="557106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https://github.com/Nixis/geochem-assay-qaqc-ml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8385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DC18-3599-B64D-6922-8EE561CC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3C1D-566A-34C4-4D3B-70C74182A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545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800" dirty="0"/>
              <a:t>Purpose statement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4F36CA-FCFB-BF2E-0C05-208CEB519712}"/>
              </a:ext>
            </a:extLst>
          </p:cNvPr>
          <p:cNvSpPr txBox="1">
            <a:spLocks/>
          </p:cNvSpPr>
          <p:nvPr/>
        </p:nvSpPr>
        <p:spPr>
          <a:xfrm>
            <a:off x="1097280" y="2468034"/>
            <a:ext cx="10058400" cy="5545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AU" sz="2800" dirty="0"/>
              <a:t>Data &amp; Methodology</a:t>
            </a:r>
          </a:p>
          <a:p>
            <a:pPr marL="0" indent="0">
              <a:buNone/>
            </a:pPr>
            <a:endParaRPr lang="en-AU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281E58-6B26-03C6-DF6F-B1A3B5EBFEB3}"/>
              </a:ext>
            </a:extLst>
          </p:cNvPr>
          <p:cNvSpPr txBox="1">
            <a:spLocks/>
          </p:cNvSpPr>
          <p:nvPr/>
        </p:nvSpPr>
        <p:spPr>
          <a:xfrm>
            <a:off x="1097280" y="3108961"/>
            <a:ext cx="10058400" cy="5545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AU" sz="2800" dirty="0"/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450CB0-64CD-A675-E0B5-42784EA6DD0F}"/>
              </a:ext>
            </a:extLst>
          </p:cNvPr>
          <p:cNvSpPr txBox="1">
            <a:spLocks/>
          </p:cNvSpPr>
          <p:nvPr/>
        </p:nvSpPr>
        <p:spPr>
          <a:xfrm>
            <a:off x="1097280" y="3663528"/>
            <a:ext cx="10058400" cy="5545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AU" sz="2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5619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779E7-70B6-F8FD-C623-652DC003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What are we talking about?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7379D-EBD5-EB2E-732F-469BF2D46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02388" y="3713256"/>
            <a:ext cx="4009129" cy="290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20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A0457-DD78-374B-692B-928BB0E1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>
            <a:normAutofit/>
          </a:bodyPr>
          <a:lstStyle/>
          <a:p>
            <a:r>
              <a:rPr lang="en-AU" sz="40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EC7F-2A0C-A996-AC7B-FF952263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432" y="2398080"/>
            <a:ext cx="2944817" cy="1881819"/>
          </a:xfrm>
        </p:spPr>
        <p:txBody>
          <a:bodyPr>
            <a:noAutofit/>
          </a:bodyPr>
          <a:lstStyle/>
          <a:p>
            <a:pPr>
              <a:buFont typeface="Symbol" panose="05050102010706020507" pitchFamily="18" charset="2"/>
              <a:buChar char=""/>
            </a:pPr>
            <a:r>
              <a:rPr lang="en-US" sz="1800" b="1" dirty="0"/>
              <a:t>Can we use </a:t>
            </a:r>
            <a:r>
              <a:rPr lang="en-US" sz="1800" dirty="0"/>
              <a:t>the same geochemical data and </a:t>
            </a:r>
            <a:r>
              <a:rPr lang="en-US" sz="1800" b="1" dirty="0"/>
              <a:t>labels </a:t>
            </a:r>
            <a:r>
              <a:rPr lang="en-US" sz="1800" dirty="0"/>
              <a:t>to generate a predictive model for future drill holes which can label samples on whether they are in </a:t>
            </a:r>
            <a:r>
              <a:rPr lang="en-US" sz="1800" b="1" dirty="0"/>
              <a:t>class A</a:t>
            </a:r>
            <a:r>
              <a:rPr lang="en-US" sz="1800" dirty="0"/>
              <a:t> or </a:t>
            </a:r>
            <a:r>
              <a:rPr lang="en-US" sz="1800" b="1" dirty="0"/>
              <a:t>class B?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29C280-57C6-97A4-EAF1-6FB597594E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259"/>
          <a:stretch>
            <a:fillRect/>
          </a:stretch>
        </p:blipFill>
        <p:spPr>
          <a:xfrm>
            <a:off x="4653447" y="862444"/>
            <a:ext cx="4401654" cy="4609428"/>
          </a:xfrm>
          <a:prstGeom prst="rect">
            <a:avLst/>
          </a:prstGeom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E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305C44-64E1-6EA2-0A72-C341BD6D5ADB}"/>
              </a:ext>
            </a:extLst>
          </p:cNvPr>
          <p:cNvSpPr txBox="1">
            <a:spLocks/>
          </p:cNvSpPr>
          <p:nvPr/>
        </p:nvSpPr>
        <p:spPr>
          <a:xfrm>
            <a:off x="1038601" y="4279899"/>
            <a:ext cx="2944817" cy="15972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"/>
            </a:pPr>
            <a:r>
              <a:rPr lang="en-US" sz="1800" dirty="0"/>
              <a:t>More data has been acquired since the geochemist completed her work - can we </a:t>
            </a:r>
            <a:r>
              <a:rPr lang="en-US" sz="1800" b="1" dirty="0"/>
              <a:t>predict labels </a:t>
            </a:r>
            <a:r>
              <a:rPr lang="en-US" sz="1800" dirty="0"/>
              <a:t>onto these data points (</a:t>
            </a:r>
            <a:r>
              <a:rPr lang="en-US" sz="1800" b="1" dirty="0"/>
              <a:t>labelled “?”</a:t>
            </a:r>
            <a:r>
              <a:rPr lang="en-US" sz="1800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AE8E3-C452-B13B-D69E-639FCE34F2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400"/>
          <a:stretch>
            <a:fillRect/>
          </a:stretch>
        </p:blipFill>
        <p:spPr>
          <a:xfrm>
            <a:off x="9169400" y="865428"/>
            <a:ext cx="2389289" cy="46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9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42AF30-EA1B-6F58-B803-5B68B3052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3E1AE3-AD94-8F8D-80F6-CB842DC9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17FFD9-5996-0C72-8BD6-E4E9022D2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E08FC-E09B-BC65-9836-3C3F03FB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42EBC62-8703-EF94-50F9-8C5DD5FDE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1DD9FB-EAB2-5555-84F5-D73AA5198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635634-424A-8172-6A27-CFDA1763C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98D79-165B-1282-40B8-53015B2C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Data </a:t>
            </a:r>
            <a:r>
              <a:rPr lang="en-US" sz="8000" dirty="0">
                <a:solidFill>
                  <a:srgbClr val="FFFFFF"/>
                </a:solidFill>
                <a:sym typeface="Symbol" panose="05050102010706020507" pitchFamily="18" charset="2"/>
              </a:rPr>
              <a:t>Methodology</a:t>
            </a:r>
            <a:endParaRPr lang="en-US" sz="8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2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5C715E-D1D7-37F9-A901-D31A4D1A3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04BDE34D-3886-40EF-FCF5-0830FB9AC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AC923-7754-A319-3D73-B56AE863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>
            <a:normAutofit/>
          </a:bodyPr>
          <a:lstStyle/>
          <a:p>
            <a:r>
              <a:rPr lang="en-AU" sz="4000" b="1" dirty="0"/>
              <a:t>The Data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CCCA255A-1DF8-E487-7210-0248A6AB1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E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E3F002E0-25CE-6E2B-17D3-E59E543B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EFA34E-6782-6134-FB76-DB0395C9F77D}"/>
              </a:ext>
            </a:extLst>
          </p:cNvPr>
          <p:cNvSpPr txBox="1">
            <a:spLocks/>
          </p:cNvSpPr>
          <p:nvPr/>
        </p:nvSpPr>
        <p:spPr>
          <a:xfrm>
            <a:off x="1097280" y="4313141"/>
            <a:ext cx="3810713" cy="247742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defTabSz="9144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Issues Detected </a:t>
            </a:r>
          </a:p>
          <a:p>
            <a:pPr lvl="1"/>
            <a:r>
              <a:rPr lang="en-US" b="0" dirty="0"/>
              <a:t>Wrong datatype</a:t>
            </a:r>
          </a:p>
          <a:p>
            <a:pPr lvl="1"/>
            <a:r>
              <a:rPr lang="en-US" b="0" dirty="0"/>
              <a:t>Missing values (notably As ~31%)</a:t>
            </a:r>
          </a:p>
          <a:p>
            <a:pPr lvl="1"/>
            <a:r>
              <a:rPr lang="en-US" b="0" dirty="0"/>
              <a:t>Truncated values at detection limits (e.g., “&lt;0.005”)</a:t>
            </a:r>
          </a:p>
          <a:p>
            <a:pPr lvl="1"/>
            <a:r>
              <a:rPr lang="en-US" b="0" dirty="0"/>
              <a:t>Invalid placeholders (e.g., -999)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DD318C-0150-AE30-6B27-C562901A94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9"/>
          <a:stretch>
            <a:fillRect/>
          </a:stretch>
        </p:blipFill>
        <p:spPr>
          <a:xfrm>
            <a:off x="4937481" y="2398080"/>
            <a:ext cx="6922612" cy="36686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FB3D05-88F3-511E-16E5-80E23A901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360" y="377169"/>
            <a:ext cx="6703733" cy="175328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D66AF96-586E-9283-5C5B-A64BAA5A4B25}"/>
              </a:ext>
            </a:extLst>
          </p:cNvPr>
          <p:cNvGrpSpPr/>
          <p:nvPr/>
        </p:nvGrpSpPr>
        <p:grpSpPr>
          <a:xfrm>
            <a:off x="5156345" y="2398080"/>
            <a:ext cx="6854958" cy="3114286"/>
            <a:chOff x="5156345" y="2398080"/>
            <a:chExt cx="6854958" cy="311428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5E68454-82E2-3B9A-BD50-9408E914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6345" y="2398080"/>
              <a:ext cx="2809524" cy="311428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EF50EA3-0951-CC60-F3CE-A3FEE68D7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b="50284"/>
            <a:stretch>
              <a:fillRect/>
            </a:stretch>
          </p:blipFill>
          <p:spPr>
            <a:xfrm>
              <a:off x="7965869" y="2398081"/>
              <a:ext cx="2067213" cy="245332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5E0E5E8-B6DC-0E98-67B7-5270FB0A7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50284"/>
            <a:stretch>
              <a:fillRect/>
            </a:stretch>
          </p:blipFill>
          <p:spPr>
            <a:xfrm>
              <a:off x="9944090" y="2431323"/>
              <a:ext cx="2067213" cy="2453320"/>
            </a:xfrm>
            <a:prstGeom prst="rect">
              <a:avLst/>
            </a:prstGeom>
          </p:spPr>
        </p:pic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9A2B56D-136B-2A78-B095-CAA9FCA7C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88" y="2464564"/>
            <a:ext cx="3755511" cy="1782093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b="1" dirty="0"/>
              <a:t>Data Summary: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Samples</a:t>
            </a:r>
            <a:r>
              <a:rPr lang="en-US" sz="1800" dirty="0"/>
              <a:t>: 4,771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Assays (8)</a:t>
            </a:r>
            <a:r>
              <a:rPr lang="en-US" sz="1800" dirty="0"/>
              <a:t>: As, Au, Pb, Fe, Mo, Cu, S, Zn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Labels</a:t>
            </a:r>
            <a:r>
              <a:rPr lang="en-US" sz="1800" dirty="0"/>
              <a:t>: A, B, ?</a:t>
            </a:r>
          </a:p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Metadata</a:t>
            </a:r>
            <a:r>
              <a:rPr lang="en-US" sz="1800" dirty="0"/>
              <a:t>: </a:t>
            </a:r>
            <a:r>
              <a:rPr lang="en-US" sz="1800" dirty="0" err="1"/>
              <a:t>Unique_ID</a:t>
            </a:r>
            <a:r>
              <a:rPr lang="en-US" sz="1800" dirty="0"/>
              <a:t>, </a:t>
            </a:r>
            <a:r>
              <a:rPr lang="en-US" sz="1800" dirty="0" err="1"/>
              <a:t>holeid</a:t>
            </a:r>
            <a:r>
              <a:rPr lang="en-US" sz="1800" dirty="0"/>
              <a:t>, from, 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E9DA4B-CC94-63B6-326E-B74ECA64965C}"/>
              </a:ext>
            </a:extLst>
          </p:cNvPr>
          <p:cNvGrpSpPr/>
          <p:nvPr/>
        </p:nvGrpSpPr>
        <p:grpSpPr>
          <a:xfrm>
            <a:off x="5390866" y="174026"/>
            <a:ext cx="6139283" cy="582449"/>
            <a:chOff x="5390866" y="174026"/>
            <a:chExt cx="6139283" cy="5824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0CD52D-FC15-CCF9-F73A-64B4FF243B3D}"/>
                </a:ext>
              </a:extLst>
            </p:cNvPr>
            <p:cNvGrpSpPr/>
            <p:nvPr/>
          </p:nvGrpSpPr>
          <p:grpSpPr>
            <a:xfrm>
              <a:off x="5390866" y="557347"/>
              <a:ext cx="1253774" cy="199128"/>
              <a:chOff x="5390866" y="557347"/>
              <a:chExt cx="1253774" cy="19912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BF30CBA-364B-9261-3B4A-EDC78B92C24E}"/>
                  </a:ext>
                </a:extLst>
              </p:cNvPr>
              <p:cNvSpPr/>
              <p:nvPr/>
            </p:nvSpPr>
            <p:spPr>
              <a:xfrm>
                <a:off x="5390866" y="557347"/>
                <a:ext cx="705134" cy="19912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9B3C22-9DF7-F11A-6164-75705A0252D8}"/>
                  </a:ext>
                </a:extLst>
              </p:cNvPr>
              <p:cNvSpPr/>
              <p:nvPr/>
            </p:nvSpPr>
            <p:spPr>
              <a:xfrm>
                <a:off x="6174377" y="557347"/>
                <a:ext cx="470263" cy="19912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6486F4-CE68-66BE-865D-CE6B4B558611}"/>
                </a:ext>
              </a:extLst>
            </p:cNvPr>
            <p:cNvSpPr/>
            <p:nvPr/>
          </p:nvSpPr>
          <p:spPr>
            <a:xfrm>
              <a:off x="6705599" y="557347"/>
              <a:ext cx="679269" cy="1991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86043C-367C-164C-017F-8AB137490500}"/>
                </a:ext>
              </a:extLst>
            </p:cNvPr>
            <p:cNvCxnSpPr/>
            <p:nvPr/>
          </p:nvCxnSpPr>
          <p:spPr>
            <a:xfrm>
              <a:off x="11530149" y="286603"/>
              <a:ext cx="0" cy="2707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2364F1-2942-71BB-DCF0-9235897F3B1B}"/>
                </a:ext>
              </a:extLst>
            </p:cNvPr>
            <p:cNvGrpSpPr/>
            <p:nvPr/>
          </p:nvGrpSpPr>
          <p:grpSpPr>
            <a:xfrm>
              <a:off x="7516306" y="174026"/>
              <a:ext cx="3779010" cy="386020"/>
              <a:chOff x="7516306" y="174026"/>
              <a:chExt cx="3779010" cy="386020"/>
            </a:xfrm>
          </p:grpSpPr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77428003-038F-6001-C3AE-75705FA65E10}"/>
                  </a:ext>
                </a:extLst>
              </p:cNvPr>
              <p:cNvSpPr/>
              <p:nvPr/>
            </p:nvSpPr>
            <p:spPr>
              <a:xfrm rot="5400000">
                <a:off x="9320523" y="-1414746"/>
                <a:ext cx="170575" cy="3779010"/>
              </a:xfrm>
              <a:prstGeom prst="leftBrace">
                <a:avLst>
                  <a:gd name="adj1" fmla="val 8333"/>
                  <a:gd name="adj2" fmla="val 47465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C993BC-BA13-9512-3C7E-8679AB10B8F8}"/>
                  </a:ext>
                </a:extLst>
              </p:cNvPr>
              <p:cNvSpPr txBox="1"/>
              <p:nvPr/>
            </p:nvSpPr>
            <p:spPr>
              <a:xfrm>
                <a:off x="9019777" y="174026"/>
                <a:ext cx="9243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b="1" i="1" dirty="0">
                    <a:solidFill>
                      <a:srgbClr val="FF0000"/>
                    </a:solidFill>
                  </a:rPr>
                  <a:t>Geochem assays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E1689F-1684-4E53-A0AC-76DBE6B9296B}"/>
              </a:ext>
            </a:extLst>
          </p:cNvPr>
          <p:cNvGrpSpPr/>
          <p:nvPr/>
        </p:nvGrpSpPr>
        <p:grpSpPr>
          <a:xfrm>
            <a:off x="6235337" y="3200402"/>
            <a:ext cx="5130245" cy="1046255"/>
            <a:chOff x="6235337" y="3200402"/>
            <a:chExt cx="5130245" cy="104625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175CFA-1D2A-C617-156F-2C0316E9E14C}"/>
                </a:ext>
              </a:extLst>
            </p:cNvPr>
            <p:cNvSpPr/>
            <p:nvPr/>
          </p:nvSpPr>
          <p:spPr>
            <a:xfrm>
              <a:off x="7315197" y="4101737"/>
              <a:ext cx="610489" cy="1449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4DB4B9-4CC9-789A-3BDB-CD379CCB82A7}"/>
                </a:ext>
              </a:extLst>
            </p:cNvPr>
            <p:cNvGrpSpPr/>
            <p:nvPr/>
          </p:nvGrpSpPr>
          <p:grpSpPr>
            <a:xfrm>
              <a:off x="6235337" y="3200402"/>
              <a:ext cx="5130245" cy="892626"/>
              <a:chOff x="6235337" y="3200402"/>
              <a:chExt cx="5130245" cy="89262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A9E4F79-E8FC-646A-031E-EFFDF353B1CC}"/>
                  </a:ext>
                </a:extLst>
              </p:cNvPr>
              <p:cNvSpPr/>
              <p:nvPr/>
            </p:nvSpPr>
            <p:spPr>
              <a:xfrm>
                <a:off x="8721636" y="3200402"/>
                <a:ext cx="610489" cy="14492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2FCBEC8-8E45-09FF-2A93-657F8D2D9A79}"/>
                  </a:ext>
                </a:extLst>
              </p:cNvPr>
              <p:cNvSpPr/>
              <p:nvPr/>
            </p:nvSpPr>
            <p:spPr>
              <a:xfrm>
                <a:off x="10755093" y="3239587"/>
                <a:ext cx="610489" cy="14492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367AF7B-A4AC-F49F-B85F-80F2546EB5A7}"/>
                  </a:ext>
                </a:extLst>
              </p:cNvPr>
              <p:cNvSpPr/>
              <p:nvPr/>
            </p:nvSpPr>
            <p:spPr>
              <a:xfrm>
                <a:off x="7981405" y="3217815"/>
                <a:ext cx="246873" cy="14492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48C0619-3040-86CE-C9BC-82A329E2D38B}"/>
                  </a:ext>
                </a:extLst>
              </p:cNvPr>
              <p:cNvSpPr/>
              <p:nvPr/>
            </p:nvSpPr>
            <p:spPr>
              <a:xfrm>
                <a:off x="6235337" y="3948108"/>
                <a:ext cx="415538" cy="14492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317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4E4677-1FCC-A82B-86C6-F7D152AAD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06A4ED2B-BBAA-7726-5E8D-C8E2A5FD1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D4500-28DE-BF1C-9AEB-F5DAA30E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>
            <a:normAutofit/>
          </a:bodyPr>
          <a:lstStyle/>
          <a:p>
            <a:r>
              <a:rPr lang="en-AU" sz="4000" b="1" dirty="0"/>
              <a:t>Data Cleaning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32E3-9810-01A1-2250-FE1ED457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858" y="2433790"/>
            <a:ext cx="4184097" cy="103092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dirty="0"/>
              <a:t>True </a:t>
            </a:r>
            <a:r>
              <a:rPr lang="en-US" sz="1800" b="1" dirty="0"/>
              <a:t>missing values </a:t>
            </a:r>
            <a:r>
              <a:rPr lang="en-US" sz="1800" dirty="0"/>
              <a:t>may arise from </a:t>
            </a:r>
            <a:r>
              <a:rPr lang="en-US" sz="1800" b="1" dirty="0"/>
              <a:t>unsaved intervals or lab reporting gaps </a:t>
            </a:r>
            <a:r>
              <a:rPr lang="en-US" sz="1800" dirty="0"/>
              <a:t>(e.g., &lt;-999).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DAE991E7-2181-50A3-ADC0-4A850D11E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E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EFE73853-F842-8A17-026D-B166B39D8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86442B-3418-128B-7EF0-F4B03AEF689F}"/>
              </a:ext>
            </a:extLst>
          </p:cNvPr>
          <p:cNvSpPr txBox="1">
            <a:spLocks/>
          </p:cNvSpPr>
          <p:nvPr/>
        </p:nvSpPr>
        <p:spPr>
          <a:xfrm>
            <a:off x="1170443" y="3449924"/>
            <a:ext cx="4298398" cy="159721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defTabSz="91440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Some assay results are reported as </a:t>
            </a:r>
            <a:r>
              <a:rPr lang="en-US" b="1" dirty="0"/>
              <a:t>truncated values </a:t>
            </a:r>
            <a:r>
              <a:rPr lang="en-US" dirty="0"/>
              <a:t>(e.g., &lt;0.005), meaning the true concentration is below the </a:t>
            </a:r>
            <a:r>
              <a:rPr lang="en-US" b="1" dirty="0"/>
              <a:t>detection limit </a:t>
            </a:r>
            <a:r>
              <a:rPr lang="en-US" dirty="0"/>
              <a:t>(DL).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471E5-8E34-342D-FBBD-85CE3DBB1D41}"/>
              </a:ext>
            </a:extLst>
          </p:cNvPr>
          <p:cNvSpPr txBox="1"/>
          <p:nvPr/>
        </p:nvSpPr>
        <p:spPr>
          <a:xfrm>
            <a:off x="7143101" y="511603"/>
            <a:ext cx="282138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Invalid placeholders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D66821-767E-7D26-6BB0-6177BEC8878E}"/>
              </a:ext>
            </a:extLst>
          </p:cNvPr>
          <p:cNvSpPr txBox="1">
            <a:spLocks/>
          </p:cNvSpPr>
          <p:nvPr/>
        </p:nvSpPr>
        <p:spPr>
          <a:xfrm>
            <a:off x="1092142" y="4719416"/>
            <a:ext cx="4412697" cy="10309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b="1" dirty="0"/>
              <a:t>Use imputation methods </a:t>
            </a:r>
            <a:r>
              <a:rPr lang="en-US" sz="1800" dirty="0"/>
              <a:t>— fill values in a statistically consistent way.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9886CA-D6B4-5012-28D4-D9C3AC5172DE}"/>
              </a:ext>
            </a:extLst>
          </p:cNvPr>
          <p:cNvSpPr txBox="1">
            <a:spLocks/>
          </p:cNvSpPr>
          <p:nvPr/>
        </p:nvSpPr>
        <p:spPr>
          <a:xfrm>
            <a:off x="1092141" y="5415289"/>
            <a:ext cx="4412697" cy="10309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b="1" dirty="0"/>
              <a:t>Use flags </a:t>
            </a:r>
            <a:r>
              <a:rPr lang="en-US" sz="1800" dirty="0"/>
              <a:t>—</a:t>
            </a:r>
            <a:r>
              <a:rPr lang="en-US" sz="1800" b="1" dirty="0"/>
              <a:t> keep as much information as possible</a:t>
            </a:r>
            <a:r>
              <a:rPr lang="en-US" sz="1800" dirty="0"/>
              <a:t> without losing valuable samples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22F0A-75CF-FC4D-E306-8F0FDD9D3254}"/>
              </a:ext>
            </a:extLst>
          </p:cNvPr>
          <p:cNvSpPr txBox="1"/>
          <p:nvPr/>
        </p:nvSpPr>
        <p:spPr>
          <a:xfrm>
            <a:off x="8911836" y="2003348"/>
            <a:ext cx="2891555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Truncated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A3A0D-D3DE-CC4A-EDE3-7FA24B3D32FD}"/>
              </a:ext>
            </a:extLst>
          </p:cNvPr>
          <p:cNvSpPr txBox="1"/>
          <p:nvPr/>
        </p:nvSpPr>
        <p:spPr>
          <a:xfrm>
            <a:off x="7775824" y="1076214"/>
            <a:ext cx="155594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algn="ctr"/>
            <a:r>
              <a:rPr lang="en-AU" sz="1200" dirty="0"/>
              <a:t>Replace with placeholder </a:t>
            </a:r>
            <a:r>
              <a:rPr lang="en-AU" sz="1200" dirty="0" err="1"/>
              <a:t>NaN</a:t>
            </a:r>
            <a:r>
              <a:rPr lang="en-AU" sz="1200" dirty="0"/>
              <a:t> </a:t>
            </a:r>
          </a:p>
          <a:p>
            <a:pPr algn="ctr"/>
            <a:r>
              <a:rPr lang="en-AU" sz="1200" dirty="0"/>
              <a:t>+ flag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68A63-1191-C701-18AC-AF520092C8AA}"/>
              </a:ext>
            </a:extLst>
          </p:cNvPr>
          <p:cNvSpPr txBox="1"/>
          <p:nvPr/>
        </p:nvSpPr>
        <p:spPr>
          <a:xfrm>
            <a:off x="8928612" y="2631527"/>
            <a:ext cx="934155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&lt;10%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64BE0C-06A2-E556-FBD2-6699471A34A8}"/>
              </a:ext>
            </a:extLst>
          </p:cNvPr>
          <p:cNvSpPr txBox="1"/>
          <p:nvPr/>
        </p:nvSpPr>
        <p:spPr>
          <a:xfrm>
            <a:off x="10033081" y="2581472"/>
            <a:ext cx="17703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substitute </a:t>
            </a:r>
          </a:p>
          <a:p>
            <a:pPr algn="ctr"/>
            <a:r>
              <a:rPr lang="en-AU" sz="1200" dirty="0"/>
              <a:t>with statistical estimates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A08F9-9570-AC62-E230-2B6A4F8BF7BB}"/>
              </a:ext>
            </a:extLst>
          </p:cNvPr>
          <p:cNvSpPr txBox="1"/>
          <p:nvPr/>
        </p:nvSpPr>
        <p:spPr>
          <a:xfrm>
            <a:off x="8911836" y="3434733"/>
            <a:ext cx="950931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10–40%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F36A4-F71C-4F7E-A813-CF6CE99EF3DF}"/>
              </a:ext>
            </a:extLst>
          </p:cNvPr>
          <p:cNvSpPr txBox="1"/>
          <p:nvPr/>
        </p:nvSpPr>
        <p:spPr>
          <a:xfrm>
            <a:off x="9999511" y="3290658"/>
            <a:ext cx="17735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substitute with </a:t>
            </a:r>
            <a:r>
              <a:rPr lang="en-AU" sz="1200" dirty="0"/>
              <a:t>with statistical estimates</a:t>
            </a:r>
            <a:endParaRPr lang="en-US" sz="1200" dirty="0"/>
          </a:p>
          <a:p>
            <a:pPr algn="ctr"/>
            <a:r>
              <a:rPr lang="en-US" sz="1200" dirty="0"/>
              <a:t>+ truncation flag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21EAF3-0EE9-3403-2AC8-C9998B174B89}"/>
              </a:ext>
            </a:extLst>
          </p:cNvPr>
          <p:cNvSpPr txBox="1"/>
          <p:nvPr/>
        </p:nvSpPr>
        <p:spPr>
          <a:xfrm>
            <a:off x="8901850" y="4216341"/>
            <a:ext cx="950931" cy="3693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AU" b="1" dirty="0"/>
              <a:t>&gt;40%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B8C4E2-DAF1-3DD3-63DE-CC7E149C13EA}"/>
              </a:ext>
            </a:extLst>
          </p:cNvPr>
          <p:cNvSpPr txBox="1"/>
          <p:nvPr/>
        </p:nvSpPr>
        <p:spPr>
          <a:xfrm>
            <a:off x="9999511" y="4076956"/>
            <a:ext cx="17735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unreliable</a:t>
            </a:r>
          </a:p>
          <a:p>
            <a:pPr algn="ctr"/>
            <a:r>
              <a:rPr lang="en-US" sz="1200" dirty="0"/>
              <a:t>recommend exclusion from ML data set</a:t>
            </a:r>
            <a:endParaRPr lang="en-A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5A6F0-0ECE-653F-F504-84991E076C16}"/>
              </a:ext>
            </a:extLst>
          </p:cNvPr>
          <p:cNvSpPr txBox="1"/>
          <p:nvPr/>
        </p:nvSpPr>
        <p:spPr>
          <a:xfrm>
            <a:off x="5778741" y="1988893"/>
            <a:ext cx="2891555" cy="3693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Missing Values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EFB36B-7B3B-035E-CEC3-C82AF433E071}"/>
              </a:ext>
            </a:extLst>
          </p:cNvPr>
          <p:cNvSpPr txBox="1"/>
          <p:nvPr/>
        </p:nvSpPr>
        <p:spPr>
          <a:xfrm>
            <a:off x="5810695" y="2657263"/>
            <a:ext cx="934155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&lt;10%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754D7E-593B-A050-71E2-57E6DFFE11F5}"/>
              </a:ext>
            </a:extLst>
          </p:cNvPr>
          <p:cNvSpPr txBox="1"/>
          <p:nvPr/>
        </p:nvSpPr>
        <p:spPr>
          <a:xfrm>
            <a:off x="6852364" y="2616709"/>
            <a:ext cx="177031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impute with median</a:t>
            </a:r>
          </a:p>
          <a:p>
            <a:pPr algn="ctr"/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B0FF2A-67A2-5034-731E-42F51EEF756E}"/>
              </a:ext>
            </a:extLst>
          </p:cNvPr>
          <p:cNvSpPr txBox="1"/>
          <p:nvPr/>
        </p:nvSpPr>
        <p:spPr>
          <a:xfrm>
            <a:off x="5810695" y="3429000"/>
            <a:ext cx="950931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10–40%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F65096-E5FB-BAD2-719E-BF257C5AD345}"/>
              </a:ext>
            </a:extLst>
          </p:cNvPr>
          <p:cNvSpPr txBox="1"/>
          <p:nvPr/>
        </p:nvSpPr>
        <p:spPr>
          <a:xfrm>
            <a:off x="6881594" y="3285370"/>
            <a:ext cx="177352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impute with median + </a:t>
            </a:r>
            <a:r>
              <a:rPr lang="en-US" sz="1200" dirty="0" err="1"/>
              <a:t>missing_flag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133DED-403A-154D-373F-0B7A154FD3D6}"/>
              </a:ext>
            </a:extLst>
          </p:cNvPr>
          <p:cNvSpPr txBox="1"/>
          <p:nvPr/>
        </p:nvSpPr>
        <p:spPr>
          <a:xfrm>
            <a:off x="5809508" y="4185455"/>
            <a:ext cx="950931" cy="36933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AU" dirty="0"/>
              <a:t>&gt;40%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ACCDA4-5B0A-8882-3C29-B2F4EBC85E9C}"/>
              </a:ext>
            </a:extLst>
          </p:cNvPr>
          <p:cNvSpPr txBox="1"/>
          <p:nvPr/>
        </p:nvSpPr>
        <p:spPr>
          <a:xfrm>
            <a:off x="6881594" y="4040406"/>
            <a:ext cx="177352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unreliable</a:t>
            </a:r>
          </a:p>
          <a:p>
            <a:pPr algn="ctr"/>
            <a:r>
              <a:rPr lang="en-US" sz="1200" dirty="0"/>
              <a:t>recommend exclusion from ML data set</a:t>
            </a:r>
            <a:endParaRPr lang="en-AU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2271A4-A8B2-5CA1-CE2C-14EDE47E809A}"/>
              </a:ext>
            </a:extLst>
          </p:cNvPr>
          <p:cNvSpPr txBox="1"/>
          <p:nvPr/>
        </p:nvSpPr>
        <p:spPr>
          <a:xfrm>
            <a:off x="5868470" y="5311243"/>
            <a:ext cx="58779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AU" sz="1400" dirty="0"/>
              <a:t>cleaned_data.csv → raw + clean + flags (traceable)</a:t>
            </a:r>
          </a:p>
          <a:p>
            <a:pPr algn="ctr"/>
            <a:r>
              <a:rPr lang="en-AU" sz="1400" dirty="0"/>
              <a:t>cleaned_data_for_ML.csv → compact ML-ready (metadata + *_clean + *_flag)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21D705-3D2D-C4CB-0552-05BD2A5C2F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5400000">
            <a:off x="8456157" y="978574"/>
            <a:ext cx="19527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52A7F306-230B-CDC7-DC8A-2DA5E2627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993" y="4809809"/>
            <a:ext cx="4009524" cy="1390476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C2EA9BF-F0DD-502E-D0E7-BEF67B21DBB0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6601627" y="2034371"/>
            <a:ext cx="299038" cy="9467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AEF602B-8CC5-8D7C-9872-B02969E3BFC2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6277773" y="3026595"/>
            <a:ext cx="8388" cy="402405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A8AAECD-BE05-DC34-36E0-FFE83EAA2549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6284974" y="3798332"/>
            <a:ext cx="1187" cy="387123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41E5E5C-B13C-BE62-051E-3C7399878BC4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6744850" y="2841929"/>
            <a:ext cx="107514" cy="5613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E6D68FA-9083-8C1B-0B37-C2B865DD6A33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6761626" y="3608536"/>
            <a:ext cx="119968" cy="5130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01F4379-758F-42E4-DD5B-C4D04C526709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6760439" y="4363572"/>
            <a:ext cx="121155" cy="6549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B6E8A97E-8BF3-8093-5192-AF2A7AC61F78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rot="5400000">
            <a:off x="9747229" y="2021141"/>
            <a:ext cx="258847" cy="9619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C3BE4599-1DC3-760B-D6BF-3D3BD2080DC1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flipH="1">
            <a:off x="9387302" y="3000859"/>
            <a:ext cx="8388" cy="4338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A0C4B9CC-A61F-3AA3-B443-1D7EC587FF90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9377316" y="3804065"/>
            <a:ext cx="9986" cy="4122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463A99F7-4DF3-ED40-AAA6-9CD3FF0DD459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9862767" y="2812305"/>
            <a:ext cx="170314" cy="38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or: Elbow 1032">
            <a:extLst>
              <a:ext uri="{FF2B5EF4-FFF2-40B4-BE49-F238E27FC236}">
                <a16:creationId xmlns:a16="http://schemas.microsoft.com/office/drawing/2014/main" id="{1A3AF2B2-2C43-CEC8-86EF-CC6E7941E10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9862767" y="3613824"/>
            <a:ext cx="136744" cy="55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76645C16-AD36-9AD0-2589-AD0C3B1DE25F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9852781" y="4400122"/>
            <a:ext cx="146730" cy="88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33BB3E-672C-F2C5-B641-24959A3F12F1}"/>
              </a:ext>
            </a:extLst>
          </p:cNvPr>
          <p:cNvCxnSpPr/>
          <p:nvPr/>
        </p:nvCxnSpPr>
        <p:spPr>
          <a:xfrm>
            <a:off x="5416587" y="2859347"/>
            <a:ext cx="3099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267A7C-9A36-CEAB-9BD3-303E7AE77586}"/>
              </a:ext>
            </a:extLst>
          </p:cNvPr>
          <p:cNvCxnSpPr/>
          <p:nvPr/>
        </p:nvCxnSpPr>
        <p:spPr>
          <a:xfrm>
            <a:off x="5416587" y="3616611"/>
            <a:ext cx="3099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5F5DE7-CEFC-AF11-8A45-77640F6ACE93}"/>
              </a:ext>
            </a:extLst>
          </p:cNvPr>
          <p:cNvCxnSpPr/>
          <p:nvPr/>
        </p:nvCxnSpPr>
        <p:spPr>
          <a:xfrm>
            <a:off x="5416587" y="4377029"/>
            <a:ext cx="3099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8B5B59-E36C-35C7-8443-A39EBEACA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0D05EEDF-C132-11CE-64C5-E381DA23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F269E-AF68-E38C-E1AB-8A13C88E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>
            <a:normAutofit/>
          </a:bodyPr>
          <a:lstStyle/>
          <a:p>
            <a:r>
              <a:rPr lang="en-AU" sz="4000" b="1" dirty="0"/>
              <a:t>EDA (Exploratory Data Analysis)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D002-DD5B-4752-309E-8A86586D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793" y="4692304"/>
            <a:ext cx="4184097" cy="1708496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b="1" dirty="0"/>
              <a:t>Violin plots </a:t>
            </a:r>
            <a:r>
              <a:rPr lang="en-US" sz="1800" dirty="0"/>
              <a:t>reveal the spread and distribution of each element, making patterns and outliers easy to compare across </a:t>
            </a:r>
            <a:r>
              <a:rPr lang="en-US" sz="1800" b="1" dirty="0"/>
              <a:t>multiple elements in a single view</a:t>
            </a:r>
            <a:r>
              <a:rPr lang="en-US" sz="1800" dirty="0"/>
              <a:t>.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BCEDADDC-97CD-73F9-DB18-9684B921D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E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2BF4453-2EEB-3889-784E-DDC6E06D8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0E0B7B-3B59-1C55-DF9B-87860F9D7E89}"/>
              </a:ext>
            </a:extLst>
          </p:cNvPr>
          <p:cNvSpPr txBox="1">
            <a:spLocks/>
          </p:cNvSpPr>
          <p:nvPr/>
        </p:nvSpPr>
        <p:spPr>
          <a:xfrm>
            <a:off x="1146793" y="2396483"/>
            <a:ext cx="4412697" cy="8037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b="1" dirty="0"/>
              <a:t>Histograms  </a:t>
            </a:r>
            <a:r>
              <a:rPr lang="en-US" sz="1800" dirty="0"/>
              <a:t>reveal the shape of the data, highlight skewness and outliers.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D64006-69C7-AAC4-A0DB-8EDB350AB242}"/>
              </a:ext>
            </a:extLst>
          </p:cNvPr>
          <p:cNvSpPr txBox="1">
            <a:spLocks/>
          </p:cNvSpPr>
          <p:nvPr/>
        </p:nvSpPr>
        <p:spPr>
          <a:xfrm>
            <a:off x="1110307" y="3200213"/>
            <a:ext cx="4412697" cy="142560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b="1" dirty="0"/>
              <a:t>Transforming to log </a:t>
            </a:r>
            <a:r>
              <a:rPr lang="en-US" sz="1800" dirty="0"/>
              <a:t>space reduced skew and clarified patterns in the geochemical assays, but not all elements behave the same — some are stable, while others need extra care.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C2E218-10E7-A7D3-7DF2-F4232F526272}"/>
              </a:ext>
            </a:extLst>
          </p:cNvPr>
          <p:cNvGrpSpPr/>
          <p:nvPr/>
        </p:nvGrpSpPr>
        <p:grpSpPr>
          <a:xfrm>
            <a:off x="6064129" y="664563"/>
            <a:ext cx="5792192" cy="5256082"/>
            <a:chOff x="6064129" y="664563"/>
            <a:chExt cx="5792192" cy="52560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55DA5E5-02DE-14F2-2980-1F0A439350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000"/>
            <a:stretch>
              <a:fillRect/>
            </a:stretch>
          </p:blipFill>
          <p:spPr>
            <a:xfrm>
              <a:off x="6064129" y="664563"/>
              <a:ext cx="5792191" cy="23067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2C4699E-D14B-C813-C687-71A5025C0C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/>
            <a:stretch>
              <a:fillRect/>
            </a:stretch>
          </p:blipFill>
          <p:spPr>
            <a:xfrm>
              <a:off x="6064129" y="3613885"/>
              <a:ext cx="5792192" cy="230676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ECF6F44-E7A1-9D3E-E6C6-952814FD3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10318"/>
            <a:ext cx="5728450" cy="225313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118037A6-AFB9-DCC8-5408-3B93253CE3F6}"/>
              </a:ext>
            </a:extLst>
          </p:cNvPr>
          <p:cNvSpPr/>
          <p:nvPr/>
        </p:nvSpPr>
        <p:spPr>
          <a:xfrm>
            <a:off x="7357730" y="4210493"/>
            <a:ext cx="127591" cy="138223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AB0A84-069A-B4F7-3517-B1E76BE67458}"/>
              </a:ext>
            </a:extLst>
          </p:cNvPr>
          <p:cNvCxnSpPr/>
          <p:nvPr/>
        </p:nvCxnSpPr>
        <p:spPr>
          <a:xfrm flipH="1">
            <a:off x="11518021" y="3716865"/>
            <a:ext cx="138223" cy="478465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/>
            <a:tailEnd type="triangle"/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161067-AE44-BDB9-3141-7C4E79FB0F3B}"/>
              </a:ext>
            </a:extLst>
          </p:cNvPr>
          <p:cNvGrpSpPr/>
          <p:nvPr/>
        </p:nvGrpSpPr>
        <p:grpSpPr>
          <a:xfrm>
            <a:off x="5816384" y="1817943"/>
            <a:ext cx="6125493" cy="3554481"/>
            <a:chOff x="5910563" y="1548211"/>
            <a:chExt cx="6125493" cy="355448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FE3E6B5-2B26-194C-E1FC-129E68DFA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4486"/>
            <a:stretch>
              <a:fillRect/>
            </a:stretch>
          </p:blipFill>
          <p:spPr>
            <a:xfrm>
              <a:off x="5910563" y="1548211"/>
              <a:ext cx="6125493" cy="355448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87CB57A-9DE5-6D21-80D2-2070551F9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4931" t="5363" b="72949"/>
            <a:stretch>
              <a:fillRect/>
            </a:stretch>
          </p:blipFill>
          <p:spPr>
            <a:xfrm>
              <a:off x="6315611" y="1760097"/>
              <a:ext cx="1042119" cy="744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64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5D1BC-9707-5F71-6927-A8D794A6D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D695FDA1-9FEF-1476-D7BB-A76175E5D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04" y="368663"/>
            <a:ext cx="5619750" cy="37147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DF02FF7-4E6A-5B9A-4387-FB26D700D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403" y="147559"/>
            <a:ext cx="5620999" cy="3712786"/>
          </a:xfrm>
          <a:prstGeom prst="rect">
            <a:avLst/>
          </a:prstGeom>
        </p:spPr>
      </p:pic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0630374F-DDBB-04D8-B55A-EADE77E7F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E920A-7ECA-06AD-4ABB-5562EEF1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>
            <a:normAutofit/>
          </a:bodyPr>
          <a:lstStyle/>
          <a:p>
            <a:r>
              <a:rPr lang="en-AU" sz="4000" b="1" dirty="0"/>
              <a:t>EDA (Exploratory Data Analysis)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CBEA-228B-EED2-5FC4-24F5A861C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233" y="3795729"/>
            <a:ext cx="4184097" cy="103092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AU" sz="1800" b="1" dirty="0"/>
              <a:t>PCA analysis:</a:t>
            </a:r>
            <a:r>
              <a:rPr lang="en-AU" sz="1800" dirty="0"/>
              <a:t> Partial A vs B separation (PC1+PC2 ≈ 52% variance); overlap suggests enrichment with geological/spatial features for stronger predictive models.</a:t>
            </a:r>
            <a:endParaRPr lang="en-US" sz="1800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061BCDC8-D3CB-8D6E-D256-0BFE8AD4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E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116FC9A3-0A90-DBD2-D6FA-E641CA2C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9FFD4A-4A03-DE0F-9BEE-0C92C1EAC7D9}"/>
              </a:ext>
            </a:extLst>
          </p:cNvPr>
          <p:cNvSpPr txBox="1">
            <a:spLocks/>
          </p:cNvSpPr>
          <p:nvPr/>
        </p:nvSpPr>
        <p:spPr>
          <a:xfrm>
            <a:off x="1179634" y="2428569"/>
            <a:ext cx="4412697" cy="10309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en-US" sz="1800" b="1" dirty="0"/>
              <a:t>Class distribution:</a:t>
            </a:r>
            <a:r>
              <a:rPr lang="en-US" sz="1800" dirty="0"/>
              <a:t> Dataset is imbalanced (~60% Class A), which could bias models → balancing strategies needed.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100A8-14AD-A2FC-6897-1E4DDE7F5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04" y="1382581"/>
            <a:ext cx="5619750" cy="371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644844-EB6A-233A-F7F7-98C6AC93E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402" y="1169255"/>
            <a:ext cx="5184616" cy="41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585</Words>
  <Application>Microsoft Office PowerPoint</Application>
  <PresentationFormat>Widescreen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Symbol</vt:lpstr>
      <vt:lpstr>Retrospect</vt:lpstr>
      <vt:lpstr>Geochem Dataset : QAQC for Machine Learning</vt:lpstr>
      <vt:lpstr>Table of Content</vt:lpstr>
      <vt:lpstr>What are we talking about?</vt:lpstr>
      <vt:lpstr>Objective</vt:lpstr>
      <vt:lpstr>Data Methodology</vt:lpstr>
      <vt:lpstr>The Data</vt:lpstr>
      <vt:lpstr>Data Cleaning</vt:lpstr>
      <vt:lpstr>EDA (Exploratory Data Analysis)</vt:lpstr>
      <vt:lpstr>EDA (Exploratory Data Analysis)</vt:lpstr>
      <vt:lpstr>Conclusions</vt:lpstr>
      <vt:lpstr>Conclusions</vt:lpstr>
      <vt:lpstr>Thank you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Nixis Lorena Carrero Candelas</dc:creator>
  <cp:lastModifiedBy>Nixis Lorena Carrero Candelas</cp:lastModifiedBy>
  <cp:revision>1</cp:revision>
  <dcterms:created xsi:type="dcterms:W3CDTF">2025-09-27T08:01:29Z</dcterms:created>
  <dcterms:modified xsi:type="dcterms:W3CDTF">2025-09-29T13:40:44Z</dcterms:modified>
</cp:coreProperties>
</file>