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4" r:id="rId7"/>
    <p:sldId id="262" r:id="rId8"/>
    <p:sldId id="263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E621-CAC1-47FB-B348-A430EA45F08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962EB-E397-4839-9EFE-1CAED7A3BA8F}">
      <dgm:prSet phldrT="[Text]" custT="1"/>
      <dgm:spPr/>
      <dgm:t>
        <a:bodyPr/>
        <a:lstStyle/>
        <a:p>
          <a:r>
            <a:rPr lang="zh-CN" altLang="en-US" sz="1400" b="1" dirty="0" smtClean="0"/>
            <a:t>集善网</a:t>
          </a:r>
          <a:endParaRPr lang="en-US" sz="1400" b="1" dirty="0"/>
        </a:p>
      </dgm:t>
    </dgm:pt>
    <dgm:pt modelId="{7BC84D4E-B4BD-42C7-B93A-8700C5864C65}" type="parTrans" cxnId="{1F8EFDBE-FB68-48C5-A00D-6F118672C4C1}">
      <dgm:prSet/>
      <dgm:spPr/>
      <dgm:t>
        <a:bodyPr/>
        <a:lstStyle/>
        <a:p>
          <a:endParaRPr lang="en-US"/>
        </a:p>
      </dgm:t>
    </dgm:pt>
    <dgm:pt modelId="{69957EF4-3F76-43DE-B8C3-EC3DA42495FD}" type="sibTrans" cxnId="{1F8EFDBE-FB68-48C5-A00D-6F118672C4C1}">
      <dgm:prSet/>
      <dgm:spPr/>
      <dgm:t>
        <a:bodyPr/>
        <a:lstStyle/>
        <a:p>
          <a:endParaRPr lang="en-US"/>
        </a:p>
      </dgm:t>
    </dgm:pt>
    <dgm:pt modelId="{B1C58FA3-635B-4383-BAB5-F8635FD35C4A}">
      <dgm:prSet phldrT="[Text]" custT="1"/>
      <dgm:spPr/>
      <dgm:t>
        <a:bodyPr vert="horz" anchor="ctr" anchorCtr="0"/>
        <a:lstStyle/>
        <a:p>
          <a:r>
            <a:rPr lang="zh-CN" altLang="en-US" sz="1200" b="0" dirty="0" smtClean="0"/>
            <a:t>首页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www.ichari.com</a:t>
          </a:r>
          <a:endParaRPr lang="en-US" sz="1200" b="0" dirty="0"/>
        </a:p>
      </dgm:t>
    </dgm:pt>
    <dgm:pt modelId="{526D2AB4-32BA-4F1D-A478-E89013A882EA}" type="parTrans" cxnId="{28EED057-38CB-426E-A7B0-605592458CA7}">
      <dgm:prSet/>
      <dgm:spPr/>
      <dgm:t>
        <a:bodyPr/>
        <a:lstStyle/>
        <a:p>
          <a:endParaRPr lang="en-US" sz="1200" b="0"/>
        </a:p>
      </dgm:t>
    </dgm:pt>
    <dgm:pt modelId="{2EA03BC6-A874-4D9C-9108-D009438C8B39}" type="sibTrans" cxnId="{28EED057-38CB-426E-A7B0-605592458CA7}">
      <dgm:prSet/>
      <dgm:spPr/>
      <dgm:t>
        <a:bodyPr/>
        <a:lstStyle/>
        <a:p>
          <a:endParaRPr lang="en-US"/>
        </a:p>
      </dgm:t>
    </dgm:pt>
    <dgm:pt modelId="{1B3E57C8-C3D6-48E8-83F6-D3BDE3D76574}">
      <dgm:prSet phldrT="[Text]" custT="1"/>
      <dgm:spPr/>
      <dgm:t>
        <a:bodyPr/>
        <a:lstStyle/>
        <a:p>
          <a:r>
            <a:rPr lang="zh-CN" altLang="en-US" sz="1200" b="0" dirty="0" smtClean="0"/>
            <a:t>彩票频道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caipiao.ichari.com</a:t>
          </a:r>
          <a:endParaRPr lang="en-US" altLang="en-US" sz="1200" b="0" dirty="0" smtClean="0"/>
        </a:p>
      </dgm:t>
    </dgm:pt>
    <dgm:pt modelId="{A9A53B46-0C61-484D-87DC-6C6BFDFD14CB}" type="parTrans" cxnId="{05D19E4B-C8BB-42E4-91C1-EF9B9C580422}">
      <dgm:prSet/>
      <dgm:spPr/>
      <dgm:t>
        <a:bodyPr/>
        <a:lstStyle/>
        <a:p>
          <a:endParaRPr lang="en-US" sz="1200" b="0"/>
        </a:p>
      </dgm:t>
    </dgm:pt>
    <dgm:pt modelId="{D75EDF76-50DE-4ADC-BA56-B57ED680F876}" type="sibTrans" cxnId="{05D19E4B-C8BB-42E4-91C1-EF9B9C580422}">
      <dgm:prSet/>
      <dgm:spPr/>
      <dgm:t>
        <a:bodyPr/>
        <a:lstStyle/>
        <a:p>
          <a:endParaRPr lang="en-US"/>
        </a:p>
      </dgm:t>
    </dgm:pt>
    <dgm:pt modelId="{2BF9799E-6CB9-467A-8D07-3ACF0D469C22}">
      <dgm:prSet custT="1"/>
      <dgm:spPr/>
      <dgm:t>
        <a:bodyPr/>
        <a:lstStyle/>
        <a:p>
          <a:r>
            <a:rPr lang="zh-CN" altLang="en-US" sz="1200" b="0" dirty="0" smtClean="0"/>
            <a:t>静态文件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static.ichari.com</a:t>
          </a:r>
          <a:endParaRPr lang="en-US" sz="1200" b="0" dirty="0"/>
        </a:p>
      </dgm:t>
    </dgm:pt>
    <dgm:pt modelId="{2C034F01-88F8-4E12-B07E-005B4CED0F42}" type="parTrans" cxnId="{FBC3359F-CBA2-4856-9D51-1C055FF48EF6}">
      <dgm:prSet/>
      <dgm:spPr/>
      <dgm:t>
        <a:bodyPr/>
        <a:lstStyle/>
        <a:p>
          <a:endParaRPr lang="en-US" sz="1200" b="0"/>
        </a:p>
      </dgm:t>
    </dgm:pt>
    <dgm:pt modelId="{22B50D30-5C1B-492F-9252-5A9488A47517}" type="sibTrans" cxnId="{FBC3359F-CBA2-4856-9D51-1C055FF48EF6}">
      <dgm:prSet/>
      <dgm:spPr/>
      <dgm:t>
        <a:bodyPr/>
        <a:lstStyle/>
        <a:p>
          <a:endParaRPr lang="en-US"/>
        </a:p>
      </dgm:t>
    </dgm:pt>
    <dgm:pt modelId="{A34730D7-1310-4484-92F9-156E08BBDF1F}">
      <dgm:prSet custT="1"/>
      <dgm:spPr/>
      <dgm:t>
        <a:bodyPr/>
        <a:lstStyle/>
        <a:p>
          <a:r>
            <a:rPr lang="zh-CN" altLang="en-US" sz="1200" b="0" dirty="0" smtClean="0"/>
            <a:t>图片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img.ichari.com</a:t>
          </a:r>
          <a:endParaRPr lang="en-US" sz="1200" b="0" dirty="0"/>
        </a:p>
      </dgm:t>
    </dgm:pt>
    <dgm:pt modelId="{AF8B077D-0CF3-4A27-BAF6-B62371B6AC08}" type="parTrans" cxnId="{21E35804-9726-4A9E-9425-1DD694C1045E}">
      <dgm:prSet/>
      <dgm:spPr/>
      <dgm:t>
        <a:bodyPr/>
        <a:lstStyle/>
        <a:p>
          <a:endParaRPr lang="en-US" sz="1200" b="0"/>
        </a:p>
      </dgm:t>
    </dgm:pt>
    <dgm:pt modelId="{3E45A58E-733B-4827-A7FE-72AA6321C455}" type="sibTrans" cxnId="{21E35804-9726-4A9E-9425-1DD694C1045E}">
      <dgm:prSet/>
      <dgm:spPr/>
      <dgm:t>
        <a:bodyPr/>
        <a:lstStyle/>
        <a:p>
          <a:endParaRPr lang="en-US"/>
        </a:p>
      </dgm:t>
    </dgm:pt>
    <dgm:pt modelId="{BFD29386-773D-4D15-9588-8F74DCDB2364}">
      <dgm:prSet custT="1"/>
      <dgm:spPr/>
      <dgm:t>
        <a:bodyPr/>
        <a:lstStyle/>
        <a:p>
          <a:r>
            <a:rPr lang="zh-CN" altLang="en-US" sz="1200" b="0" dirty="0" smtClean="0"/>
            <a:t>支付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pay.ichari.com</a:t>
          </a:r>
          <a:endParaRPr lang="en-US" sz="1200" b="0" dirty="0"/>
        </a:p>
      </dgm:t>
    </dgm:pt>
    <dgm:pt modelId="{0E22B462-96C6-4D66-B956-29909FFF4CDB}" type="parTrans" cxnId="{3DC6352A-A05A-4C5D-961A-DAED74D0B26F}">
      <dgm:prSet/>
      <dgm:spPr/>
      <dgm:t>
        <a:bodyPr/>
        <a:lstStyle/>
        <a:p>
          <a:endParaRPr lang="en-US" sz="1200" b="0"/>
        </a:p>
      </dgm:t>
    </dgm:pt>
    <dgm:pt modelId="{D0FC37BE-EEAC-41C8-943E-6199ABE6C4CD}" type="sibTrans" cxnId="{3DC6352A-A05A-4C5D-961A-DAED74D0B26F}">
      <dgm:prSet/>
      <dgm:spPr/>
      <dgm:t>
        <a:bodyPr/>
        <a:lstStyle/>
        <a:p>
          <a:endParaRPr lang="en-US"/>
        </a:p>
      </dgm:t>
    </dgm:pt>
    <dgm:pt modelId="{F9BC04D6-5466-4105-ABB6-A34D6395C430}">
      <dgm:prSet custT="1"/>
      <dgm:spPr/>
      <dgm:t>
        <a:bodyPr/>
        <a:lstStyle/>
        <a:p>
          <a:r>
            <a:rPr lang="zh-CN" altLang="en-US" sz="1200" b="0" dirty="0" smtClean="0"/>
            <a:t>管理后台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admin.ichari.com</a:t>
          </a:r>
          <a:endParaRPr lang="en-US" sz="1200" b="0" dirty="0"/>
        </a:p>
      </dgm:t>
    </dgm:pt>
    <dgm:pt modelId="{253E5BDB-309A-412A-8EB2-D86237C29FD0}" type="parTrans" cxnId="{A9ED6051-B233-4666-8C81-46135BF6D7D5}">
      <dgm:prSet/>
      <dgm:spPr/>
      <dgm:t>
        <a:bodyPr/>
        <a:lstStyle/>
        <a:p>
          <a:endParaRPr lang="en-US" sz="1200" b="0"/>
        </a:p>
      </dgm:t>
    </dgm:pt>
    <dgm:pt modelId="{AC1159BA-5AAE-4352-A1E8-37E246C6AA28}" type="sibTrans" cxnId="{A9ED6051-B233-4666-8C81-46135BF6D7D5}">
      <dgm:prSet/>
      <dgm:spPr/>
      <dgm:t>
        <a:bodyPr/>
        <a:lstStyle/>
        <a:p>
          <a:endParaRPr lang="en-US"/>
        </a:p>
      </dgm:t>
    </dgm:pt>
    <dgm:pt modelId="{AECAB1AB-137D-4C8C-A850-AED3E401BA76}">
      <dgm:prSet custT="1"/>
      <dgm:spPr/>
      <dgm:t>
        <a:bodyPr/>
        <a:lstStyle/>
        <a:p>
          <a:r>
            <a:rPr lang="zh-CN" altLang="en-US" sz="1200" b="0" dirty="0" smtClean="0"/>
            <a:t>网站分析</a:t>
          </a:r>
          <a:r>
            <a:rPr lang="en-US" altLang="zh-CN" sz="1200" b="0" dirty="0" smtClean="0"/>
            <a:t/>
          </a:r>
          <a:br>
            <a:rPr lang="en-US" altLang="zh-CN" sz="1200" b="0" dirty="0" smtClean="0"/>
          </a:br>
          <a:r>
            <a:rPr lang="en-US" altLang="zh-CN" sz="1200" b="0" dirty="0" smtClean="0"/>
            <a:t>Google Analytics</a:t>
          </a:r>
          <a:endParaRPr lang="en-US" sz="1200" b="0" dirty="0"/>
        </a:p>
      </dgm:t>
    </dgm:pt>
    <dgm:pt modelId="{228D51A2-D559-4FE8-9593-E7A400BCE0B4}" type="parTrans" cxnId="{EDBA4FBA-CF9A-4321-B991-149A1E6AA6BE}">
      <dgm:prSet/>
      <dgm:spPr/>
      <dgm:t>
        <a:bodyPr/>
        <a:lstStyle/>
        <a:p>
          <a:endParaRPr lang="en-US" sz="1200" b="0"/>
        </a:p>
      </dgm:t>
    </dgm:pt>
    <dgm:pt modelId="{41772C8F-5B8F-47EE-9E95-DFF14EF45066}" type="sibTrans" cxnId="{EDBA4FBA-CF9A-4321-B991-149A1E6AA6BE}">
      <dgm:prSet/>
      <dgm:spPr/>
      <dgm:t>
        <a:bodyPr/>
        <a:lstStyle/>
        <a:p>
          <a:endParaRPr lang="en-US"/>
        </a:p>
      </dgm:t>
    </dgm:pt>
    <dgm:pt modelId="{BB278ED5-F55B-44C8-965F-F990EA51152A}" type="pres">
      <dgm:prSet presAssocID="{9EB8E621-CAC1-47FB-B348-A430EA45F0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98065B-8005-4C80-9086-30AAC59EF032}" type="pres">
      <dgm:prSet presAssocID="{E17962EB-E397-4839-9EFE-1CAED7A3BA8F}" presName="hierRoot1" presStyleCnt="0"/>
      <dgm:spPr/>
    </dgm:pt>
    <dgm:pt modelId="{766A8C2B-30FC-4EC4-9B00-56762879C3F1}" type="pres">
      <dgm:prSet presAssocID="{E17962EB-E397-4839-9EFE-1CAED7A3BA8F}" presName="composite" presStyleCnt="0"/>
      <dgm:spPr/>
    </dgm:pt>
    <dgm:pt modelId="{C3486F90-1361-43F4-9A81-D39EFE55B2A2}" type="pres">
      <dgm:prSet presAssocID="{E17962EB-E397-4839-9EFE-1CAED7A3BA8F}" presName="background" presStyleLbl="node0" presStyleIdx="0" presStyleCnt="1"/>
      <dgm:spPr/>
    </dgm:pt>
    <dgm:pt modelId="{8E5E18D4-FA92-4D73-826C-A7085F26EE4D}" type="pres">
      <dgm:prSet presAssocID="{E17962EB-E397-4839-9EFE-1CAED7A3BA8F}" presName="text" presStyleLbl="fgAcc0" presStyleIdx="0" presStyleCnt="1" custScaleX="189619" custLinFactY="-53780" custLinFactNeighborY="-100000">
        <dgm:presLayoutVars>
          <dgm:chPref val="3"/>
        </dgm:presLayoutVars>
      </dgm:prSet>
      <dgm:spPr/>
    </dgm:pt>
    <dgm:pt modelId="{1CAD8E3A-75B6-4735-A874-A4814597F42E}" type="pres">
      <dgm:prSet presAssocID="{E17962EB-E397-4839-9EFE-1CAED7A3BA8F}" presName="hierChild2" presStyleCnt="0"/>
      <dgm:spPr/>
    </dgm:pt>
    <dgm:pt modelId="{02C0D08F-0945-4E03-B8CC-9F20B65777D3}" type="pres">
      <dgm:prSet presAssocID="{526D2AB4-32BA-4F1D-A478-E89013A882EA}" presName="Name10" presStyleLbl="parChTrans1D2" presStyleIdx="0" presStyleCnt="7"/>
      <dgm:spPr/>
    </dgm:pt>
    <dgm:pt modelId="{92229B49-5E3E-4C42-B0E7-4732E95820B6}" type="pres">
      <dgm:prSet presAssocID="{B1C58FA3-635B-4383-BAB5-F8635FD35C4A}" presName="hierRoot2" presStyleCnt="0"/>
      <dgm:spPr/>
    </dgm:pt>
    <dgm:pt modelId="{0C48F2E7-6EAB-4968-9ADF-ECF2D0D45065}" type="pres">
      <dgm:prSet presAssocID="{B1C58FA3-635B-4383-BAB5-F8635FD35C4A}" presName="composite2" presStyleCnt="0"/>
      <dgm:spPr/>
    </dgm:pt>
    <dgm:pt modelId="{C35600A8-32C1-4AE6-A197-4DA67EBBE363}" type="pres">
      <dgm:prSet presAssocID="{B1C58FA3-635B-4383-BAB5-F8635FD35C4A}" presName="background2" presStyleLbl="node2" presStyleIdx="0" presStyleCnt="7"/>
      <dgm:spPr/>
    </dgm:pt>
    <dgm:pt modelId="{6826A01A-75EB-4BF4-B92C-27EECE0D40DF}" type="pres">
      <dgm:prSet presAssocID="{B1C58FA3-635B-4383-BAB5-F8635FD35C4A}" presName="text2" presStyleLbl="fgAcc2" presStyleIdx="0" presStyleCnt="7" custScaleX="120034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B3C59-EA93-48B4-B1D6-906E586AEEBE}" type="pres">
      <dgm:prSet presAssocID="{B1C58FA3-635B-4383-BAB5-F8635FD35C4A}" presName="hierChild3" presStyleCnt="0"/>
      <dgm:spPr/>
    </dgm:pt>
    <dgm:pt modelId="{F6C017B3-24F3-40E1-8295-AA54F3EDC5F2}" type="pres">
      <dgm:prSet presAssocID="{A9A53B46-0C61-484D-87DC-6C6BFDFD14CB}" presName="Name10" presStyleLbl="parChTrans1D2" presStyleIdx="1" presStyleCnt="7"/>
      <dgm:spPr/>
    </dgm:pt>
    <dgm:pt modelId="{28478748-2D83-496A-B7A0-C82DCC9069C6}" type="pres">
      <dgm:prSet presAssocID="{1B3E57C8-C3D6-48E8-83F6-D3BDE3D76574}" presName="hierRoot2" presStyleCnt="0"/>
      <dgm:spPr/>
    </dgm:pt>
    <dgm:pt modelId="{AD75DEDE-1834-4488-B216-F5B1C93D6DD3}" type="pres">
      <dgm:prSet presAssocID="{1B3E57C8-C3D6-48E8-83F6-D3BDE3D76574}" presName="composite2" presStyleCnt="0"/>
      <dgm:spPr/>
    </dgm:pt>
    <dgm:pt modelId="{558F7FD7-BAFF-40E7-9116-059DD822768D}" type="pres">
      <dgm:prSet presAssocID="{1B3E57C8-C3D6-48E8-83F6-D3BDE3D76574}" presName="background2" presStyleLbl="node2" presStyleIdx="1" presStyleCnt="7"/>
      <dgm:spPr/>
    </dgm:pt>
    <dgm:pt modelId="{AD8FE62F-05C7-4EBA-AEA1-334434A29FB8}" type="pres">
      <dgm:prSet presAssocID="{1B3E57C8-C3D6-48E8-83F6-D3BDE3D76574}" presName="text2" presStyleLbl="fgAcc2" presStyleIdx="1" presStyleCnt="7" custScaleX="135116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DACC6-05FC-412E-B21E-906E2C0AE6E4}" type="pres">
      <dgm:prSet presAssocID="{1B3E57C8-C3D6-48E8-83F6-D3BDE3D76574}" presName="hierChild3" presStyleCnt="0"/>
      <dgm:spPr/>
    </dgm:pt>
    <dgm:pt modelId="{AF850439-66CA-4CAF-ADF2-9123AE1DBC5D}" type="pres">
      <dgm:prSet presAssocID="{2C034F01-88F8-4E12-B07E-005B4CED0F42}" presName="Name10" presStyleLbl="parChTrans1D2" presStyleIdx="2" presStyleCnt="7"/>
      <dgm:spPr/>
    </dgm:pt>
    <dgm:pt modelId="{DCF9C079-066C-44A7-8298-322634AB7572}" type="pres">
      <dgm:prSet presAssocID="{2BF9799E-6CB9-467A-8D07-3ACF0D469C22}" presName="hierRoot2" presStyleCnt="0"/>
      <dgm:spPr/>
    </dgm:pt>
    <dgm:pt modelId="{80A3D792-0494-4C34-9A0C-027104FF38CA}" type="pres">
      <dgm:prSet presAssocID="{2BF9799E-6CB9-467A-8D07-3ACF0D469C22}" presName="composite2" presStyleCnt="0"/>
      <dgm:spPr/>
    </dgm:pt>
    <dgm:pt modelId="{D6C93090-88CE-431D-A357-FA4004C46B78}" type="pres">
      <dgm:prSet presAssocID="{2BF9799E-6CB9-467A-8D07-3ACF0D469C22}" presName="background2" presStyleLbl="node2" presStyleIdx="2" presStyleCnt="7"/>
      <dgm:spPr/>
    </dgm:pt>
    <dgm:pt modelId="{F10A7D49-788A-435A-901D-2E1D36DBC69C}" type="pres">
      <dgm:prSet presAssocID="{2BF9799E-6CB9-467A-8D07-3ACF0D469C22}" presName="text2" presStyleLbl="fgAcc2" presStyleIdx="2" presStyleCnt="7" custScaleX="147664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7D695-9D38-4FD0-9D13-C50768874E73}" type="pres">
      <dgm:prSet presAssocID="{2BF9799E-6CB9-467A-8D07-3ACF0D469C22}" presName="hierChild3" presStyleCnt="0"/>
      <dgm:spPr/>
    </dgm:pt>
    <dgm:pt modelId="{370FF4FC-3950-44FB-A2B8-302E77DA8A5F}" type="pres">
      <dgm:prSet presAssocID="{AF8B077D-0CF3-4A27-BAF6-B62371B6AC08}" presName="Name10" presStyleLbl="parChTrans1D2" presStyleIdx="3" presStyleCnt="7"/>
      <dgm:spPr/>
    </dgm:pt>
    <dgm:pt modelId="{6FA6E23F-870A-42D3-928C-8AF0772F0CE6}" type="pres">
      <dgm:prSet presAssocID="{A34730D7-1310-4484-92F9-156E08BBDF1F}" presName="hierRoot2" presStyleCnt="0"/>
      <dgm:spPr/>
    </dgm:pt>
    <dgm:pt modelId="{A8CDA325-E7DB-4A61-9272-E5372175225E}" type="pres">
      <dgm:prSet presAssocID="{A34730D7-1310-4484-92F9-156E08BBDF1F}" presName="composite2" presStyleCnt="0"/>
      <dgm:spPr/>
    </dgm:pt>
    <dgm:pt modelId="{64C46513-EE6A-4581-B7BC-FDCF88BE3A31}" type="pres">
      <dgm:prSet presAssocID="{A34730D7-1310-4484-92F9-156E08BBDF1F}" presName="background2" presStyleLbl="node2" presStyleIdx="3" presStyleCnt="7"/>
      <dgm:spPr/>
    </dgm:pt>
    <dgm:pt modelId="{2D036D4A-1466-4EA9-A201-FD5DD4ED238D}" type="pres">
      <dgm:prSet presAssocID="{A34730D7-1310-4484-92F9-156E08BBDF1F}" presName="text2" presStyleLbl="fgAcc2" presStyleIdx="3" presStyleCnt="7" custScaleX="127130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498F5-ACBA-4AA6-8486-FE1EDC85EBCE}" type="pres">
      <dgm:prSet presAssocID="{A34730D7-1310-4484-92F9-156E08BBDF1F}" presName="hierChild3" presStyleCnt="0"/>
      <dgm:spPr/>
    </dgm:pt>
    <dgm:pt modelId="{C0035A39-CC38-489F-864E-81A941A1E175}" type="pres">
      <dgm:prSet presAssocID="{0E22B462-96C6-4D66-B956-29909FFF4CDB}" presName="Name10" presStyleLbl="parChTrans1D2" presStyleIdx="4" presStyleCnt="7"/>
      <dgm:spPr/>
    </dgm:pt>
    <dgm:pt modelId="{FDCD6AE9-11AD-4D5B-BBE3-713AACC7D94A}" type="pres">
      <dgm:prSet presAssocID="{BFD29386-773D-4D15-9588-8F74DCDB2364}" presName="hierRoot2" presStyleCnt="0"/>
      <dgm:spPr/>
    </dgm:pt>
    <dgm:pt modelId="{A18E52CC-C83A-446D-BE5A-43A8257C5CC1}" type="pres">
      <dgm:prSet presAssocID="{BFD29386-773D-4D15-9588-8F74DCDB2364}" presName="composite2" presStyleCnt="0"/>
      <dgm:spPr/>
    </dgm:pt>
    <dgm:pt modelId="{456E9E65-D5BE-44CB-9EE0-4188B390FE31}" type="pres">
      <dgm:prSet presAssocID="{BFD29386-773D-4D15-9588-8F74DCDB2364}" presName="background2" presStyleLbl="node2" presStyleIdx="4" presStyleCnt="7"/>
      <dgm:spPr/>
    </dgm:pt>
    <dgm:pt modelId="{CBB299AF-27CE-4A44-99B8-70DD8260940A}" type="pres">
      <dgm:prSet presAssocID="{BFD29386-773D-4D15-9588-8F74DCDB2364}" presName="text2" presStyleLbl="fgAcc2" presStyleIdx="4" presStyleCnt="7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6678C-A69E-4F1E-85A2-A138158C37B7}" type="pres">
      <dgm:prSet presAssocID="{BFD29386-773D-4D15-9588-8F74DCDB2364}" presName="hierChild3" presStyleCnt="0"/>
      <dgm:spPr/>
    </dgm:pt>
    <dgm:pt modelId="{242D2877-43BA-4A2A-B460-CD98D02E13C0}" type="pres">
      <dgm:prSet presAssocID="{253E5BDB-309A-412A-8EB2-D86237C29FD0}" presName="Name10" presStyleLbl="parChTrans1D2" presStyleIdx="5" presStyleCnt="7"/>
      <dgm:spPr/>
    </dgm:pt>
    <dgm:pt modelId="{99FF2FA0-083B-4C82-AC64-646DD8F0E426}" type="pres">
      <dgm:prSet presAssocID="{F9BC04D6-5466-4105-ABB6-A34D6395C430}" presName="hierRoot2" presStyleCnt="0"/>
      <dgm:spPr/>
    </dgm:pt>
    <dgm:pt modelId="{EB3BBE16-98AB-4502-9240-9B7E79FD97A5}" type="pres">
      <dgm:prSet presAssocID="{F9BC04D6-5466-4105-ABB6-A34D6395C430}" presName="composite2" presStyleCnt="0"/>
      <dgm:spPr/>
    </dgm:pt>
    <dgm:pt modelId="{CAA30A77-6E88-4D82-A890-10319FDB6038}" type="pres">
      <dgm:prSet presAssocID="{F9BC04D6-5466-4105-ABB6-A34D6395C430}" presName="background2" presStyleLbl="node2" presStyleIdx="5" presStyleCnt="7"/>
      <dgm:spPr/>
    </dgm:pt>
    <dgm:pt modelId="{CF8766D4-B394-4752-A37F-4759DD602F0D}" type="pres">
      <dgm:prSet presAssocID="{F9BC04D6-5466-4105-ABB6-A34D6395C430}" presName="text2" presStyleLbl="fgAcc2" presStyleIdx="5" presStyleCnt="7" custLinFactY="-5378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4131B-82FE-4739-B6B5-DC8AFCAA734C}" type="pres">
      <dgm:prSet presAssocID="{F9BC04D6-5466-4105-ABB6-A34D6395C430}" presName="hierChild3" presStyleCnt="0"/>
      <dgm:spPr/>
    </dgm:pt>
    <dgm:pt modelId="{DD10EB07-35CA-4874-B7EC-DE80755A5F27}" type="pres">
      <dgm:prSet presAssocID="{228D51A2-D559-4FE8-9593-E7A400BCE0B4}" presName="Name10" presStyleLbl="parChTrans1D2" presStyleIdx="6" presStyleCnt="7"/>
      <dgm:spPr/>
    </dgm:pt>
    <dgm:pt modelId="{BD5AF1CD-9E37-4C85-B5FD-FF4DF5A7C902}" type="pres">
      <dgm:prSet presAssocID="{AECAB1AB-137D-4C8C-A850-AED3E401BA76}" presName="hierRoot2" presStyleCnt="0"/>
      <dgm:spPr/>
    </dgm:pt>
    <dgm:pt modelId="{D556E641-A3E6-4BCB-B443-6A637F840D19}" type="pres">
      <dgm:prSet presAssocID="{AECAB1AB-137D-4C8C-A850-AED3E401BA76}" presName="composite2" presStyleCnt="0"/>
      <dgm:spPr/>
    </dgm:pt>
    <dgm:pt modelId="{E55CA28B-60EA-4FEF-AD3C-39E740E59B2C}" type="pres">
      <dgm:prSet presAssocID="{AECAB1AB-137D-4C8C-A850-AED3E401BA76}" presName="background2" presStyleLbl="node2" presStyleIdx="6" presStyleCnt="7"/>
      <dgm:spPr/>
    </dgm:pt>
    <dgm:pt modelId="{A09E2018-6CF6-4310-9080-7F0A1FD7B423}" type="pres">
      <dgm:prSet presAssocID="{AECAB1AB-137D-4C8C-A850-AED3E401BA76}" presName="text2" presStyleLbl="fgAcc2" presStyleIdx="6" presStyleCnt="7" custLinFactY="-53780" custLinFactNeighborY="-100000">
        <dgm:presLayoutVars>
          <dgm:chPref val="3"/>
        </dgm:presLayoutVars>
      </dgm:prSet>
      <dgm:spPr/>
    </dgm:pt>
    <dgm:pt modelId="{9A563D58-2629-4298-8856-270DBE81FD59}" type="pres">
      <dgm:prSet presAssocID="{AECAB1AB-137D-4C8C-A850-AED3E401BA76}" presName="hierChild3" presStyleCnt="0"/>
      <dgm:spPr/>
    </dgm:pt>
  </dgm:ptLst>
  <dgm:cxnLst>
    <dgm:cxn modelId="{28EED057-38CB-426E-A7B0-605592458CA7}" srcId="{E17962EB-E397-4839-9EFE-1CAED7A3BA8F}" destId="{B1C58FA3-635B-4383-BAB5-F8635FD35C4A}" srcOrd="0" destOrd="0" parTransId="{526D2AB4-32BA-4F1D-A478-E89013A882EA}" sibTransId="{2EA03BC6-A874-4D9C-9108-D009438C8B39}"/>
    <dgm:cxn modelId="{BBDBFD3C-78D5-40A1-A3B2-F5D5D1840AE7}" type="presOf" srcId="{2BF9799E-6CB9-467A-8D07-3ACF0D469C22}" destId="{F10A7D49-788A-435A-901D-2E1D36DBC69C}" srcOrd="0" destOrd="0" presId="urn:microsoft.com/office/officeart/2005/8/layout/hierarchy1"/>
    <dgm:cxn modelId="{1F8EFDBE-FB68-48C5-A00D-6F118672C4C1}" srcId="{9EB8E621-CAC1-47FB-B348-A430EA45F08B}" destId="{E17962EB-E397-4839-9EFE-1CAED7A3BA8F}" srcOrd="0" destOrd="0" parTransId="{7BC84D4E-B4BD-42C7-B93A-8700C5864C65}" sibTransId="{69957EF4-3F76-43DE-B8C3-EC3DA42495FD}"/>
    <dgm:cxn modelId="{FBC3359F-CBA2-4856-9D51-1C055FF48EF6}" srcId="{E17962EB-E397-4839-9EFE-1CAED7A3BA8F}" destId="{2BF9799E-6CB9-467A-8D07-3ACF0D469C22}" srcOrd="2" destOrd="0" parTransId="{2C034F01-88F8-4E12-B07E-005B4CED0F42}" sibTransId="{22B50D30-5C1B-492F-9252-5A9488A47517}"/>
    <dgm:cxn modelId="{9F9B7CDD-1AB2-4ECB-B98E-EEDBEE6961F0}" type="presOf" srcId="{B1C58FA3-635B-4383-BAB5-F8635FD35C4A}" destId="{6826A01A-75EB-4BF4-B92C-27EECE0D40DF}" srcOrd="0" destOrd="0" presId="urn:microsoft.com/office/officeart/2005/8/layout/hierarchy1"/>
    <dgm:cxn modelId="{E6604CBC-0582-4160-AD7C-A238708359A8}" type="presOf" srcId="{228D51A2-D559-4FE8-9593-E7A400BCE0B4}" destId="{DD10EB07-35CA-4874-B7EC-DE80755A5F27}" srcOrd="0" destOrd="0" presId="urn:microsoft.com/office/officeart/2005/8/layout/hierarchy1"/>
    <dgm:cxn modelId="{3DC6352A-A05A-4C5D-961A-DAED74D0B26F}" srcId="{E17962EB-E397-4839-9EFE-1CAED7A3BA8F}" destId="{BFD29386-773D-4D15-9588-8F74DCDB2364}" srcOrd="4" destOrd="0" parTransId="{0E22B462-96C6-4D66-B956-29909FFF4CDB}" sibTransId="{D0FC37BE-EEAC-41C8-943E-6199ABE6C4CD}"/>
    <dgm:cxn modelId="{6D668FA6-4189-423D-A709-78E5477A3C72}" type="presOf" srcId="{0E22B462-96C6-4D66-B956-29909FFF4CDB}" destId="{C0035A39-CC38-489F-864E-81A941A1E175}" srcOrd="0" destOrd="0" presId="urn:microsoft.com/office/officeart/2005/8/layout/hierarchy1"/>
    <dgm:cxn modelId="{85539098-CB5E-455E-81CD-BB0BCF2E9DC6}" type="presOf" srcId="{E17962EB-E397-4839-9EFE-1CAED7A3BA8F}" destId="{8E5E18D4-FA92-4D73-826C-A7085F26EE4D}" srcOrd="0" destOrd="0" presId="urn:microsoft.com/office/officeart/2005/8/layout/hierarchy1"/>
    <dgm:cxn modelId="{0B803DF4-D461-4231-8796-1E4F8343A9A5}" type="presOf" srcId="{2C034F01-88F8-4E12-B07E-005B4CED0F42}" destId="{AF850439-66CA-4CAF-ADF2-9123AE1DBC5D}" srcOrd="0" destOrd="0" presId="urn:microsoft.com/office/officeart/2005/8/layout/hierarchy1"/>
    <dgm:cxn modelId="{8081A916-3526-4B72-98CB-E8D178DCCFE3}" type="presOf" srcId="{A9A53B46-0C61-484D-87DC-6C6BFDFD14CB}" destId="{F6C017B3-24F3-40E1-8295-AA54F3EDC5F2}" srcOrd="0" destOrd="0" presId="urn:microsoft.com/office/officeart/2005/8/layout/hierarchy1"/>
    <dgm:cxn modelId="{65682B80-42B7-40D9-BD8B-78FC117FBE47}" type="presOf" srcId="{BFD29386-773D-4D15-9588-8F74DCDB2364}" destId="{CBB299AF-27CE-4A44-99B8-70DD8260940A}" srcOrd="0" destOrd="0" presId="urn:microsoft.com/office/officeart/2005/8/layout/hierarchy1"/>
    <dgm:cxn modelId="{252A2C50-909C-4F71-8448-1A7ADF77F97B}" type="presOf" srcId="{1B3E57C8-C3D6-48E8-83F6-D3BDE3D76574}" destId="{AD8FE62F-05C7-4EBA-AEA1-334434A29FB8}" srcOrd="0" destOrd="0" presId="urn:microsoft.com/office/officeart/2005/8/layout/hierarchy1"/>
    <dgm:cxn modelId="{A9ED6051-B233-4666-8C81-46135BF6D7D5}" srcId="{E17962EB-E397-4839-9EFE-1CAED7A3BA8F}" destId="{F9BC04D6-5466-4105-ABB6-A34D6395C430}" srcOrd="5" destOrd="0" parTransId="{253E5BDB-309A-412A-8EB2-D86237C29FD0}" sibTransId="{AC1159BA-5AAE-4352-A1E8-37E246C6AA28}"/>
    <dgm:cxn modelId="{EDBA4FBA-CF9A-4321-B991-149A1E6AA6BE}" srcId="{E17962EB-E397-4839-9EFE-1CAED7A3BA8F}" destId="{AECAB1AB-137D-4C8C-A850-AED3E401BA76}" srcOrd="6" destOrd="0" parTransId="{228D51A2-D559-4FE8-9593-E7A400BCE0B4}" sibTransId="{41772C8F-5B8F-47EE-9E95-DFF14EF45066}"/>
    <dgm:cxn modelId="{1793377F-FADC-4EEA-9576-F6FB6B854227}" type="presOf" srcId="{9EB8E621-CAC1-47FB-B348-A430EA45F08B}" destId="{BB278ED5-F55B-44C8-965F-F990EA51152A}" srcOrd="0" destOrd="0" presId="urn:microsoft.com/office/officeart/2005/8/layout/hierarchy1"/>
    <dgm:cxn modelId="{0B353507-8392-4AC9-BF6D-C24F07A81925}" type="presOf" srcId="{AF8B077D-0CF3-4A27-BAF6-B62371B6AC08}" destId="{370FF4FC-3950-44FB-A2B8-302E77DA8A5F}" srcOrd="0" destOrd="0" presId="urn:microsoft.com/office/officeart/2005/8/layout/hierarchy1"/>
    <dgm:cxn modelId="{21E35804-9726-4A9E-9425-1DD694C1045E}" srcId="{E17962EB-E397-4839-9EFE-1CAED7A3BA8F}" destId="{A34730D7-1310-4484-92F9-156E08BBDF1F}" srcOrd="3" destOrd="0" parTransId="{AF8B077D-0CF3-4A27-BAF6-B62371B6AC08}" sibTransId="{3E45A58E-733B-4827-A7FE-72AA6321C455}"/>
    <dgm:cxn modelId="{39938D23-19AB-4054-8F37-69F9B624BC44}" type="presOf" srcId="{526D2AB4-32BA-4F1D-A478-E89013A882EA}" destId="{02C0D08F-0945-4E03-B8CC-9F20B65777D3}" srcOrd="0" destOrd="0" presId="urn:microsoft.com/office/officeart/2005/8/layout/hierarchy1"/>
    <dgm:cxn modelId="{CEC76AB6-20C7-4218-AF65-9B3ABBB8B614}" type="presOf" srcId="{253E5BDB-309A-412A-8EB2-D86237C29FD0}" destId="{242D2877-43BA-4A2A-B460-CD98D02E13C0}" srcOrd="0" destOrd="0" presId="urn:microsoft.com/office/officeart/2005/8/layout/hierarchy1"/>
    <dgm:cxn modelId="{DEE468C1-F5AB-44FB-B5EE-5CBF995B1972}" type="presOf" srcId="{F9BC04D6-5466-4105-ABB6-A34D6395C430}" destId="{CF8766D4-B394-4752-A37F-4759DD602F0D}" srcOrd="0" destOrd="0" presId="urn:microsoft.com/office/officeart/2005/8/layout/hierarchy1"/>
    <dgm:cxn modelId="{BD53E8DC-48DF-462E-9BA7-BEF42A12BC28}" type="presOf" srcId="{A34730D7-1310-4484-92F9-156E08BBDF1F}" destId="{2D036D4A-1466-4EA9-A201-FD5DD4ED238D}" srcOrd="0" destOrd="0" presId="urn:microsoft.com/office/officeart/2005/8/layout/hierarchy1"/>
    <dgm:cxn modelId="{6BD341E4-0638-4073-A82F-B5CF6929D107}" type="presOf" srcId="{AECAB1AB-137D-4C8C-A850-AED3E401BA76}" destId="{A09E2018-6CF6-4310-9080-7F0A1FD7B423}" srcOrd="0" destOrd="0" presId="urn:microsoft.com/office/officeart/2005/8/layout/hierarchy1"/>
    <dgm:cxn modelId="{05D19E4B-C8BB-42E4-91C1-EF9B9C580422}" srcId="{E17962EB-E397-4839-9EFE-1CAED7A3BA8F}" destId="{1B3E57C8-C3D6-48E8-83F6-D3BDE3D76574}" srcOrd="1" destOrd="0" parTransId="{A9A53B46-0C61-484D-87DC-6C6BFDFD14CB}" sibTransId="{D75EDF76-50DE-4ADC-BA56-B57ED680F876}"/>
    <dgm:cxn modelId="{77232801-9357-4625-A477-48E2A4E60E02}" type="presParOf" srcId="{BB278ED5-F55B-44C8-965F-F990EA51152A}" destId="{3498065B-8005-4C80-9086-30AAC59EF032}" srcOrd="0" destOrd="0" presId="urn:microsoft.com/office/officeart/2005/8/layout/hierarchy1"/>
    <dgm:cxn modelId="{F2E43F42-E314-47CC-BC9F-6B44E293FB5A}" type="presParOf" srcId="{3498065B-8005-4C80-9086-30AAC59EF032}" destId="{766A8C2B-30FC-4EC4-9B00-56762879C3F1}" srcOrd="0" destOrd="0" presId="urn:microsoft.com/office/officeart/2005/8/layout/hierarchy1"/>
    <dgm:cxn modelId="{1686D5E8-2CDA-451D-A4D2-750722DE13B4}" type="presParOf" srcId="{766A8C2B-30FC-4EC4-9B00-56762879C3F1}" destId="{C3486F90-1361-43F4-9A81-D39EFE55B2A2}" srcOrd="0" destOrd="0" presId="urn:microsoft.com/office/officeart/2005/8/layout/hierarchy1"/>
    <dgm:cxn modelId="{A5069E12-BE04-4F01-A147-3B205B7649E3}" type="presParOf" srcId="{766A8C2B-30FC-4EC4-9B00-56762879C3F1}" destId="{8E5E18D4-FA92-4D73-826C-A7085F26EE4D}" srcOrd="1" destOrd="0" presId="urn:microsoft.com/office/officeart/2005/8/layout/hierarchy1"/>
    <dgm:cxn modelId="{894AFF41-E450-423D-8004-748EAF02E76A}" type="presParOf" srcId="{3498065B-8005-4C80-9086-30AAC59EF032}" destId="{1CAD8E3A-75B6-4735-A874-A4814597F42E}" srcOrd="1" destOrd="0" presId="urn:microsoft.com/office/officeart/2005/8/layout/hierarchy1"/>
    <dgm:cxn modelId="{90E983A8-55BF-4E0F-B940-D6D79D055516}" type="presParOf" srcId="{1CAD8E3A-75B6-4735-A874-A4814597F42E}" destId="{02C0D08F-0945-4E03-B8CC-9F20B65777D3}" srcOrd="0" destOrd="0" presId="urn:microsoft.com/office/officeart/2005/8/layout/hierarchy1"/>
    <dgm:cxn modelId="{1EC482D6-DC8C-4934-9BEE-10E0BC9F658E}" type="presParOf" srcId="{1CAD8E3A-75B6-4735-A874-A4814597F42E}" destId="{92229B49-5E3E-4C42-B0E7-4732E95820B6}" srcOrd="1" destOrd="0" presId="urn:microsoft.com/office/officeart/2005/8/layout/hierarchy1"/>
    <dgm:cxn modelId="{DBF03E8A-78CD-490B-8E5F-50EF380A978A}" type="presParOf" srcId="{92229B49-5E3E-4C42-B0E7-4732E95820B6}" destId="{0C48F2E7-6EAB-4968-9ADF-ECF2D0D45065}" srcOrd="0" destOrd="0" presId="urn:microsoft.com/office/officeart/2005/8/layout/hierarchy1"/>
    <dgm:cxn modelId="{FED2D1C0-05A1-4211-ACA3-675AC8548439}" type="presParOf" srcId="{0C48F2E7-6EAB-4968-9ADF-ECF2D0D45065}" destId="{C35600A8-32C1-4AE6-A197-4DA67EBBE363}" srcOrd="0" destOrd="0" presId="urn:microsoft.com/office/officeart/2005/8/layout/hierarchy1"/>
    <dgm:cxn modelId="{4D1FF686-BAF7-4A58-8AA7-5B3EB0C98CB4}" type="presParOf" srcId="{0C48F2E7-6EAB-4968-9ADF-ECF2D0D45065}" destId="{6826A01A-75EB-4BF4-B92C-27EECE0D40DF}" srcOrd="1" destOrd="0" presId="urn:microsoft.com/office/officeart/2005/8/layout/hierarchy1"/>
    <dgm:cxn modelId="{903554F5-277B-478F-8439-D8CF8A39168F}" type="presParOf" srcId="{92229B49-5E3E-4C42-B0E7-4732E95820B6}" destId="{184B3C59-EA93-48B4-B1D6-906E586AEEBE}" srcOrd="1" destOrd="0" presId="urn:microsoft.com/office/officeart/2005/8/layout/hierarchy1"/>
    <dgm:cxn modelId="{BBD1FA6E-9207-4761-9549-2FC15237FFFB}" type="presParOf" srcId="{1CAD8E3A-75B6-4735-A874-A4814597F42E}" destId="{F6C017B3-24F3-40E1-8295-AA54F3EDC5F2}" srcOrd="2" destOrd="0" presId="urn:microsoft.com/office/officeart/2005/8/layout/hierarchy1"/>
    <dgm:cxn modelId="{05853A0B-3C19-4F0A-A9FD-83587601BE6B}" type="presParOf" srcId="{1CAD8E3A-75B6-4735-A874-A4814597F42E}" destId="{28478748-2D83-496A-B7A0-C82DCC9069C6}" srcOrd="3" destOrd="0" presId="urn:microsoft.com/office/officeart/2005/8/layout/hierarchy1"/>
    <dgm:cxn modelId="{D5BD30F7-8098-46F9-B320-469A70E6AD7F}" type="presParOf" srcId="{28478748-2D83-496A-B7A0-C82DCC9069C6}" destId="{AD75DEDE-1834-4488-B216-F5B1C93D6DD3}" srcOrd="0" destOrd="0" presId="urn:microsoft.com/office/officeart/2005/8/layout/hierarchy1"/>
    <dgm:cxn modelId="{BB077749-8C02-49A1-A18A-242EC3C67349}" type="presParOf" srcId="{AD75DEDE-1834-4488-B216-F5B1C93D6DD3}" destId="{558F7FD7-BAFF-40E7-9116-059DD822768D}" srcOrd="0" destOrd="0" presId="urn:microsoft.com/office/officeart/2005/8/layout/hierarchy1"/>
    <dgm:cxn modelId="{4157C9DA-648F-4009-B2A9-02AEBE55EE0F}" type="presParOf" srcId="{AD75DEDE-1834-4488-B216-F5B1C93D6DD3}" destId="{AD8FE62F-05C7-4EBA-AEA1-334434A29FB8}" srcOrd="1" destOrd="0" presId="urn:microsoft.com/office/officeart/2005/8/layout/hierarchy1"/>
    <dgm:cxn modelId="{6D422F4B-B78A-4A0A-973F-871B88EE4E25}" type="presParOf" srcId="{28478748-2D83-496A-B7A0-C82DCC9069C6}" destId="{479DACC6-05FC-412E-B21E-906E2C0AE6E4}" srcOrd="1" destOrd="0" presId="urn:microsoft.com/office/officeart/2005/8/layout/hierarchy1"/>
    <dgm:cxn modelId="{A0D20526-941A-414A-AFB3-434E4FC7D69D}" type="presParOf" srcId="{1CAD8E3A-75B6-4735-A874-A4814597F42E}" destId="{AF850439-66CA-4CAF-ADF2-9123AE1DBC5D}" srcOrd="4" destOrd="0" presId="urn:microsoft.com/office/officeart/2005/8/layout/hierarchy1"/>
    <dgm:cxn modelId="{F19224BB-4786-4DEF-8B92-8151260AF30B}" type="presParOf" srcId="{1CAD8E3A-75B6-4735-A874-A4814597F42E}" destId="{DCF9C079-066C-44A7-8298-322634AB7572}" srcOrd="5" destOrd="0" presId="urn:microsoft.com/office/officeart/2005/8/layout/hierarchy1"/>
    <dgm:cxn modelId="{8609F482-81D4-495C-88E2-B507ED61ECA7}" type="presParOf" srcId="{DCF9C079-066C-44A7-8298-322634AB7572}" destId="{80A3D792-0494-4C34-9A0C-027104FF38CA}" srcOrd="0" destOrd="0" presId="urn:microsoft.com/office/officeart/2005/8/layout/hierarchy1"/>
    <dgm:cxn modelId="{1839C12F-4037-446D-A041-9266ADAFCC81}" type="presParOf" srcId="{80A3D792-0494-4C34-9A0C-027104FF38CA}" destId="{D6C93090-88CE-431D-A357-FA4004C46B78}" srcOrd="0" destOrd="0" presId="urn:microsoft.com/office/officeart/2005/8/layout/hierarchy1"/>
    <dgm:cxn modelId="{DB3E1A50-5069-42C6-BA6D-9930FA89912D}" type="presParOf" srcId="{80A3D792-0494-4C34-9A0C-027104FF38CA}" destId="{F10A7D49-788A-435A-901D-2E1D36DBC69C}" srcOrd="1" destOrd="0" presId="urn:microsoft.com/office/officeart/2005/8/layout/hierarchy1"/>
    <dgm:cxn modelId="{B729F221-F5B9-44CA-8353-069FAEC6AF25}" type="presParOf" srcId="{DCF9C079-066C-44A7-8298-322634AB7572}" destId="{1787D695-9D38-4FD0-9D13-C50768874E73}" srcOrd="1" destOrd="0" presId="urn:microsoft.com/office/officeart/2005/8/layout/hierarchy1"/>
    <dgm:cxn modelId="{BB5BF292-3E87-4D91-99D2-9A3E9BEE929A}" type="presParOf" srcId="{1CAD8E3A-75B6-4735-A874-A4814597F42E}" destId="{370FF4FC-3950-44FB-A2B8-302E77DA8A5F}" srcOrd="6" destOrd="0" presId="urn:microsoft.com/office/officeart/2005/8/layout/hierarchy1"/>
    <dgm:cxn modelId="{11403E6A-095F-4F24-8F34-082A178FD0E9}" type="presParOf" srcId="{1CAD8E3A-75B6-4735-A874-A4814597F42E}" destId="{6FA6E23F-870A-42D3-928C-8AF0772F0CE6}" srcOrd="7" destOrd="0" presId="urn:microsoft.com/office/officeart/2005/8/layout/hierarchy1"/>
    <dgm:cxn modelId="{861E1B2B-B2B1-4654-9636-F36F3CCCA258}" type="presParOf" srcId="{6FA6E23F-870A-42D3-928C-8AF0772F0CE6}" destId="{A8CDA325-E7DB-4A61-9272-E5372175225E}" srcOrd="0" destOrd="0" presId="urn:microsoft.com/office/officeart/2005/8/layout/hierarchy1"/>
    <dgm:cxn modelId="{8BDC0A85-C8A5-47E9-8A08-59325A9E905E}" type="presParOf" srcId="{A8CDA325-E7DB-4A61-9272-E5372175225E}" destId="{64C46513-EE6A-4581-B7BC-FDCF88BE3A31}" srcOrd="0" destOrd="0" presId="urn:microsoft.com/office/officeart/2005/8/layout/hierarchy1"/>
    <dgm:cxn modelId="{88350776-0662-4415-8D12-1C0E9C68A058}" type="presParOf" srcId="{A8CDA325-E7DB-4A61-9272-E5372175225E}" destId="{2D036D4A-1466-4EA9-A201-FD5DD4ED238D}" srcOrd="1" destOrd="0" presId="urn:microsoft.com/office/officeart/2005/8/layout/hierarchy1"/>
    <dgm:cxn modelId="{E2A83FCF-1A86-40C5-ACD6-81D8E4451C18}" type="presParOf" srcId="{6FA6E23F-870A-42D3-928C-8AF0772F0CE6}" destId="{76D498F5-ACBA-4AA6-8486-FE1EDC85EBCE}" srcOrd="1" destOrd="0" presId="urn:microsoft.com/office/officeart/2005/8/layout/hierarchy1"/>
    <dgm:cxn modelId="{717A9E1F-1366-4FA4-A995-C191161E797E}" type="presParOf" srcId="{1CAD8E3A-75B6-4735-A874-A4814597F42E}" destId="{C0035A39-CC38-489F-864E-81A941A1E175}" srcOrd="8" destOrd="0" presId="urn:microsoft.com/office/officeart/2005/8/layout/hierarchy1"/>
    <dgm:cxn modelId="{634FBE9E-F2FD-4633-AA2E-F8789D38AE1E}" type="presParOf" srcId="{1CAD8E3A-75B6-4735-A874-A4814597F42E}" destId="{FDCD6AE9-11AD-4D5B-BBE3-713AACC7D94A}" srcOrd="9" destOrd="0" presId="urn:microsoft.com/office/officeart/2005/8/layout/hierarchy1"/>
    <dgm:cxn modelId="{83AE12D6-EB45-48A1-A020-E3F430FAF359}" type="presParOf" srcId="{FDCD6AE9-11AD-4D5B-BBE3-713AACC7D94A}" destId="{A18E52CC-C83A-446D-BE5A-43A8257C5CC1}" srcOrd="0" destOrd="0" presId="urn:microsoft.com/office/officeart/2005/8/layout/hierarchy1"/>
    <dgm:cxn modelId="{F75DEB00-F2E2-40D3-B1F3-E5FD0BD27B14}" type="presParOf" srcId="{A18E52CC-C83A-446D-BE5A-43A8257C5CC1}" destId="{456E9E65-D5BE-44CB-9EE0-4188B390FE31}" srcOrd="0" destOrd="0" presId="urn:microsoft.com/office/officeart/2005/8/layout/hierarchy1"/>
    <dgm:cxn modelId="{F6609759-BBD4-4BE8-AFA0-006BC4EA1BCE}" type="presParOf" srcId="{A18E52CC-C83A-446D-BE5A-43A8257C5CC1}" destId="{CBB299AF-27CE-4A44-99B8-70DD8260940A}" srcOrd="1" destOrd="0" presId="urn:microsoft.com/office/officeart/2005/8/layout/hierarchy1"/>
    <dgm:cxn modelId="{3B50EB68-4D13-4E60-B59A-41F60BBC6E0A}" type="presParOf" srcId="{FDCD6AE9-11AD-4D5B-BBE3-713AACC7D94A}" destId="{DF06678C-A69E-4F1E-85A2-A138158C37B7}" srcOrd="1" destOrd="0" presId="urn:microsoft.com/office/officeart/2005/8/layout/hierarchy1"/>
    <dgm:cxn modelId="{CB7A98DC-638A-4E09-B61A-89C49BBE47CE}" type="presParOf" srcId="{1CAD8E3A-75B6-4735-A874-A4814597F42E}" destId="{242D2877-43BA-4A2A-B460-CD98D02E13C0}" srcOrd="10" destOrd="0" presId="urn:microsoft.com/office/officeart/2005/8/layout/hierarchy1"/>
    <dgm:cxn modelId="{AD4A64C3-74EA-4057-B75F-7CF8A9A4905A}" type="presParOf" srcId="{1CAD8E3A-75B6-4735-A874-A4814597F42E}" destId="{99FF2FA0-083B-4C82-AC64-646DD8F0E426}" srcOrd="11" destOrd="0" presId="urn:microsoft.com/office/officeart/2005/8/layout/hierarchy1"/>
    <dgm:cxn modelId="{3F5CD402-6B94-488D-A145-F725D5E8754E}" type="presParOf" srcId="{99FF2FA0-083B-4C82-AC64-646DD8F0E426}" destId="{EB3BBE16-98AB-4502-9240-9B7E79FD97A5}" srcOrd="0" destOrd="0" presId="urn:microsoft.com/office/officeart/2005/8/layout/hierarchy1"/>
    <dgm:cxn modelId="{B9F27D0A-629D-481A-9FFC-D4E4E2EE9377}" type="presParOf" srcId="{EB3BBE16-98AB-4502-9240-9B7E79FD97A5}" destId="{CAA30A77-6E88-4D82-A890-10319FDB6038}" srcOrd="0" destOrd="0" presId="urn:microsoft.com/office/officeart/2005/8/layout/hierarchy1"/>
    <dgm:cxn modelId="{428BCF25-1F47-447B-90F1-5857A95A1F01}" type="presParOf" srcId="{EB3BBE16-98AB-4502-9240-9B7E79FD97A5}" destId="{CF8766D4-B394-4752-A37F-4759DD602F0D}" srcOrd="1" destOrd="0" presId="urn:microsoft.com/office/officeart/2005/8/layout/hierarchy1"/>
    <dgm:cxn modelId="{E01244C3-EA72-4893-A482-CB149A2732C5}" type="presParOf" srcId="{99FF2FA0-083B-4C82-AC64-646DD8F0E426}" destId="{3E14131B-82FE-4739-B6B5-DC8AFCAA734C}" srcOrd="1" destOrd="0" presId="urn:microsoft.com/office/officeart/2005/8/layout/hierarchy1"/>
    <dgm:cxn modelId="{6F7CB52F-E4A8-42B8-BDC6-DD6674F35F80}" type="presParOf" srcId="{1CAD8E3A-75B6-4735-A874-A4814597F42E}" destId="{DD10EB07-35CA-4874-B7EC-DE80755A5F27}" srcOrd="12" destOrd="0" presId="urn:microsoft.com/office/officeart/2005/8/layout/hierarchy1"/>
    <dgm:cxn modelId="{D3724848-AEAC-48EF-A614-3280F6493F21}" type="presParOf" srcId="{1CAD8E3A-75B6-4735-A874-A4814597F42E}" destId="{BD5AF1CD-9E37-4C85-B5FD-FF4DF5A7C902}" srcOrd="13" destOrd="0" presId="urn:microsoft.com/office/officeart/2005/8/layout/hierarchy1"/>
    <dgm:cxn modelId="{15954DB4-31C1-4E01-A568-16E786E621AB}" type="presParOf" srcId="{BD5AF1CD-9E37-4C85-B5FD-FF4DF5A7C902}" destId="{D556E641-A3E6-4BCB-B443-6A637F840D19}" srcOrd="0" destOrd="0" presId="urn:microsoft.com/office/officeart/2005/8/layout/hierarchy1"/>
    <dgm:cxn modelId="{DE6588B0-0F50-4F99-81B1-650A6C9CF249}" type="presParOf" srcId="{D556E641-A3E6-4BCB-B443-6A637F840D19}" destId="{E55CA28B-60EA-4FEF-AD3C-39E740E59B2C}" srcOrd="0" destOrd="0" presId="urn:microsoft.com/office/officeart/2005/8/layout/hierarchy1"/>
    <dgm:cxn modelId="{5170A64A-E992-4815-B574-4DBA0402058D}" type="presParOf" srcId="{D556E641-A3E6-4BCB-B443-6A637F840D19}" destId="{A09E2018-6CF6-4310-9080-7F0A1FD7B423}" srcOrd="1" destOrd="0" presId="urn:microsoft.com/office/officeart/2005/8/layout/hierarchy1"/>
    <dgm:cxn modelId="{17DC8464-B640-43CE-883A-6211647BCE27}" type="presParOf" srcId="{BD5AF1CD-9E37-4C85-B5FD-FF4DF5A7C902}" destId="{9A563D58-2629-4298-8856-270DBE81FD5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集善</a:t>
            </a:r>
            <a:r>
              <a:rPr lang="zh-CN" altLang="en-US" dirty="0" smtClean="0"/>
              <a:t>网架构设计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版本：</a:t>
            </a:r>
            <a:r>
              <a:rPr lang="en-US" altLang="zh-CN" dirty="0" smtClean="0"/>
              <a:t>V1.0</a:t>
            </a:r>
            <a:br>
              <a:rPr lang="en-US" altLang="zh-CN" dirty="0" smtClean="0"/>
            </a:br>
            <a:r>
              <a:rPr lang="zh-CN" altLang="en-US" dirty="0" smtClean="0"/>
              <a:t>作者：邱梁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533400"/>
            <a:ext cx="8763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</a:t>
            </a:r>
            <a:r>
              <a:rPr lang="en-US" altLang="zh-CN" b="1" dirty="0" smtClean="0"/>
              <a:t>nternet </a:t>
            </a:r>
            <a:r>
              <a:rPr lang="zh-CN" altLang="en-US" b="1" dirty="0" smtClean="0"/>
              <a:t>用户界面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1295400"/>
            <a:ext cx="87630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b="1" dirty="0" smtClean="0"/>
              <a:t>集善</a:t>
            </a:r>
            <a:r>
              <a:rPr lang="zh-CN" altLang="en-US" b="1" dirty="0" smtClean="0"/>
              <a:t>网业务</a:t>
            </a:r>
            <a:endParaRPr lang="en-US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810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爱心捐赠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抽奖游戏</a:t>
            </a:r>
            <a:endParaRPr lang="en-US" altLang="en-US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2766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彩票频道</a:t>
            </a:r>
            <a:endParaRPr lang="en-US" altLang="en-US" b="1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7244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购物频道</a:t>
            </a:r>
            <a:endParaRPr lang="en-US" altLang="en-US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1722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机票</a:t>
            </a:r>
            <a:endParaRPr lang="en-US" altLang="en-US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7620000" y="1752600"/>
            <a:ext cx="12192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酒店</a:t>
            </a:r>
            <a:endParaRPr lang="en-US" altLang="en-US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57200" y="2971800"/>
            <a:ext cx="4876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b="1" dirty="0" smtClean="0"/>
              <a:t>业务逻辑支撑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34290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39624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账户管理</a:t>
            </a:r>
            <a:endParaRPr lang="en-US" alt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85800" y="44958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捐赠管理</a:t>
            </a:r>
            <a:endParaRPr lang="en-US" alt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2209800" y="34290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彩票销售</a:t>
            </a:r>
            <a:endParaRPr lang="en-US" alt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733800" y="34290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</a:t>
            </a:r>
            <a:endParaRPr lang="en-US" alt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733800" y="39624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en-US" alt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04800" y="5486400"/>
            <a:ext cx="84582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b="1" dirty="0" smtClean="0"/>
              <a:t>数据支撑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38200" y="5943600"/>
            <a:ext cx="28194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集善网主数据库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800600" y="5943600"/>
            <a:ext cx="2743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其他基础数据</a:t>
            </a:r>
            <a:endParaRPr lang="en-US" altLang="en-US" b="1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6019800" y="2971800"/>
            <a:ext cx="26670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b="1" dirty="0" smtClean="0"/>
              <a:t>外部接口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324600" y="3505200"/>
            <a:ext cx="20574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银联支付接口</a:t>
            </a:r>
            <a:endParaRPr lang="en-US" alt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4191000"/>
            <a:ext cx="20574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在线彩票接口</a:t>
            </a:r>
            <a:endParaRPr lang="en-US" alt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2209800" y="39624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en-US" alt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2209800" y="44958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zh-CN" altLang="en-US" dirty="0" smtClean="0"/>
              <a:t>管理</a:t>
            </a:r>
            <a:endParaRPr lang="en-US" altLang="en-US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3733800" y="4495800"/>
            <a:ext cx="1219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SSO</a:t>
            </a:r>
            <a:endParaRPr lang="en-US" alt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116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业务</a:t>
            </a:r>
            <a:r>
              <a:rPr lang="zh-CN" altLang="en-US" b="1" dirty="0" smtClean="0"/>
              <a:t>逻辑架构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38200" y="1524000"/>
            <a:ext cx="1676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r>
              <a:rPr lang="en-US" altLang="zh-CN" b="1" dirty="0" smtClean="0"/>
              <a:t>usiness Service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1524000"/>
            <a:ext cx="1676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lt1"/>
                </a:solidFill>
              </a:rPr>
              <a:t>W</a:t>
            </a:r>
            <a:r>
              <a:rPr lang="en-US" altLang="zh-CN" b="1" dirty="0" smtClean="0">
                <a:solidFill>
                  <a:schemeClr val="lt1"/>
                </a:solidFill>
              </a:rPr>
              <a:t>eb Service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1940" y="76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系统逻辑架构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609600"/>
            <a:ext cx="43434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altLang="zh-CN" dirty="0" smtClean="0"/>
              <a:t>eb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62600" y="609600"/>
            <a:ext cx="2590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altLang="zh-CN" dirty="0" smtClean="0"/>
              <a:t>pp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4800600" y="1524000"/>
            <a:ext cx="1676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lt1"/>
                </a:solidFill>
              </a:rPr>
              <a:t>R</a:t>
            </a:r>
            <a:r>
              <a:rPr lang="en-US" altLang="zh-CN" b="1" dirty="0" smtClean="0">
                <a:solidFill>
                  <a:schemeClr val="lt1"/>
                </a:solidFill>
              </a:rPr>
              <a:t>est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5600" y="1447800"/>
            <a:ext cx="13716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858000" y="1676400"/>
            <a:ext cx="1066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2362200"/>
            <a:ext cx="1066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</a:t>
            </a:r>
            <a:endParaRPr 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3124200"/>
            <a:ext cx="1066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838200" y="2971800"/>
            <a:ext cx="3200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r>
              <a:rPr lang="en-US" altLang="zh-CN" b="1" dirty="0" smtClean="0"/>
              <a:t>ata Cache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419600" y="2971800"/>
            <a:ext cx="2057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</a:t>
            </a:r>
            <a:r>
              <a:rPr lang="en-US" altLang="zh-CN" b="1" dirty="0" smtClean="0"/>
              <a:t> Queen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858000" y="3886200"/>
            <a:ext cx="1066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838200" y="4495800"/>
            <a:ext cx="32004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419600" y="4495800"/>
            <a:ext cx="20574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oSQL</a:t>
            </a:r>
            <a:endParaRPr lang="en-US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62000" y="5715000"/>
            <a:ext cx="73914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r>
              <a:rPr lang="en-US" altLang="zh-CN" b="1" dirty="0" smtClean="0"/>
              <a:t>ystem Platform</a:t>
            </a:r>
            <a:br>
              <a:rPr lang="en-US" altLang="zh-CN" b="1" dirty="0" smtClean="0"/>
            </a:br>
            <a:r>
              <a:rPr lang="en-US" altLang="zh-CN" b="1" dirty="0" smtClean="0"/>
              <a:t>Windows Server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Linux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0" y="4648200"/>
            <a:ext cx="1066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609600"/>
            <a:ext cx="8686800" cy="5791200"/>
          </a:xfrm>
          <a:prstGeom prst="roundRect">
            <a:avLst>
              <a:gd name="adj" fmla="val 2001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11940" y="76200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技术</a:t>
            </a:r>
            <a:r>
              <a:rPr lang="zh-CN" altLang="en-US" b="1" dirty="0" smtClean="0"/>
              <a:t>架构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676400" y="1143000"/>
            <a:ext cx="69342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ginx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2057400"/>
            <a:ext cx="3810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ASP.NET MVC </a:t>
            </a:r>
            <a:r>
              <a:rPr lang="en-US" altLang="zh-CN" b="1" dirty="0" smtClean="0"/>
              <a:t>3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3048000"/>
            <a:ext cx="38100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r>
              <a:rPr lang="en-US" altLang="zh-CN" b="1" dirty="0" smtClean="0"/>
              <a:t>emcached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676400" y="4038600"/>
            <a:ext cx="38100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 SQL S</a:t>
            </a:r>
            <a:r>
              <a:rPr lang="en-US" altLang="zh-CN" b="1" dirty="0" smtClean="0"/>
              <a:t>erver 2008 R2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791200" y="3048000"/>
            <a:ext cx="2819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029200"/>
            <a:ext cx="3810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r>
              <a:rPr lang="en-US" altLang="zh-CN" b="1" dirty="0" smtClean="0"/>
              <a:t>indows Server 2008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91200" y="5029200"/>
            <a:ext cx="28194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lt1"/>
                </a:solidFill>
              </a:rPr>
              <a:t>C</a:t>
            </a:r>
            <a:r>
              <a:rPr lang="en-US" altLang="zh-CN" b="1" dirty="0" smtClean="0">
                <a:solidFill>
                  <a:schemeClr val="lt1"/>
                </a:solidFill>
              </a:rPr>
              <a:t>ent OS/Ubuntu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91200" y="2057400"/>
            <a:ext cx="2819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ASP.NET Web</a:t>
            </a:r>
            <a:r>
              <a:rPr lang="en-US" altLang="zh-CN" b="1" dirty="0" smtClean="0"/>
              <a:t>f</a:t>
            </a:r>
            <a:r>
              <a:rPr lang="en-US" b="1" dirty="0" smtClean="0"/>
              <a:t>orm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3733800"/>
            <a:ext cx="914400" cy="190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lIns="91440" rtlCol="0" anchor="ctr" anchorCtr="0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.NET </a:t>
            </a:r>
          </a:p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Framework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057400"/>
            <a:ext cx="9144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lIns="91440" rtlCol="0" anchor="ctr" anchorCtr="0">
            <a:noAutofit/>
          </a:bodyPr>
          <a:lstStyle/>
          <a:p>
            <a:pPr algn="ctr"/>
            <a:r>
              <a:rPr lang="en-US" altLang="zh-CN" b="1" dirty="0" smtClean="0"/>
              <a:t>Entity Framework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91200" y="4038600"/>
            <a:ext cx="12192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MySQL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91400" y="4038600"/>
            <a:ext cx="1219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MongoDB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62000" y="152400"/>
            <a:ext cx="1981200" cy="914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</a:t>
            </a:r>
            <a:r>
              <a:rPr lang="en-US" altLang="zh-CN" b="1" dirty="0" smtClean="0"/>
              <a:t>nternet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895600" y="2743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r>
              <a:rPr lang="en-US" altLang="zh-CN" b="1" dirty="0" smtClean="0"/>
              <a:t>eb Server 1</a:t>
            </a:r>
            <a:br>
              <a:rPr lang="en-US" altLang="zh-CN" b="1" dirty="0" smtClean="0"/>
            </a:br>
            <a:r>
              <a:rPr lang="en-US" altLang="zh-CN" b="1" dirty="0" smtClean="0"/>
              <a:t>IIS 7.5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2743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r>
              <a:rPr lang="en-US" altLang="zh-CN" b="1" dirty="0" smtClean="0"/>
              <a:t>eb Server 2</a:t>
            </a:r>
            <a:br>
              <a:rPr lang="en-US" altLang="zh-CN" b="1" dirty="0" smtClean="0"/>
            </a:br>
            <a:r>
              <a:rPr lang="en-US" altLang="zh-CN" b="1" dirty="0" smtClean="0"/>
              <a:t>IIS 7.5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2743200"/>
            <a:ext cx="16764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 S</a:t>
            </a:r>
            <a:r>
              <a:rPr lang="en-US" altLang="zh-CN" b="1" dirty="0" smtClean="0"/>
              <a:t>erver</a:t>
            </a:r>
            <a:endParaRPr lang="en-US" b="1" dirty="0"/>
          </a:p>
        </p:txBody>
      </p:sp>
      <p:pic>
        <p:nvPicPr>
          <p:cNvPr id="6" name="Picture 5" descr="u=3093078173,2000712936&amp;fm=0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1333500" cy="133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1940" y="762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物理</a:t>
            </a:r>
            <a:r>
              <a:rPr lang="zh-CN" altLang="en-US" b="1" dirty="0" smtClean="0"/>
              <a:t>逻辑架构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1676400"/>
            <a:ext cx="60198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ginx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56388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56388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r>
              <a:rPr lang="en-US" altLang="zh-CN" b="1" dirty="0" smtClean="0"/>
              <a:t>ongoDB</a:t>
            </a:r>
            <a:br>
              <a:rPr lang="en-US" altLang="zh-CN" b="1" dirty="0" smtClean="0"/>
            </a:br>
            <a:r>
              <a:rPr lang="en-US" altLang="zh-CN" b="1" dirty="0" smtClean="0"/>
              <a:t>/</a:t>
            </a:r>
            <a:br>
              <a:rPr lang="en-US" altLang="zh-CN" b="1" dirty="0" smtClean="0"/>
            </a:br>
            <a:r>
              <a:rPr lang="en-US" altLang="zh-CN" b="1" dirty="0" smtClean="0"/>
              <a:t>Redis</a:t>
            </a:r>
            <a:endParaRPr lang="en-US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56388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r>
              <a:rPr lang="en-US" altLang="zh-CN" b="1" dirty="0" smtClean="0"/>
              <a:t>ySQL</a:t>
            </a:r>
            <a:endParaRPr lang="en-US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62000" y="4114800"/>
            <a:ext cx="7848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6" name="直接箭头连接符 139"/>
          <p:cNvCxnSpPr/>
          <p:nvPr/>
        </p:nvCxnSpPr>
        <p:spPr>
          <a:xfrm rot="5400000">
            <a:off x="1486694" y="1332706"/>
            <a:ext cx="5334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5000" y="1143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0" name="下箭头 145"/>
          <p:cNvSpPr/>
          <p:nvPr/>
        </p:nvSpPr>
        <p:spPr>
          <a:xfrm>
            <a:off x="3733800" y="2286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139"/>
          <p:cNvCxnSpPr/>
          <p:nvPr/>
        </p:nvCxnSpPr>
        <p:spPr>
          <a:xfrm rot="5400000">
            <a:off x="7162800" y="2057400"/>
            <a:ext cx="12192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62000" y="2743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r>
              <a:rPr lang="en-US" altLang="zh-CN" b="1" dirty="0" smtClean="0"/>
              <a:t>ile Server</a:t>
            </a:r>
            <a:endParaRPr lang="en-US" b="1" dirty="0"/>
          </a:p>
        </p:txBody>
      </p:sp>
      <p:sp>
        <p:nvSpPr>
          <p:cNvPr id="34" name="下箭头 145"/>
          <p:cNvSpPr/>
          <p:nvPr/>
        </p:nvSpPr>
        <p:spPr>
          <a:xfrm>
            <a:off x="5715000" y="3657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145"/>
          <p:cNvSpPr/>
          <p:nvPr/>
        </p:nvSpPr>
        <p:spPr>
          <a:xfrm>
            <a:off x="3733800" y="5181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145"/>
          <p:cNvSpPr/>
          <p:nvPr/>
        </p:nvSpPr>
        <p:spPr>
          <a:xfrm>
            <a:off x="1600200" y="5181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145"/>
          <p:cNvSpPr/>
          <p:nvPr/>
        </p:nvSpPr>
        <p:spPr>
          <a:xfrm>
            <a:off x="3581400" y="3657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145"/>
          <p:cNvSpPr/>
          <p:nvPr/>
        </p:nvSpPr>
        <p:spPr>
          <a:xfrm>
            <a:off x="5791200" y="5181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4419600"/>
            <a:ext cx="1524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State Server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81600" y="4419600"/>
            <a:ext cx="14096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Memcached 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10400" y="4419600"/>
            <a:ext cx="1219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Message</a:t>
            </a:r>
            <a:endParaRPr lang="zh-CN" altLang="en-US" b="1" dirty="0"/>
          </a:p>
        </p:txBody>
      </p:sp>
      <p:sp>
        <p:nvSpPr>
          <p:cNvPr id="43" name="下箭头 145"/>
          <p:cNvSpPr/>
          <p:nvPr/>
        </p:nvSpPr>
        <p:spPr>
          <a:xfrm>
            <a:off x="7620000" y="3657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145"/>
          <p:cNvSpPr/>
          <p:nvPr/>
        </p:nvSpPr>
        <p:spPr>
          <a:xfrm>
            <a:off x="1524000" y="2286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145"/>
          <p:cNvSpPr/>
          <p:nvPr/>
        </p:nvSpPr>
        <p:spPr>
          <a:xfrm>
            <a:off x="5791200" y="2286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46504" y="16764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Restful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95400" y="4419600"/>
            <a:ext cx="1219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Business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218" y="609601"/>
            <a:ext cx="8710382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611940" y="76200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硬件</a:t>
            </a:r>
            <a:r>
              <a:rPr lang="zh-CN" altLang="en-US" b="1" dirty="0" smtClean="0"/>
              <a:t>架构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" y="0"/>
          <a:ext cx="8991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1940" y="3164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网站域名架构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1940" y="3164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网站安全规划</a:t>
            </a:r>
            <a:endParaRPr lang="en-US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90600" y="1117600"/>
            <a:ext cx="7162801" cy="5119688"/>
            <a:chOff x="624" y="896"/>
            <a:chExt cx="4512" cy="3225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488" y="1200"/>
              <a:ext cx="2783" cy="2756"/>
              <a:chOff x="1824" y="633"/>
              <a:chExt cx="2834" cy="2849"/>
            </a:xfrm>
          </p:grpSpPr>
          <p:sp>
            <p:nvSpPr>
              <p:cNvPr id="9" name="Puzzle3"/>
              <p:cNvSpPr>
                <a:spLocks noEditPoints="1" noChangeArrowheads="1"/>
              </p:cNvSpPr>
              <p:nvPr/>
            </p:nvSpPr>
            <p:spPr bwMode="gray">
              <a:xfrm>
                <a:off x="3204" y="633"/>
                <a:ext cx="1114" cy="1514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Puzzle2"/>
              <p:cNvSpPr>
                <a:spLocks noEditPoints="1" noChangeArrowheads="1"/>
              </p:cNvSpPr>
              <p:nvPr/>
            </p:nvSpPr>
            <p:spPr bwMode="gray">
              <a:xfrm>
                <a:off x="2880" y="1736"/>
                <a:ext cx="1778" cy="1390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Puzzle4"/>
              <p:cNvSpPr>
                <a:spLocks noEditPoints="1" noChangeArrowheads="1"/>
              </p:cNvSpPr>
              <p:nvPr/>
            </p:nvSpPr>
            <p:spPr bwMode="gray">
              <a:xfrm>
                <a:off x="2193" y="1719"/>
                <a:ext cx="1077" cy="1763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1373"/>
                      <a:invGamma/>
                    </a:schemeClr>
                  </a:gs>
                </a:gsLst>
                <a:lin ang="189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Puzzle1"/>
              <p:cNvSpPr>
                <a:spLocks noEditPoints="1" noChangeArrowheads="1"/>
              </p:cNvSpPr>
              <p:nvPr/>
            </p:nvSpPr>
            <p:spPr bwMode="gray">
              <a:xfrm>
                <a:off x="1824" y="1091"/>
                <a:ext cx="1800" cy="1051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624" y="2256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b="1" dirty="0" smtClean="0"/>
                <a:t>代码安全</a:t>
              </a:r>
              <a:endParaRPr lang="en-US" altLang="zh-CN" b="1" dirty="0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936" y="2261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buFont typeface="Wingdings" pitchFamily="2" charset="2"/>
                <a:buChar char="l"/>
              </a:pPr>
              <a:r>
                <a:rPr lang="zh-CN" altLang="en-US" b="1" dirty="0" smtClean="0"/>
                <a:t>服务器安全</a:t>
              </a:r>
              <a:endParaRPr lang="en-US" altLang="zh-CN" b="1" dirty="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296" y="896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buFont typeface="Wingdings" pitchFamily="2" charset="2"/>
                <a:buChar char="l"/>
              </a:pPr>
              <a:r>
                <a:rPr lang="zh-CN" altLang="en-US" b="1" dirty="0" smtClean="0"/>
                <a:t>数据安全</a:t>
              </a:r>
              <a:endParaRPr lang="en-US" altLang="zh-CN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688" y="3890"/>
              <a:ext cx="1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 typeface="Wingdings" pitchFamily="2" charset="2"/>
                <a:buChar char="l"/>
              </a:pPr>
              <a:r>
                <a:rPr lang="zh-CN" altLang="en-US" b="1" dirty="0" smtClean="0"/>
                <a:t>逻辑保证</a:t>
              </a:r>
              <a:endParaRPr lang="en-US" altLang="zh-CN" b="1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896344" y="1465620"/>
            <a:ext cx="2395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关键数据</a:t>
            </a:r>
            <a:r>
              <a:rPr lang="en-US" altLang="zh-CN" sz="1400" dirty="0" smtClean="0"/>
              <a:t>SSL</a:t>
            </a:r>
            <a:r>
              <a:rPr lang="zh-CN" altLang="en-US" sz="1400" dirty="0" smtClean="0"/>
              <a:t>传输。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授权登录</a:t>
            </a:r>
            <a:endParaRPr lang="en-US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755576" y="3657600"/>
            <a:ext cx="2207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严格执行安全编码规范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使用专业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安全扫描工具进行系统安全扫描</a:t>
            </a:r>
            <a:endParaRPr lang="en-US" altLang="zh-CN" sz="1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6324600" y="3645024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身份验证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400" dirty="0" smtClean="0"/>
              <a:t>日志和审核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195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集善网架构设计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集善网逻辑架构</dc:title>
  <dc:creator/>
  <cp:lastModifiedBy>abc</cp:lastModifiedBy>
  <cp:revision>73</cp:revision>
  <dcterms:created xsi:type="dcterms:W3CDTF">2006-08-16T00:00:00Z</dcterms:created>
  <dcterms:modified xsi:type="dcterms:W3CDTF">2012-05-07T10:38:53Z</dcterms:modified>
</cp:coreProperties>
</file>