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QUICK SUMMARY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06150" y="1207400"/>
            <a:ext cx="39999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Used a convolutional neural network (CNN) to Classify the anatomy then classify if there is  an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abnormality in that image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61000" y="1152475"/>
            <a:ext cx="427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Explore &amp; Organize data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Process the Images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Customize &amp; Optimize the CNNs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Train the CNNs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Predict with the models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00" y="54000"/>
            <a:ext cx="1453800" cy="14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1975" y="54000"/>
            <a:ext cx="1453800" cy="14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00" y="3682900"/>
            <a:ext cx="1683000" cy="13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0213" y="3682900"/>
            <a:ext cx="2040860" cy="13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3000" y="3682900"/>
            <a:ext cx="2184151" cy="13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1300" y="3682900"/>
            <a:ext cx="1901112" cy="13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35425" y="1209075"/>
            <a:ext cx="42807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MURA dataset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40,561 X-rays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Body parts: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Finger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Hand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Wrist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Forearm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Elbow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Humerus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Shoulder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5500" y="1265525"/>
            <a:ext cx="4246799" cy="35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050" y="2769575"/>
            <a:ext cx="3309900" cy="23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50" y="0"/>
            <a:ext cx="8088951" cy="27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