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DBBA621-C32B-46CC-8E63-60BE615F9B59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DFAF201-14B8-48D4-A144-D5D037711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46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A621-C32B-46CC-8E63-60BE615F9B59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201-14B8-48D4-A144-D5D037711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64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A621-C32B-46CC-8E63-60BE615F9B59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201-14B8-48D4-A144-D5D037711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61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A621-C32B-46CC-8E63-60BE615F9B59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201-14B8-48D4-A144-D5D037711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013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A621-C32B-46CC-8E63-60BE615F9B59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201-14B8-48D4-A144-D5D037711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8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A621-C32B-46CC-8E63-60BE615F9B59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201-14B8-48D4-A144-D5D037711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585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A621-C32B-46CC-8E63-60BE615F9B59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201-14B8-48D4-A144-D5D037711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46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A621-C32B-46CC-8E63-60BE615F9B59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201-14B8-48D4-A144-D5D037711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537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A621-C32B-46CC-8E63-60BE615F9B59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201-14B8-48D4-A144-D5D037711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3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A621-C32B-46CC-8E63-60BE615F9B59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201-14B8-48D4-A144-D5D037711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A621-C32B-46CC-8E63-60BE615F9B59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201-14B8-48D4-A144-D5D037711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54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A621-C32B-46CC-8E63-60BE615F9B59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201-14B8-48D4-A144-D5D037711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5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A621-C32B-46CC-8E63-60BE615F9B59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201-14B8-48D4-A144-D5D037711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4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A621-C32B-46CC-8E63-60BE615F9B59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201-14B8-48D4-A144-D5D037711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8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A621-C32B-46CC-8E63-60BE615F9B59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201-14B8-48D4-A144-D5D037711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8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A621-C32B-46CC-8E63-60BE615F9B59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201-14B8-48D4-A144-D5D037711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8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A621-C32B-46CC-8E63-60BE615F9B59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F201-14B8-48D4-A144-D5D037711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9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DBBA621-C32B-46CC-8E63-60BE615F9B59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DFAF201-14B8-48D4-A144-D5D037711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83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45BB3B-D3A0-7F74-C23C-88212380B521}"/>
              </a:ext>
            </a:extLst>
          </p:cNvPr>
          <p:cNvSpPr/>
          <p:nvPr/>
        </p:nvSpPr>
        <p:spPr>
          <a:xfrm>
            <a:off x="2383226" y="2274838"/>
            <a:ext cx="742554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Online Image Editor Tool</a:t>
            </a:r>
          </a:p>
        </p:txBody>
      </p:sp>
    </p:spTree>
    <p:extLst>
      <p:ext uri="{BB962C8B-B14F-4D97-AF65-F5344CB8AC3E}">
        <p14:creationId xmlns:p14="http://schemas.microsoft.com/office/powerpoint/2010/main" val="47279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66EB5-99DC-5043-BE03-398115212EDA}"/>
              </a:ext>
            </a:extLst>
          </p:cNvPr>
          <p:cNvSpPr/>
          <p:nvPr/>
        </p:nvSpPr>
        <p:spPr>
          <a:xfrm>
            <a:off x="4213111" y="897904"/>
            <a:ext cx="376577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31E2B-91AE-0F70-31F1-FBDBAD774E4F}"/>
              </a:ext>
            </a:extLst>
          </p:cNvPr>
          <p:cNvSpPr txBox="1"/>
          <p:nvPr/>
        </p:nvSpPr>
        <p:spPr>
          <a:xfrm>
            <a:off x="1054395" y="3187190"/>
            <a:ext cx="100832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 today’s digital age, visual content has become an integral part of our communication, expression and story telling.</a:t>
            </a:r>
          </a:p>
          <a:p>
            <a:r>
              <a:rPr lang="en-IN" sz="2400" dirty="0"/>
              <a:t>In the realm of image editing, a revolution is underway. Imagine building an exceptional online editor using the powerful trio: HTML, CSS, and JavaScript.</a:t>
            </a:r>
          </a:p>
          <a:p>
            <a:r>
              <a:rPr lang="en-IN" sz="2400" dirty="0"/>
              <a:t>This tool is made for Personal use to Enhance your Images.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327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66EB5-99DC-5043-BE03-398115212EDA}"/>
              </a:ext>
            </a:extLst>
          </p:cNvPr>
          <p:cNvSpPr/>
          <p:nvPr/>
        </p:nvSpPr>
        <p:spPr>
          <a:xfrm>
            <a:off x="1743684" y="873841"/>
            <a:ext cx="870462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Importance of Image Editing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31E2B-91AE-0F70-31F1-FBDBAD774E4F}"/>
              </a:ext>
            </a:extLst>
          </p:cNvPr>
          <p:cNvSpPr txBox="1"/>
          <p:nvPr/>
        </p:nvSpPr>
        <p:spPr>
          <a:xfrm>
            <a:off x="1054394" y="2863114"/>
            <a:ext cx="10083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 today's digital world, where visuals play a crucial role in communication, image editing has become more important than ever.</a:t>
            </a:r>
          </a:p>
          <a:p>
            <a:r>
              <a:rPr lang="en-IN" sz="2400" dirty="0"/>
              <a:t>From social media to marketing campaigns, the quality and appeal of images can make a significant impact. </a:t>
            </a:r>
          </a:p>
          <a:p>
            <a:r>
              <a:rPr lang="en-IN" sz="2400" dirty="0"/>
              <a:t>By building an exceptional online editor with HTML, CSS, and JS, we can empower users to enhance and transform their images, enabling them to create visually captivating content.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98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66EB5-99DC-5043-BE03-398115212EDA}"/>
              </a:ext>
            </a:extLst>
          </p:cNvPr>
          <p:cNvSpPr/>
          <p:nvPr/>
        </p:nvSpPr>
        <p:spPr>
          <a:xfrm>
            <a:off x="4095288" y="873841"/>
            <a:ext cx="400141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Key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31E2B-91AE-0F70-31F1-FBDBAD774E4F}"/>
              </a:ext>
            </a:extLst>
          </p:cNvPr>
          <p:cNvSpPr txBox="1"/>
          <p:nvPr/>
        </p:nvSpPr>
        <p:spPr>
          <a:xfrm>
            <a:off x="1054393" y="2748814"/>
            <a:ext cx="10083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400" dirty="0"/>
              <a:t>User-friendly Interface for easy navigation and Editing Images.</a:t>
            </a:r>
          </a:p>
          <a:p>
            <a:pPr marL="457200" indent="-457200">
              <a:buAutoNum type="arabicPeriod"/>
            </a:pPr>
            <a:r>
              <a:rPr lang="en-IN" sz="2400" dirty="0"/>
              <a:t>Realtime preview of your Image while Editing, which allows Users to visualize their final output and make instant adjustments.</a:t>
            </a:r>
          </a:p>
          <a:p>
            <a:pPr marL="457200" indent="-457200">
              <a:buAutoNum type="arabicPeriod"/>
            </a:pPr>
            <a:r>
              <a:rPr lang="en-IN" sz="2400" dirty="0"/>
              <a:t>Variety of Customization options.</a:t>
            </a:r>
          </a:p>
          <a:p>
            <a:pPr marL="457200" indent="-457200">
              <a:buAutoNum type="arabicPeriod"/>
            </a:pPr>
            <a:r>
              <a:rPr lang="en-IN" sz="2400" dirty="0"/>
              <a:t>Resetting your Edited Images properties to its Original State.</a:t>
            </a:r>
          </a:p>
          <a:p>
            <a:pPr marL="457200" indent="-457200">
              <a:buAutoNum type="arabicPeriod"/>
            </a:pPr>
            <a:r>
              <a:rPr lang="en-IN" sz="2400" dirty="0"/>
              <a:t>Importing, Exporting &amp; Saving Edited Images.</a:t>
            </a:r>
          </a:p>
          <a:p>
            <a:pPr marL="457200" indent="-457200">
              <a:buAutoNum type="arabicPeriod"/>
            </a:pPr>
            <a:r>
              <a:rPr lang="en-IN" sz="2400" dirty="0"/>
              <a:t>Responsive design compatible across various devices.</a:t>
            </a:r>
          </a:p>
          <a:p>
            <a:pPr marL="457200" indent="-457200">
              <a:buAutoNum type="arabicPeriod"/>
            </a:pPr>
            <a:r>
              <a:rPr lang="en-IN" sz="2400" dirty="0"/>
              <a:t>Theme Customizations according to your personal preferences.</a:t>
            </a:r>
          </a:p>
        </p:txBody>
      </p:sp>
    </p:spTree>
    <p:extLst>
      <p:ext uri="{BB962C8B-B14F-4D97-AF65-F5344CB8AC3E}">
        <p14:creationId xmlns:p14="http://schemas.microsoft.com/office/powerpoint/2010/main" val="342070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66EB5-99DC-5043-BE03-398115212EDA}"/>
              </a:ext>
            </a:extLst>
          </p:cNvPr>
          <p:cNvSpPr/>
          <p:nvPr/>
        </p:nvSpPr>
        <p:spPr>
          <a:xfrm>
            <a:off x="3214436" y="928532"/>
            <a:ext cx="576311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Technologies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31E2B-91AE-0F70-31F1-FBDBAD774E4F}"/>
              </a:ext>
            </a:extLst>
          </p:cNvPr>
          <p:cNvSpPr txBox="1"/>
          <p:nvPr/>
        </p:nvSpPr>
        <p:spPr>
          <a:xfrm>
            <a:off x="1054391" y="2882480"/>
            <a:ext cx="100832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400" dirty="0"/>
              <a:t>HTML : Used for creating basic structure of the Website.</a:t>
            </a:r>
          </a:p>
          <a:p>
            <a:pPr marL="457200" indent="-457200">
              <a:buAutoNum type="arabicPeriod"/>
            </a:pPr>
            <a:r>
              <a:rPr lang="en-IN" sz="2400" dirty="0"/>
              <a:t>CSS : Tailwind CSS library for Styling of the Webpage Interface.</a:t>
            </a:r>
          </a:p>
          <a:p>
            <a:pPr marL="457200" indent="-457200">
              <a:buAutoNum type="arabicPeriod"/>
            </a:pPr>
            <a:r>
              <a:rPr lang="en-IN" sz="2400" dirty="0" err="1"/>
              <a:t>Javascript</a:t>
            </a:r>
            <a:r>
              <a:rPr lang="en-IN" sz="2400" dirty="0"/>
              <a:t> : For handling the User events &amp; Manipulating the Image based on options selected by User.</a:t>
            </a:r>
          </a:p>
          <a:p>
            <a:pPr marL="457200" indent="-457200">
              <a:buAutoNum type="arabicPeriod"/>
            </a:pPr>
            <a:r>
              <a:rPr lang="en-IN" sz="2400" dirty="0"/>
              <a:t>Image Processing : Processing the Image selected by User for Editing.</a:t>
            </a:r>
          </a:p>
          <a:p>
            <a:pPr marL="457200" indent="-457200">
              <a:buAutoNum type="arabicPeriod"/>
            </a:pPr>
            <a:r>
              <a:rPr lang="en-IN" sz="2400" dirty="0"/>
              <a:t>Importing and Exporting : Importing the selected Image in the Viewport and Exporting it after Editing.</a:t>
            </a:r>
          </a:p>
        </p:txBody>
      </p:sp>
    </p:spTree>
    <p:extLst>
      <p:ext uri="{BB962C8B-B14F-4D97-AF65-F5344CB8AC3E}">
        <p14:creationId xmlns:p14="http://schemas.microsoft.com/office/powerpoint/2010/main" val="67124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66EB5-99DC-5043-BE03-398115212EDA}"/>
              </a:ext>
            </a:extLst>
          </p:cNvPr>
          <p:cNvSpPr/>
          <p:nvPr/>
        </p:nvSpPr>
        <p:spPr>
          <a:xfrm>
            <a:off x="3971857" y="928532"/>
            <a:ext cx="424827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31E2B-91AE-0F70-31F1-FBDBAD774E4F}"/>
              </a:ext>
            </a:extLst>
          </p:cNvPr>
          <p:cNvSpPr txBox="1"/>
          <p:nvPr/>
        </p:nvSpPr>
        <p:spPr>
          <a:xfrm>
            <a:off x="1054393" y="3429000"/>
            <a:ext cx="10083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400" dirty="0"/>
              <a:t>Minimum 4 GB RAM</a:t>
            </a:r>
          </a:p>
          <a:p>
            <a:pPr marL="457200" indent="-457200">
              <a:buAutoNum type="arabicPeriod"/>
            </a:pPr>
            <a:r>
              <a:rPr lang="en-IN" sz="2400" dirty="0"/>
              <a:t>Quad Core Processor – Intel / AMD</a:t>
            </a:r>
          </a:p>
          <a:p>
            <a:pPr marL="457200" indent="-457200">
              <a:buAutoNum type="arabicPeriod"/>
            </a:pPr>
            <a:r>
              <a:rPr lang="en-IN" sz="2400" dirty="0"/>
              <a:t>Internet Connection</a:t>
            </a:r>
          </a:p>
        </p:txBody>
      </p:sp>
    </p:spTree>
    <p:extLst>
      <p:ext uri="{BB962C8B-B14F-4D97-AF65-F5344CB8AC3E}">
        <p14:creationId xmlns:p14="http://schemas.microsoft.com/office/powerpoint/2010/main" val="39167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F428CD-F101-0888-F2C9-5809DE58346A}"/>
              </a:ext>
            </a:extLst>
          </p:cNvPr>
          <p:cNvSpPr/>
          <p:nvPr/>
        </p:nvSpPr>
        <p:spPr>
          <a:xfrm>
            <a:off x="2431374" y="2644170"/>
            <a:ext cx="732925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you..!</a:t>
            </a:r>
          </a:p>
        </p:txBody>
      </p:sp>
    </p:spTree>
    <p:extLst>
      <p:ext uri="{BB962C8B-B14F-4D97-AF65-F5344CB8AC3E}">
        <p14:creationId xmlns:p14="http://schemas.microsoft.com/office/powerpoint/2010/main" val="3365677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306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Thorat</dc:creator>
  <cp:lastModifiedBy>Nikhil Thorat</cp:lastModifiedBy>
  <cp:revision>3</cp:revision>
  <dcterms:created xsi:type="dcterms:W3CDTF">2023-08-09T17:15:36Z</dcterms:created>
  <dcterms:modified xsi:type="dcterms:W3CDTF">2023-08-10T01:54:48Z</dcterms:modified>
</cp:coreProperties>
</file>