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87" r:id="rId3"/>
    <p:sldId id="288" r:id="rId4"/>
    <p:sldId id="263" r:id="rId5"/>
    <p:sldId id="291" r:id="rId6"/>
    <p:sldId id="298" r:id="rId7"/>
    <p:sldId id="277" r:id="rId8"/>
    <p:sldId id="290" r:id="rId9"/>
    <p:sldId id="296" r:id="rId10"/>
    <p:sldId id="278" r:id="rId11"/>
    <p:sldId id="292" r:id="rId12"/>
    <p:sldId id="297" r:id="rId13"/>
    <p:sldId id="295" r:id="rId14"/>
    <p:sldId id="294" r:id="rId15"/>
    <p:sldId id="293" r:id="rId16"/>
    <p:sldId id="275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" initials="J" lastIdx="2" clrIdx="0">
    <p:extLst>
      <p:ext uri="{19B8F6BF-5375-455C-9EA6-DF929625EA0E}">
        <p15:presenceInfo xmlns:p15="http://schemas.microsoft.com/office/powerpoint/2012/main" userId="J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49C"/>
    <a:srgbClr val="356ECB"/>
    <a:srgbClr val="F7F7F7"/>
    <a:srgbClr val="799FDD"/>
    <a:srgbClr val="3366CC"/>
    <a:srgbClr val="3870CC"/>
    <a:srgbClr val="CAD9F2"/>
    <a:srgbClr val="2E61B4"/>
    <a:srgbClr val="32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3220" autoAdjust="0"/>
  </p:normalViewPr>
  <p:slideViewPr>
    <p:cSldViewPr snapToGrid="0">
      <p:cViewPr varScale="1">
        <p:scale>
          <a:sx n="48" d="100"/>
          <a:sy n="48" d="100"/>
        </p:scale>
        <p:origin x="53" y="1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0T20:20:24.033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00AE9-858D-4DC5-A5D7-F5B7B663F319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FF6F-7536-440C-8A21-7765826FE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6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 userDrawn="1"/>
        </p:nvSpPr>
        <p:spPr>
          <a:xfrm>
            <a:off x="657892" y="20465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所做的主要工作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 userDrawn="1"/>
        </p:nvSpPr>
        <p:spPr>
          <a:xfrm>
            <a:off x="648747" y="748760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WORK DONE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8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 userDrawn="1"/>
        </p:nvSpPr>
        <p:spPr>
          <a:xfrm>
            <a:off x="657892" y="20465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>
            <a:off x="648747" y="748760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56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 userDrawn="1"/>
        </p:nvSpPr>
        <p:spPr>
          <a:xfrm>
            <a:off x="657892" y="20465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下一步改进措施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648747" y="748760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en-US" altLang="zh-CN" sz="10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MEASURES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0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657892" y="204657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年计划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48747" y="74876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PLAN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24223" y="509319"/>
            <a:ext cx="5590572" cy="650890"/>
            <a:chOff x="2824223" y="509319"/>
            <a:chExt cx="5590572" cy="650890"/>
          </a:xfrm>
        </p:grpSpPr>
        <p:sp>
          <p:nvSpPr>
            <p:cNvPr id="3" name="矩形 2"/>
            <p:cNvSpPr/>
            <p:nvPr userDrawn="1"/>
          </p:nvSpPr>
          <p:spPr>
            <a:xfrm>
              <a:off x="3634756" y="517559"/>
              <a:ext cx="4108707" cy="619500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>
              <a:off x="2824223" y="509319"/>
              <a:ext cx="5022949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>
              <a:off x="3509122" y="1160209"/>
              <a:ext cx="4905673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 userDrawn="1"/>
        </p:nvSpPr>
        <p:spPr>
          <a:xfrm>
            <a:off x="3752191" y="540709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用到的主要元素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42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79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BF75-3C09-4567-B5B1-55F4EAC6B7EC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8BBE-9593-4D92-B676-0712D29C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 rot="2517222">
            <a:off x="-1646687" y="3477506"/>
            <a:ext cx="5227003" cy="4042367"/>
            <a:chOff x="3204345" y="1148987"/>
            <a:chExt cx="5227003" cy="404236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115" name="椭圆 114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直接连接符 120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138" name="直接连接符 137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141" name="直接连接符 140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144" name="组合 143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164" name="椭圆 16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146" name="组合 145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2" name="椭圆 15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68" name="组合 167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187" name="椭圆 18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0" name="组合 169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1" name="组合 170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181" name="椭圆 180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3" name="组合 172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4" name="组合 173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42" name="组合 241"/>
          <p:cNvGrpSpPr/>
          <p:nvPr/>
        </p:nvGrpSpPr>
        <p:grpSpPr>
          <a:xfrm>
            <a:off x="2809300" y="1098212"/>
            <a:ext cx="6624830" cy="4364270"/>
            <a:chOff x="2588714" y="1239815"/>
            <a:chExt cx="6955389" cy="4582034"/>
          </a:xfrm>
        </p:grpSpPr>
        <p:sp>
          <p:nvSpPr>
            <p:cNvPr id="192" name="任意多边形 191"/>
            <p:cNvSpPr/>
            <p:nvPr/>
          </p:nvSpPr>
          <p:spPr>
            <a:xfrm>
              <a:off x="3741947" y="1239815"/>
              <a:ext cx="4345663" cy="4582034"/>
            </a:xfrm>
            <a:custGeom>
              <a:avLst/>
              <a:gdLst>
                <a:gd name="connsiteX0" fmla="*/ 1179439 w 4327556"/>
                <a:gd name="connsiteY0" fmla="*/ 0 h 4562942"/>
                <a:gd name="connsiteX1" fmla="*/ 1511486 w 4327556"/>
                <a:gd name="connsiteY1" fmla="*/ 176548 h 4562942"/>
                <a:gd name="connsiteX2" fmla="*/ 1530872 w 4327556"/>
                <a:gd name="connsiteY2" fmla="*/ 212264 h 4562942"/>
                <a:gd name="connsiteX3" fmla="*/ 1727701 w 4327556"/>
                <a:gd name="connsiteY3" fmla="*/ 161654 h 4562942"/>
                <a:gd name="connsiteX4" fmla="*/ 2163778 w 4327556"/>
                <a:gd name="connsiteY4" fmla="*/ 117693 h 4562942"/>
                <a:gd name="connsiteX5" fmla="*/ 2807220 w 4327556"/>
                <a:gd name="connsiteY5" fmla="*/ 214972 h 4562942"/>
                <a:gd name="connsiteX6" fmla="*/ 2913127 w 4327556"/>
                <a:gd name="connsiteY6" fmla="*/ 253735 h 4562942"/>
                <a:gd name="connsiteX7" fmla="*/ 2937140 w 4327556"/>
                <a:gd name="connsiteY7" fmla="*/ 209493 h 4562942"/>
                <a:gd name="connsiteX8" fmla="*/ 3269187 w 4327556"/>
                <a:gd name="connsiteY8" fmla="*/ 32945 h 4562942"/>
                <a:gd name="connsiteX9" fmla="*/ 3669622 w 4327556"/>
                <a:gd name="connsiteY9" fmla="*/ 433380 h 4562942"/>
                <a:gd name="connsiteX10" fmla="*/ 3601234 w 4327556"/>
                <a:gd name="connsiteY10" fmla="*/ 657267 h 4562942"/>
                <a:gd name="connsiteX11" fmla="*/ 3596495 w 4327556"/>
                <a:gd name="connsiteY11" fmla="*/ 663011 h 4562942"/>
                <a:gd name="connsiteX12" fmla="*/ 3693801 w 4327556"/>
                <a:gd name="connsiteY12" fmla="*/ 751449 h 4562942"/>
                <a:gd name="connsiteX13" fmla="*/ 4327556 w 4327556"/>
                <a:gd name="connsiteY13" fmla="*/ 2281471 h 4562942"/>
                <a:gd name="connsiteX14" fmla="*/ 3693801 w 4327556"/>
                <a:gd name="connsiteY14" fmla="*/ 3811494 h 4562942"/>
                <a:gd name="connsiteX15" fmla="*/ 3580961 w 4327556"/>
                <a:gd name="connsiteY15" fmla="*/ 3914049 h 4562942"/>
                <a:gd name="connsiteX16" fmla="*/ 3601234 w 4327556"/>
                <a:gd name="connsiteY16" fmla="*/ 3938620 h 4562942"/>
                <a:gd name="connsiteX17" fmla="*/ 3669622 w 4327556"/>
                <a:gd name="connsiteY17" fmla="*/ 4162507 h 4562942"/>
                <a:gd name="connsiteX18" fmla="*/ 3269187 w 4327556"/>
                <a:gd name="connsiteY18" fmla="*/ 4562942 h 4562942"/>
                <a:gd name="connsiteX19" fmla="*/ 2900220 w 4327556"/>
                <a:gd name="connsiteY19" fmla="*/ 4318375 h 4562942"/>
                <a:gd name="connsiteX20" fmla="*/ 2898982 w 4327556"/>
                <a:gd name="connsiteY20" fmla="*/ 4314385 h 4562942"/>
                <a:gd name="connsiteX21" fmla="*/ 2807220 w 4327556"/>
                <a:gd name="connsiteY21" fmla="*/ 4347970 h 4562942"/>
                <a:gd name="connsiteX22" fmla="*/ 2163778 w 4327556"/>
                <a:gd name="connsiteY22" fmla="*/ 4445249 h 4562942"/>
                <a:gd name="connsiteX23" fmla="*/ 1520337 w 4327556"/>
                <a:gd name="connsiteY23" fmla="*/ 4347970 h 4562942"/>
                <a:gd name="connsiteX24" fmla="*/ 1515434 w 4327556"/>
                <a:gd name="connsiteY24" fmla="*/ 4346176 h 4562942"/>
                <a:gd name="connsiteX25" fmla="*/ 1511486 w 4327556"/>
                <a:gd name="connsiteY25" fmla="*/ 4353449 h 4562942"/>
                <a:gd name="connsiteX26" fmla="*/ 1179439 w 4327556"/>
                <a:gd name="connsiteY26" fmla="*/ 4529997 h 4562942"/>
                <a:gd name="connsiteX27" fmla="*/ 779004 w 4327556"/>
                <a:gd name="connsiteY27" fmla="*/ 4129562 h 4562942"/>
                <a:gd name="connsiteX28" fmla="*/ 810472 w 4327556"/>
                <a:gd name="connsiteY28" fmla="*/ 3973695 h 4562942"/>
                <a:gd name="connsiteX29" fmla="*/ 812520 w 4327556"/>
                <a:gd name="connsiteY29" fmla="*/ 3969922 h 4562942"/>
                <a:gd name="connsiteX30" fmla="*/ 787414 w 4327556"/>
                <a:gd name="connsiteY30" fmla="*/ 3951148 h 4562942"/>
                <a:gd name="connsiteX31" fmla="*/ 0 w 4327556"/>
                <a:gd name="connsiteY31" fmla="*/ 2281471 h 4562942"/>
                <a:gd name="connsiteX32" fmla="*/ 787415 w 4327556"/>
                <a:gd name="connsiteY32" fmla="*/ 611795 h 4562942"/>
                <a:gd name="connsiteX33" fmla="*/ 825240 w 4327556"/>
                <a:gd name="connsiteY33" fmla="*/ 583510 h 4562942"/>
                <a:gd name="connsiteX34" fmla="*/ 810472 w 4327556"/>
                <a:gd name="connsiteY34" fmla="*/ 556303 h 4562942"/>
                <a:gd name="connsiteX35" fmla="*/ 779004 w 4327556"/>
                <a:gd name="connsiteY35" fmla="*/ 400435 h 4562942"/>
                <a:gd name="connsiteX36" fmla="*/ 1179439 w 4327556"/>
                <a:gd name="connsiteY36" fmla="*/ 0 h 45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27556" h="4562942">
                  <a:moveTo>
                    <a:pt x="1179439" y="0"/>
                  </a:moveTo>
                  <a:cubicBezTo>
                    <a:pt x="1317660" y="0"/>
                    <a:pt x="1439525" y="70032"/>
                    <a:pt x="1511486" y="176548"/>
                  </a:cubicBezTo>
                  <a:lnTo>
                    <a:pt x="1530872" y="212264"/>
                  </a:lnTo>
                  <a:lnTo>
                    <a:pt x="1727701" y="161654"/>
                  </a:lnTo>
                  <a:cubicBezTo>
                    <a:pt x="1868558" y="132830"/>
                    <a:pt x="2014400" y="117693"/>
                    <a:pt x="2163778" y="117693"/>
                  </a:cubicBezTo>
                  <a:cubicBezTo>
                    <a:pt x="2387845" y="117693"/>
                    <a:pt x="2603957" y="151751"/>
                    <a:pt x="2807220" y="214972"/>
                  </a:cubicBezTo>
                  <a:lnTo>
                    <a:pt x="2913127" y="253735"/>
                  </a:lnTo>
                  <a:lnTo>
                    <a:pt x="2937140" y="209493"/>
                  </a:lnTo>
                  <a:cubicBezTo>
                    <a:pt x="3009101" y="102977"/>
                    <a:pt x="3130966" y="32945"/>
                    <a:pt x="3269187" y="32945"/>
                  </a:cubicBezTo>
                  <a:cubicBezTo>
                    <a:pt x="3490341" y="32945"/>
                    <a:pt x="3669622" y="212226"/>
                    <a:pt x="3669622" y="433380"/>
                  </a:cubicBezTo>
                  <a:cubicBezTo>
                    <a:pt x="3669622" y="516313"/>
                    <a:pt x="3644411" y="593357"/>
                    <a:pt x="3601234" y="657267"/>
                  </a:cubicBezTo>
                  <a:lnTo>
                    <a:pt x="3596495" y="663011"/>
                  </a:lnTo>
                  <a:lnTo>
                    <a:pt x="3693801" y="751449"/>
                  </a:lnTo>
                  <a:cubicBezTo>
                    <a:pt x="4085367" y="1143016"/>
                    <a:pt x="4327556" y="1683960"/>
                    <a:pt x="4327556" y="2281471"/>
                  </a:cubicBezTo>
                  <a:cubicBezTo>
                    <a:pt x="4327556" y="2878982"/>
                    <a:pt x="4085367" y="3419927"/>
                    <a:pt x="3693801" y="3811494"/>
                  </a:cubicBezTo>
                  <a:lnTo>
                    <a:pt x="3580961" y="3914049"/>
                  </a:lnTo>
                  <a:lnTo>
                    <a:pt x="3601234" y="3938620"/>
                  </a:lnTo>
                  <a:cubicBezTo>
                    <a:pt x="3644411" y="4002530"/>
                    <a:pt x="3669622" y="4079574"/>
                    <a:pt x="3669622" y="4162507"/>
                  </a:cubicBezTo>
                  <a:cubicBezTo>
                    <a:pt x="3669622" y="4383661"/>
                    <a:pt x="3490341" y="4562942"/>
                    <a:pt x="3269187" y="4562942"/>
                  </a:cubicBezTo>
                  <a:cubicBezTo>
                    <a:pt x="3103322" y="4562942"/>
                    <a:pt x="2961010" y="4462097"/>
                    <a:pt x="2900220" y="4318375"/>
                  </a:cubicBezTo>
                  <a:lnTo>
                    <a:pt x="2898982" y="4314385"/>
                  </a:lnTo>
                  <a:lnTo>
                    <a:pt x="2807220" y="4347970"/>
                  </a:lnTo>
                  <a:cubicBezTo>
                    <a:pt x="2603957" y="4411191"/>
                    <a:pt x="2387845" y="4445249"/>
                    <a:pt x="2163778" y="4445249"/>
                  </a:cubicBezTo>
                  <a:cubicBezTo>
                    <a:pt x="1939712" y="4445249"/>
                    <a:pt x="1723600" y="4411191"/>
                    <a:pt x="1520337" y="4347970"/>
                  </a:cubicBezTo>
                  <a:lnTo>
                    <a:pt x="1515434" y="4346176"/>
                  </a:lnTo>
                  <a:lnTo>
                    <a:pt x="1511486" y="4353449"/>
                  </a:lnTo>
                  <a:cubicBezTo>
                    <a:pt x="1439525" y="4459966"/>
                    <a:pt x="1317660" y="4529997"/>
                    <a:pt x="1179439" y="4529997"/>
                  </a:cubicBezTo>
                  <a:cubicBezTo>
                    <a:pt x="958285" y="4529997"/>
                    <a:pt x="779004" y="4350716"/>
                    <a:pt x="779004" y="4129562"/>
                  </a:cubicBezTo>
                  <a:cubicBezTo>
                    <a:pt x="779004" y="4074274"/>
                    <a:pt x="790209" y="4021602"/>
                    <a:pt x="810472" y="3973695"/>
                  </a:cubicBezTo>
                  <a:lnTo>
                    <a:pt x="812520" y="3969922"/>
                  </a:lnTo>
                  <a:lnTo>
                    <a:pt x="787414" y="3951148"/>
                  </a:lnTo>
                  <a:cubicBezTo>
                    <a:pt x="306521" y="3554279"/>
                    <a:pt x="0" y="2953671"/>
                    <a:pt x="0" y="2281471"/>
                  </a:cubicBezTo>
                  <a:cubicBezTo>
                    <a:pt x="0" y="1609271"/>
                    <a:pt x="306521" y="1008663"/>
                    <a:pt x="787415" y="611795"/>
                  </a:cubicBezTo>
                  <a:lnTo>
                    <a:pt x="825240" y="583510"/>
                  </a:lnTo>
                  <a:lnTo>
                    <a:pt x="810472" y="556303"/>
                  </a:lnTo>
                  <a:cubicBezTo>
                    <a:pt x="790209" y="508395"/>
                    <a:pt x="779004" y="455724"/>
                    <a:pt x="779004" y="400435"/>
                  </a:cubicBezTo>
                  <a:cubicBezTo>
                    <a:pt x="779004" y="179281"/>
                    <a:pt x="958285" y="0"/>
                    <a:pt x="1179439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4276778" y="1892832"/>
              <a:ext cx="3276000" cy="3276000"/>
              <a:chOff x="4376259" y="1910832"/>
              <a:chExt cx="3276000" cy="3276000"/>
            </a:xfrm>
          </p:grpSpPr>
          <p:sp>
            <p:nvSpPr>
              <p:cNvPr id="194" name="椭圆 193"/>
              <p:cNvSpPr/>
              <p:nvPr userDrawn="1"/>
            </p:nvSpPr>
            <p:spPr>
              <a:xfrm>
                <a:off x="4493277" y="2027850"/>
                <a:ext cx="3041964" cy="304196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 userDrawn="1"/>
            </p:nvSpPr>
            <p:spPr>
              <a:xfrm>
                <a:off x="4430259" y="19648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 userDrawn="1"/>
            </p:nvSpPr>
            <p:spPr>
              <a:xfrm>
                <a:off x="4376259" y="1910832"/>
                <a:ext cx="3276000" cy="327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849006" y="1364320"/>
              <a:ext cx="435136" cy="435136"/>
              <a:chOff x="4413724" y="1611587"/>
              <a:chExt cx="435136" cy="435136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 rot="1905853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673942" y="1318161"/>
              <a:ext cx="435136" cy="435136"/>
              <a:chOff x="4413724" y="1611587"/>
              <a:chExt cx="435136" cy="435136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rot="17500860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840678" y="5269868"/>
              <a:ext cx="435136" cy="435136"/>
              <a:chOff x="4413724" y="1611587"/>
              <a:chExt cx="435136" cy="435136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rot="108890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667336" y="5240188"/>
              <a:ext cx="435136" cy="435136"/>
              <a:chOff x="4413724" y="1611587"/>
              <a:chExt cx="435136" cy="435136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rot="1601459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5014778" y="2630832"/>
              <a:ext cx="1800000" cy="1800000"/>
              <a:chOff x="2613724" y="2961945"/>
              <a:chExt cx="1800000" cy="1800000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2665809" y="3014030"/>
                <a:ext cx="1695830" cy="16958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613724" y="2961945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2" name="直接连接符 211"/>
            <p:cNvCxnSpPr>
              <a:stCxn id="202" idx="3"/>
              <a:endCxn id="205" idx="1"/>
            </p:cNvCxnSpPr>
            <p:nvPr/>
          </p:nvCxnSpPr>
          <p:spPr>
            <a:xfrm>
              <a:off x="4923182" y="1610016"/>
              <a:ext cx="2098925" cy="3806848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99" idx="4"/>
              <a:endCxn id="208" idx="5"/>
            </p:cNvCxnSpPr>
            <p:nvPr/>
          </p:nvCxnSpPr>
          <p:spPr>
            <a:xfrm flipH="1">
              <a:off x="4938348" y="1650726"/>
              <a:ext cx="2086107" cy="3748299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3983443" y="2546731"/>
              <a:ext cx="3822021" cy="205658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087220" y="2421656"/>
              <a:ext cx="3718244" cy="217051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 flipV="1">
              <a:off x="2588714" y="3947241"/>
              <a:ext cx="6955389" cy="9862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216"/>
            <p:cNvGrpSpPr/>
            <p:nvPr/>
          </p:nvGrpSpPr>
          <p:grpSpPr>
            <a:xfrm>
              <a:off x="4589439" y="2133663"/>
              <a:ext cx="2650678" cy="2794339"/>
              <a:chOff x="4610933" y="2142440"/>
              <a:chExt cx="2650678" cy="2794339"/>
            </a:xfrm>
          </p:grpSpPr>
          <p:grpSp>
            <p:nvGrpSpPr>
              <p:cNvPr id="218" name="组合 217"/>
              <p:cNvGrpSpPr/>
              <p:nvPr userDrawn="1"/>
            </p:nvGrpSpPr>
            <p:grpSpPr>
              <a:xfrm>
                <a:off x="5913303" y="2142440"/>
                <a:ext cx="349200" cy="349200"/>
                <a:chOff x="3510331" y="2476458"/>
                <a:chExt cx="349200" cy="349200"/>
              </a:xfrm>
            </p:grpSpPr>
            <p:sp>
              <p:nvSpPr>
                <p:cNvPr id="240" name="椭圆 23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椭圆 24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9" name="空心弧 47"/>
              <p:cNvSpPr/>
              <p:nvPr userDrawn="1"/>
            </p:nvSpPr>
            <p:spPr>
              <a:xfrm rot="14241491">
                <a:off x="5327421" y="208599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空心弧 47"/>
              <p:cNvSpPr/>
              <p:nvPr userDrawn="1"/>
            </p:nvSpPr>
            <p:spPr>
              <a:xfrm rot="10800000">
                <a:off x="4610933" y="303807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空心弧 47"/>
              <p:cNvSpPr/>
              <p:nvPr userDrawn="1"/>
            </p:nvSpPr>
            <p:spPr>
              <a:xfrm rot="7142557">
                <a:off x="5043153" y="412223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空心弧 47"/>
              <p:cNvSpPr/>
              <p:nvPr userDrawn="1"/>
            </p:nvSpPr>
            <p:spPr>
              <a:xfrm rot="194171">
                <a:off x="6984046" y="333357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空心弧 47"/>
              <p:cNvSpPr/>
              <p:nvPr userDrawn="1"/>
            </p:nvSpPr>
            <p:spPr>
              <a:xfrm rot="3644645">
                <a:off x="6277684" y="4253184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空心弧 47"/>
              <p:cNvSpPr/>
              <p:nvPr userDrawn="1"/>
            </p:nvSpPr>
            <p:spPr>
              <a:xfrm rot="18104051">
                <a:off x="6519469" y="222489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组合 224"/>
              <p:cNvGrpSpPr/>
              <p:nvPr userDrawn="1"/>
            </p:nvGrpSpPr>
            <p:grpSpPr>
              <a:xfrm>
                <a:off x="6912411" y="2886893"/>
                <a:ext cx="349200" cy="349200"/>
                <a:chOff x="3510331" y="2476458"/>
                <a:chExt cx="349200" cy="349200"/>
              </a:xfrm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6" name="组合 225"/>
              <p:cNvGrpSpPr/>
              <p:nvPr userDrawn="1"/>
            </p:nvGrpSpPr>
            <p:grpSpPr>
              <a:xfrm>
                <a:off x="6738287" y="4110918"/>
                <a:ext cx="349200" cy="349200"/>
                <a:chOff x="3510331" y="2476458"/>
                <a:chExt cx="349200" cy="349200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/>
              <p:cNvGrpSpPr/>
              <p:nvPr userDrawn="1"/>
            </p:nvGrpSpPr>
            <p:grpSpPr>
              <a:xfrm>
                <a:off x="4611046" y="3859232"/>
                <a:ext cx="349200" cy="349200"/>
                <a:chOff x="3510331" y="2476458"/>
                <a:chExt cx="349200" cy="349200"/>
              </a:xfrm>
            </p:grpSpPr>
            <p:sp>
              <p:nvSpPr>
                <p:cNvPr id="234" name="椭圆 233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8" name="组合 227"/>
              <p:cNvGrpSpPr/>
              <p:nvPr userDrawn="1"/>
            </p:nvGrpSpPr>
            <p:grpSpPr>
              <a:xfrm>
                <a:off x="4767400" y="2644934"/>
                <a:ext cx="349200" cy="349200"/>
                <a:chOff x="3510331" y="2476458"/>
                <a:chExt cx="349200" cy="349200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9" name="组合 228"/>
              <p:cNvGrpSpPr/>
              <p:nvPr userDrawn="1"/>
            </p:nvGrpSpPr>
            <p:grpSpPr>
              <a:xfrm>
                <a:off x="5610804" y="4587579"/>
                <a:ext cx="349200" cy="349200"/>
                <a:chOff x="3510331" y="2476458"/>
                <a:chExt cx="349200" cy="349200"/>
              </a:xfrm>
            </p:grpSpPr>
            <p:sp>
              <p:nvSpPr>
                <p:cNvPr id="230" name="椭圆 22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63" name="任意多边形 262"/>
          <p:cNvSpPr/>
          <p:nvPr/>
        </p:nvSpPr>
        <p:spPr>
          <a:xfrm>
            <a:off x="2001294" y="1013125"/>
            <a:ext cx="7891301" cy="5363952"/>
          </a:xfrm>
          <a:custGeom>
            <a:avLst/>
            <a:gdLst>
              <a:gd name="connsiteX0" fmla="*/ 2225040 w 7518400"/>
              <a:gd name="connsiteY0" fmla="*/ 60960 h 5110480"/>
              <a:gd name="connsiteX1" fmla="*/ 0 w 7518400"/>
              <a:gd name="connsiteY1" fmla="*/ 2590800 h 5110480"/>
              <a:gd name="connsiteX2" fmla="*/ 2479040 w 7518400"/>
              <a:gd name="connsiteY2" fmla="*/ 5110480 h 5110480"/>
              <a:gd name="connsiteX3" fmla="*/ 5140960 w 7518400"/>
              <a:gd name="connsiteY3" fmla="*/ 5080000 h 5110480"/>
              <a:gd name="connsiteX4" fmla="*/ 7518400 w 7518400"/>
              <a:gd name="connsiteY4" fmla="*/ 2651760 h 5110480"/>
              <a:gd name="connsiteX5" fmla="*/ 4937760 w 7518400"/>
              <a:gd name="connsiteY5" fmla="*/ 0 h 5110480"/>
              <a:gd name="connsiteX6" fmla="*/ 2225040 w 7518400"/>
              <a:gd name="connsiteY6" fmla="*/ 60960 h 511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18400" h="5110480">
                <a:moveTo>
                  <a:pt x="2225040" y="60960"/>
                </a:moveTo>
                <a:lnTo>
                  <a:pt x="0" y="2590800"/>
                </a:lnTo>
                <a:lnTo>
                  <a:pt x="2479040" y="5110480"/>
                </a:lnTo>
                <a:lnTo>
                  <a:pt x="5140960" y="5080000"/>
                </a:lnTo>
                <a:lnTo>
                  <a:pt x="7518400" y="2651760"/>
                </a:lnTo>
                <a:lnTo>
                  <a:pt x="4937760" y="0"/>
                </a:lnTo>
                <a:lnTo>
                  <a:pt x="2225040" y="60960"/>
                </a:lnTo>
                <a:close/>
              </a:path>
            </a:pathLst>
          </a:custGeom>
          <a:solidFill>
            <a:srgbClr val="28549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4040839" y="2827049"/>
            <a:ext cx="4127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图书管理系统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(java)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5498241" y="2298719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2016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10799877" y="5565941"/>
            <a:ext cx="1622995" cy="1622995"/>
            <a:chOff x="9919874" y="407800"/>
            <a:chExt cx="2268404" cy="2268404"/>
          </a:xfrm>
        </p:grpSpPr>
        <p:sp>
          <p:nvSpPr>
            <p:cNvPr id="255" name="椭圆 254"/>
            <p:cNvSpPr/>
            <p:nvPr/>
          </p:nvSpPr>
          <p:spPr>
            <a:xfrm>
              <a:off x="10250073" y="737999"/>
              <a:ext cx="1608007" cy="1608007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9919874" y="407800"/>
              <a:ext cx="2268404" cy="2268404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287248" y="775174"/>
              <a:ext cx="1533656" cy="1533656"/>
            </a:xfrm>
            <a:prstGeom prst="ellipse">
              <a:avLst/>
            </a:prstGeom>
            <a:blipFill dpi="0" rotWithShape="1">
              <a:blip r:embed="rId2">
                <a:alphaModFix amt="55000"/>
              </a:blip>
              <a:srcRect/>
              <a:stretch>
                <a:fillRect/>
              </a:stretch>
            </a:blipFill>
            <a:ln w="3175">
              <a:solidFill>
                <a:schemeClr val="bg1">
                  <a:alpha val="54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056381" y="544307"/>
              <a:ext cx="1995390" cy="1995390"/>
            </a:xfrm>
            <a:prstGeom prst="ellipse">
              <a:avLst/>
            </a:prstGeom>
            <a:noFill/>
            <a:ln w="3175" cmpd="sng">
              <a:solidFill>
                <a:schemeClr val="bg1">
                  <a:alpha val="5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202312" y="6085598"/>
            <a:ext cx="922220" cy="763785"/>
            <a:chOff x="8658759" y="5376728"/>
            <a:chExt cx="922220" cy="763785"/>
          </a:xfrm>
        </p:grpSpPr>
        <p:grpSp>
          <p:nvGrpSpPr>
            <p:cNvPr id="191" name="组合 190"/>
            <p:cNvGrpSpPr/>
            <p:nvPr/>
          </p:nvGrpSpPr>
          <p:grpSpPr>
            <a:xfrm>
              <a:off x="8658759" y="5376728"/>
              <a:ext cx="478777" cy="478777"/>
              <a:chOff x="9919874" y="407800"/>
              <a:chExt cx="2268404" cy="226840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5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6350" cmpd="sng">
                <a:solidFill>
                  <a:schemeClr val="bg1">
                    <a:alpha val="5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8744905" y="5661736"/>
              <a:ext cx="478777" cy="478777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942271" y="5384993"/>
              <a:ext cx="638708" cy="638708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46" y="156620"/>
            <a:ext cx="2187518" cy="179602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6431" y="218436"/>
            <a:ext cx="921471" cy="749431"/>
            <a:chOff x="301911" y="148438"/>
            <a:chExt cx="921471" cy="749431"/>
          </a:xfrm>
        </p:grpSpPr>
        <p:sp>
          <p:nvSpPr>
            <p:cNvPr id="243" name="文本框 242"/>
            <p:cNvSpPr txBox="1"/>
            <p:nvPr/>
          </p:nvSpPr>
          <p:spPr>
            <a:xfrm>
              <a:off x="301911" y="294631"/>
              <a:ext cx="921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87931" y="148438"/>
              <a:ext cx="749431" cy="749431"/>
              <a:chOff x="2062702" y="2028697"/>
              <a:chExt cx="531150" cy="531150"/>
            </a:xfrm>
          </p:grpSpPr>
          <p:sp>
            <p:nvSpPr>
              <p:cNvPr id="13" name="七角星 12"/>
              <p:cNvSpPr/>
              <p:nvPr/>
            </p:nvSpPr>
            <p:spPr>
              <a:xfrm rot="20584476">
                <a:off x="2205927" y="2183260"/>
                <a:ext cx="252145" cy="252145"/>
              </a:xfrm>
              <a:prstGeom prst="star7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七角星 248"/>
              <p:cNvSpPr/>
              <p:nvPr/>
            </p:nvSpPr>
            <p:spPr>
              <a:xfrm>
                <a:off x="2062702" y="2028697"/>
                <a:ext cx="531150" cy="531150"/>
              </a:xfrm>
              <a:prstGeom prst="star7">
                <a:avLst/>
              </a:prstGeom>
              <a:noFill/>
              <a:ln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77514" y="2164466"/>
                <a:ext cx="314631" cy="314631"/>
              </a:xfrm>
              <a:prstGeom prst="ellipse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4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5804890" y="3342078"/>
            <a:ext cx="6192000" cy="1292777"/>
            <a:chOff x="5804890" y="1330960"/>
            <a:chExt cx="6192000" cy="1292777"/>
          </a:xfrm>
        </p:grpSpPr>
        <p:sp>
          <p:nvSpPr>
            <p:cNvPr id="97" name="矩形 96"/>
            <p:cNvSpPr/>
            <p:nvPr/>
          </p:nvSpPr>
          <p:spPr>
            <a:xfrm>
              <a:off x="6967734" y="1594877"/>
              <a:ext cx="4086781" cy="664726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5804890" y="1523595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804890" y="2297133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028840" y="1330960"/>
              <a:ext cx="32139" cy="1292777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等腰三角形 94"/>
            <p:cNvSpPr/>
            <p:nvPr/>
          </p:nvSpPr>
          <p:spPr>
            <a:xfrm rot="5400000">
              <a:off x="6326206" y="1749614"/>
              <a:ext cx="408297" cy="351980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793733" y="1903521"/>
              <a:ext cx="64683" cy="6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98" name="等腰三角形 97"/>
            <p:cNvSpPr/>
            <p:nvPr/>
          </p:nvSpPr>
          <p:spPr>
            <a:xfrm rot="5400000">
              <a:off x="6255146" y="1761680"/>
              <a:ext cx="366724" cy="316141"/>
            </a:xfrm>
            <a:prstGeom prst="triangle">
              <a:avLst/>
            </a:prstGeom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075360" y="1848891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085520" y="2734032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图书类型管理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85520" y="3655633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6793733" y="1761534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841412" y="2573430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6894845" y="1225521"/>
            <a:ext cx="39294" cy="4533389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780584" y="5081789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085520" y="4435212"/>
            <a:ext cx="278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图书借阅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8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t="1304" r="813" b="813"/>
          <a:stretch/>
        </p:blipFill>
        <p:spPr>
          <a:xfrm>
            <a:off x="7323220" y="1608397"/>
            <a:ext cx="4594835" cy="44830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22" y="2292360"/>
            <a:ext cx="6256562" cy="25453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8322" y="5360553"/>
            <a:ext cx="611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图书添加时，将图书状态置为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（在库）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63279" y="212424"/>
            <a:ext cx="203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Book </a:t>
            </a:r>
            <a:r>
              <a:rPr lang="en-US" altLang="zh-CN" sz="1400" dirty="0" smtClean="0">
                <a:solidFill>
                  <a:schemeClr val="bg1"/>
                </a:solidFill>
              </a:rPr>
              <a:t>manage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9213" y="1608397"/>
            <a:ext cx="27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数据库表（图书）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20637" y="798548"/>
            <a:ext cx="280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图书添加窗口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4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53" y="3717784"/>
            <a:ext cx="5213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根据图书编号进行数据库模糊查找并显示到表单中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3279" y="212424"/>
            <a:ext cx="203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Book </a:t>
            </a:r>
            <a:r>
              <a:rPr lang="en-US" altLang="zh-CN" sz="1400" dirty="0" smtClean="0">
                <a:solidFill>
                  <a:schemeClr val="bg1"/>
                </a:solidFill>
              </a:rPr>
              <a:t>manage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56809" y="5165522"/>
            <a:ext cx="3096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选择图书信息行进行相应操作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42" y="1192828"/>
            <a:ext cx="5165560" cy="50499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3" y="1318567"/>
            <a:ext cx="5333453" cy="2200793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flipH="1">
            <a:off x="5783742" y="1668380"/>
            <a:ext cx="914400" cy="952032"/>
          </a:xfrm>
          <a:prstGeom prst="rightArrow">
            <a:avLst>
              <a:gd name="adj1" fmla="val 50000"/>
              <a:gd name="adj2" fmla="val 5388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77175" y="493070"/>
            <a:ext cx="248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图书管理窗口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6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81" b="-1"/>
          <a:stretch/>
        </p:blipFill>
        <p:spPr>
          <a:xfrm>
            <a:off x="6591931" y="1144626"/>
            <a:ext cx="5314228" cy="52698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0759" y="4032027"/>
            <a:ext cx="4467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先查找相应图书类型的书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在对“图书名称”、“作者”进行模糊查找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63279" y="212424"/>
            <a:ext cx="203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Book </a:t>
            </a:r>
            <a:r>
              <a:rPr lang="en-US" altLang="zh-CN" sz="1400" dirty="0" smtClean="0">
                <a:solidFill>
                  <a:schemeClr val="bg1"/>
                </a:solidFill>
              </a:rPr>
              <a:t>manage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68081" y="446903"/>
            <a:ext cx="239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图书管理窗口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flipH="1">
            <a:off x="5658306" y="1700464"/>
            <a:ext cx="914400" cy="952032"/>
          </a:xfrm>
          <a:prstGeom prst="rightArrow">
            <a:avLst>
              <a:gd name="adj1" fmla="val 50000"/>
              <a:gd name="adj2" fmla="val 5388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263277"/>
            <a:ext cx="5371359" cy="23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5804890" y="3891977"/>
            <a:ext cx="6192000" cy="1292777"/>
            <a:chOff x="5804890" y="1330960"/>
            <a:chExt cx="6192000" cy="1292777"/>
          </a:xfrm>
        </p:grpSpPr>
        <p:sp>
          <p:nvSpPr>
            <p:cNvPr id="97" name="矩形 96"/>
            <p:cNvSpPr/>
            <p:nvPr/>
          </p:nvSpPr>
          <p:spPr>
            <a:xfrm>
              <a:off x="6967734" y="1594877"/>
              <a:ext cx="4086781" cy="664726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5804890" y="1523595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804890" y="2297133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028840" y="1330960"/>
              <a:ext cx="32139" cy="1292777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等腰三角形 94"/>
            <p:cNvSpPr/>
            <p:nvPr/>
          </p:nvSpPr>
          <p:spPr>
            <a:xfrm rot="5400000">
              <a:off x="6326206" y="1749614"/>
              <a:ext cx="408297" cy="351980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793733" y="1903521"/>
              <a:ext cx="64683" cy="6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98" name="等腰三角形 97"/>
            <p:cNvSpPr/>
            <p:nvPr/>
          </p:nvSpPr>
          <p:spPr>
            <a:xfrm rot="5400000">
              <a:off x="6255146" y="1761680"/>
              <a:ext cx="366724" cy="316141"/>
            </a:xfrm>
            <a:prstGeom prst="triangle">
              <a:avLst/>
            </a:prstGeom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075360" y="2398790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图书类型管理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085520" y="3283931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85520" y="4205532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图书借阅</a:t>
            </a: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6793733" y="2311433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841412" y="3123329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6901285" y="1110617"/>
            <a:ext cx="38616" cy="4455296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6805116" y="1494446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085520" y="1674666"/>
            <a:ext cx="2405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7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48" y="1136590"/>
            <a:ext cx="7943850" cy="4018248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8061158" y="1181659"/>
            <a:ext cx="8021" cy="874294"/>
          </a:xfrm>
          <a:prstGeom prst="straightConnector1">
            <a:avLst/>
          </a:prstGeom>
          <a:ln w="12700" cap="rnd">
            <a:solidFill>
              <a:srgbClr val="356ECB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339263" y="674924"/>
            <a:ext cx="16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串口选择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404445" y="2213811"/>
            <a:ext cx="1063029" cy="16047"/>
          </a:xfrm>
          <a:prstGeom prst="straightConnector1">
            <a:avLst/>
          </a:prstGeom>
          <a:ln w="12700" cap="rnd">
            <a:solidFill>
              <a:srgbClr val="356ECB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567498" y="1814359"/>
            <a:ext cx="1215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读卡器开关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339507" y="1181658"/>
            <a:ext cx="860521" cy="381007"/>
          </a:xfrm>
          <a:prstGeom prst="straightConnector1">
            <a:avLst/>
          </a:prstGeom>
          <a:ln w="12700" cap="rnd">
            <a:solidFill>
              <a:srgbClr val="356ECB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37057" y="674925"/>
            <a:ext cx="97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723672" y="2353723"/>
            <a:ext cx="1644316" cy="778043"/>
          </a:xfrm>
          <a:prstGeom prst="straightConnector1">
            <a:avLst/>
          </a:prstGeom>
          <a:ln w="12700" cap="rnd">
            <a:solidFill>
              <a:srgbClr val="356ECB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8612" y="2346936"/>
            <a:ext cx="234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借阅记录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进行数据库查找借出状态的图书并显示对应信息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596" y="5303034"/>
            <a:ext cx="11053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、选择相应串口并打开读卡器，读取卡号自动显示为学生编号，输入需要的图书编号，点击“借书”、“还书”进行数据库查找此书是否在库并进行相应操作。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、从借阅记录中点击相应的借阅信息行，对应的学生学号和图书编号便自动显示。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3279" y="212424"/>
            <a:ext cx="203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借阅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Book borrow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83369" y="1163051"/>
            <a:ext cx="9745578" cy="1609019"/>
            <a:chOff x="1378445" y="2188464"/>
            <a:chExt cx="4547793" cy="167748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78445" y="2299967"/>
              <a:ext cx="4547793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387108" y="3611301"/>
              <a:ext cx="4539130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79706" y="2299967"/>
              <a:ext cx="0" cy="1565977"/>
            </a:xfrm>
            <a:prstGeom prst="line">
              <a:avLst/>
            </a:prstGeom>
            <a:ln w="12700" cap="rnd">
              <a:gradFill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100000">
                    <a:schemeClr val="accent1">
                      <a:lumMod val="45000"/>
                      <a:lumOff val="55000"/>
                      <a:alpha val="1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186515" y="2188464"/>
              <a:ext cx="0" cy="1444289"/>
            </a:xfrm>
            <a:prstGeom prst="line">
              <a:avLst/>
            </a:prstGeom>
            <a:ln w="12700" cap="rnd">
              <a:gradFill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100000">
                    <a:schemeClr val="accent1">
                      <a:lumMod val="45000"/>
                      <a:lumOff val="55000"/>
                      <a:alpha val="1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278" y="2318254"/>
              <a:ext cx="699237" cy="128670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782677" y="2324263"/>
              <a:ext cx="1415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194085" y="2739772"/>
              <a:ext cx="3455167" cy="847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打开借阅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读卡器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</a:t>
              </a:r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之后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借阅</a:t>
              </a:r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窗口关闭并重新打开就无法在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读卡器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085165" y="2738626"/>
              <a:ext cx="1382091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91000">
                    <a:schemeClr val="accent1">
                      <a:lumMod val="45000"/>
                      <a:lumOff val="55000"/>
                      <a:alpha val="96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558797" y="2591757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1337" y="3086748"/>
            <a:ext cx="9769642" cy="1527290"/>
            <a:chOff x="1369782" y="4265069"/>
            <a:chExt cx="4547793" cy="167748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369782" y="4376572"/>
              <a:ext cx="4547793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78445" y="5687906"/>
              <a:ext cx="4539130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471043" y="4376572"/>
              <a:ext cx="0" cy="1565977"/>
            </a:xfrm>
            <a:prstGeom prst="line">
              <a:avLst/>
            </a:prstGeom>
            <a:ln w="12700" cap="rnd">
              <a:gradFill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100000">
                    <a:schemeClr val="accent1">
                      <a:lumMod val="45000"/>
                      <a:lumOff val="55000"/>
                      <a:alpha val="1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2177852" y="4265069"/>
              <a:ext cx="0" cy="1444289"/>
            </a:xfrm>
            <a:prstGeom prst="line">
              <a:avLst/>
            </a:prstGeom>
            <a:ln w="12700" cap="rnd">
              <a:gradFill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100000">
                    <a:schemeClr val="accent1">
                      <a:lumMod val="45000"/>
                      <a:lumOff val="55000"/>
                      <a:alpha val="1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615" y="4394859"/>
              <a:ext cx="699237" cy="128670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1774014" y="4400868"/>
              <a:ext cx="1415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问题二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2184511" y="4941470"/>
              <a:ext cx="3657268" cy="405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没有进行写卡操作。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2076502" y="4815231"/>
              <a:ext cx="1382091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91000">
                    <a:schemeClr val="accent1">
                      <a:lumMod val="45000"/>
                      <a:lumOff val="55000"/>
                      <a:alpha val="96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1550134" y="4622710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1337" y="4901076"/>
            <a:ext cx="9744039" cy="1522944"/>
            <a:chOff x="6504105" y="2184521"/>
            <a:chExt cx="4547793" cy="167748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6504105" y="2296024"/>
              <a:ext cx="4547793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512768" y="3607358"/>
              <a:ext cx="4539130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605366" y="2296024"/>
              <a:ext cx="0" cy="1565977"/>
            </a:xfrm>
            <a:prstGeom prst="line">
              <a:avLst/>
            </a:prstGeom>
            <a:ln w="12700" cap="rnd">
              <a:gradFill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100000">
                    <a:schemeClr val="accent1">
                      <a:lumMod val="45000"/>
                      <a:lumOff val="55000"/>
                      <a:alpha val="1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7312175" y="2184521"/>
              <a:ext cx="0" cy="1444289"/>
            </a:xfrm>
            <a:prstGeom prst="line">
              <a:avLst/>
            </a:prstGeom>
            <a:ln w="12700" cap="rnd">
              <a:gradFill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100000">
                    <a:schemeClr val="accent1">
                      <a:lumMod val="45000"/>
                      <a:lumOff val="55000"/>
                      <a:alpha val="1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938" y="2314311"/>
              <a:ext cx="699237" cy="1286700"/>
            </a:xfrm>
            <a:prstGeom prst="rect">
              <a:avLst/>
            </a:prstGeom>
          </p:spPr>
        </p:pic>
        <p:sp>
          <p:nvSpPr>
            <p:cNvPr id="57" name="文本框 56"/>
            <p:cNvSpPr txBox="1"/>
            <p:nvPr/>
          </p:nvSpPr>
          <p:spPr>
            <a:xfrm>
              <a:off x="6908337" y="2320320"/>
              <a:ext cx="1415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问题三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312175" y="2853315"/>
              <a:ext cx="3506465" cy="711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无法获取可链接的全部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</a:t>
              </a:r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口，只能将所有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</a:t>
              </a:r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口进行罗列放在下拉框中，只能手动选择对应端口号且只对第一次打开端口有限制作用。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210825" y="2734683"/>
              <a:ext cx="1382091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91000">
                    <a:schemeClr val="accent1">
                      <a:lumMod val="45000"/>
                      <a:lumOff val="55000"/>
                      <a:alpha val="96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666214" y="2591757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-663279" y="242434"/>
            <a:ext cx="4724400" cy="745960"/>
            <a:chOff x="0" y="242434"/>
            <a:chExt cx="4724400" cy="74596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-24441" y="196167"/>
            <a:ext cx="26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011" y="708513"/>
            <a:ext cx="185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Problem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 rot="2517222">
            <a:off x="-652381" y="4523523"/>
            <a:ext cx="3608920" cy="2791003"/>
            <a:chOff x="3204345" y="1148987"/>
            <a:chExt cx="5227003" cy="404236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115" name="椭圆 114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直接连接符 120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138" name="直接连接符 137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141" name="直接连接符 140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144" name="组合 143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164" name="椭圆 16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146" name="组合 145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2" name="椭圆 15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68" name="组合 167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187" name="椭圆 18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0" name="组合 169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1" name="组合 170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181" name="椭圆 180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3" name="组合 172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4" name="组合 173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42" name="组合 241"/>
          <p:cNvGrpSpPr/>
          <p:nvPr/>
        </p:nvGrpSpPr>
        <p:grpSpPr>
          <a:xfrm>
            <a:off x="3201501" y="1354461"/>
            <a:ext cx="6045333" cy="3982512"/>
            <a:chOff x="2588714" y="1239815"/>
            <a:chExt cx="6955389" cy="4582034"/>
          </a:xfrm>
        </p:grpSpPr>
        <p:sp>
          <p:nvSpPr>
            <p:cNvPr id="192" name="任意多边形 191"/>
            <p:cNvSpPr/>
            <p:nvPr/>
          </p:nvSpPr>
          <p:spPr>
            <a:xfrm>
              <a:off x="3741947" y="1239815"/>
              <a:ext cx="4345663" cy="4582034"/>
            </a:xfrm>
            <a:custGeom>
              <a:avLst/>
              <a:gdLst>
                <a:gd name="connsiteX0" fmla="*/ 1179439 w 4327556"/>
                <a:gd name="connsiteY0" fmla="*/ 0 h 4562942"/>
                <a:gd name="connsiteX1" fmla="*/ 1511486 w 4327556"/>
                <a:gd name="connsiteY1" fmla="*/ 176548 h 4562942"/>
                <a:gd name="connsiteX2" fmla="*/ 1530872 w 4327556"/>
                <a:gd name="connsiteY2" fmla="*/ 212264 h 4562942"/>
                <a:gd name="connsiteX3" fmla="*/ 1727701 w 4327556"/>
                <a:gd name="connsiteY3" fmla="*/ 161654 h 4562942"/>
                <a:gd name="connsiteX4" fmla="*/ 2163778 w 4327556"/>
                <a:gd name="connsiteY4" fmla="*/ 117693 h 4562942"/>
                <a:gd name="connsiteX5" fmla="*/ 2807220 w 4327556"/>
                <a:gd name="connsiteY5" fmla="*/ 214972 h 4562942"/>
                <a:gd name="connsiteX6" fmla="*/ 2913127 w 4327556"/>
                <a:gd name="connsiteY6" fmla="*/ 253735 h 4562942"/>
                <a:gd name="connsiteX7" fmla="*/ 2937140 w 4327556"/>
                <a:gd name="connsiteY7" fmla="*/ 209493 h 4562942"/>
                <a:gd name="connsiteX8" fmla="*/ 3269187 w 4327556"/>
                <a:gd name="connsiteY8" fmla="*/ 32945 h 4562942"/>
                <a:gd name="connsiteX9" fmla="*/ 3669622 w 4327556"/>
                <a:gd name="connsiteY9" fmla="*/ 433380 h 4562942"/>
                <a:gd name="connsiteX10" fmla="*/ 3601234 w 4327556"/>
                <a:gd name="connsiteY10" fmla="*/ 657267 h 4562942"/>
                <a:gd name="connsiteX11" fmla="*/ 3596495 w 4327556"/>
                <a:gd name="connsiteY11" fmla="*/ 663011 h 4562942"/>
                <a:gd name="connsiteX12" fmla="*/ 3693801 w 4327556"/>
                <a:gd name="connsiteY12" fmla="*/ 751449 h 4562942"/>
                <a:gd name="connsiteX13" fmla="*/ 4327556 w 4327556"/>
                <a:gd name="connsiteY13" fmla="*/ 2281471 h 4562942"/>
                <a:gd name="connsiteX14" fmla="*/ 3693801 w 4327556"/>
                <a:gd name="connsiteY14" fmla="*/ 3811494 h 4562942"/>
                <a:gd name="connsiteX15" fmla="*/ 3580961 w 4327556"/>
                <a:gd name="connsiteY15" fmla="*/ 3914049 h 4562942"/>
                <a:gd name="connsiteX16" fmla="*/ 3601234 w 4327556"/>
                <a:gd name="connsiteY16" fmla="*/ 3938620 h 4562942"/>
                <a:gd name="connsiteX17" fmla="*/ 3669622 w 4327556"/>
                <a:gd name="connsiteY17" fmla="*/ 4162507 h 4562942"/>
                <a:gd name="connsiteX18" fmla="*/ 3269187 w 4327556"/>
                <a:gd name="connsiteY18" fmla="*/ 4562942 h 4562942"/>
                <a:gd name="connsiteX19" fmla="*/ 2900220 w 4327556"/>
                <a:gd name="connsiteY19" fmla="*/ 4318375 h 4562942"/>
                <a:gd name="connsiteX20" fmla="*/ 2898982 w 4327556"/>
                <a:gd name="connsiteY20" fmla="*/ 4314385 h 4562942"/>
                <a:gd name="connsiteX21" fmla="*/ 2807220 w 4327556"/>
                <a:gd name="connsiteY21" fmla="*/ 4347970 h 4562942"/>
                <a:gd name="connsiteX22" fmla="*/ 2163778 w 4327556"/>
                <a:gd name="connsiteY22" fmla="*/ 4445249 h 4562942"/>
                <a:gd name="connsiteX23" fmla="*/ 1520337 w 4327556"/>
                <a:gd name="connsiteY23" fmla="*/ 4347970 h 4562942"/>
                <a:gd name="connsiteX24" fmla="*/ 1515434 w 4327556"/>
                <a:gd name="connsiteY24" fmla="*/ 4346176 h 4562942"/>
                <a:gd name="connsiteX25" fmla="*/ 1511486 w 4327556"/>
                <a:gd name="connsiteY25" fmla="*/ 4353449 h 4562942"/>
                <a:gd name="connsiteX26" fmla="*/ 1179439 w 4327556"/>
                <a:gd name="connsiteY26" fmla="*/ 4529997 h 4562942"/>
                <a:gd name="connsiteX27" fmla="*/ 779004 w 4327556"/>
                <a:gd name="connsiteY27" fmla="*/ 4129562 h 4562942"/>
                <a:gd name="connsiteX28" fmla="*/ 810472 w 4327556"/>
                <a:gd name="connsiteY28" fmla="*/ 3973695 h 4562942"/>
                <a:gd name="connsiteX29" fmla="*/ 812520 w 4327556"/>
                <a:gd name="connsiteY29" fmla="*/ 3969922 h 4562942"/>
                <a:gd name="connsiteX30" fmla="*/ 787414 w 4327556"/>
                <a:gd name="connsiteY30" fmla="*/ 3951148 h 4562942"/>
                <a:gd name="connsiteX31" fmla="*/ 0 w 4327556"/>
                <a:gd name="connsiteY31" fmla="*/ 2281471 h 4562942"/>
                <a:gd name="connsiteX32" fmla="*/ 787415 w 4327556"/>
                <a:gd name="connsiteY32" fmla="*/ 611795 h 4562942"/>
                <a:gd name="connsiteX33" fmla="*/ 825240 w 4327556"/>
                <a:gd name="connsiteY33" fmla="*/ 583510 h 4562942"/>
                <a:gd name="connsiteX34" fmla="*/ 810472 w 4327556"/>
                <a:gd name="connsiteY34" fmla="*/ 556303 h 4562942"/>
                <a:gd name="connsiteX35" fmla="*/ 779004 w 4327556"/>
                <a:gd name="connsiteY35" fmla="*/ 400435 h 4562942"/>
                <a:gd name="connsiteX36" fmla="*/ 1179439 w 4327556"/>
                <a:gd name="connsiteY36" fmla="*/ 0 h 45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27556" h="4562942">
                  <a:moveTo>
                    <a:pt x="1179439" y="0"/>
                  </a:moveTo>
                  <a:cubicBezTo>
                    <a:pt x="1317660" y="0"/>
                    <a:pt x="1439525" y="70032"/>
                    <a:pt x="1511486" y="176548"/>
                  </a:cubicBezTo>
                  <a:lnTo>
                    <a:pt x="1530872" y="212264"/>
                  </a:lnTo>
                  <a:lnTo>
                    <a:pt x="1727701" y="161654"/>
                  </a:lnTo>
                  <a:cubicBezTo>
                    <a:pt x="1868558" y="132830"/>
                    <a:pt x="2014400" y="117693"/>
                    <a:pt x="2163778" y="117693"/>
                  </a:cubicBezTo>
                  <a:cubicBezTo>
                    <a:pt x="2387845" y="117693"/>
                    <a:pt x="2603957" y="151751"/>
                    <a:pt x="2807220" y="214972"/>
                  </a:cubicBezTo>
                  <a:lnTo>
                    <a:pt x="2913127" y="253735"/>
                  </a:lnTo>
                  <a:lnTo>
                    <a:pt x="2937140" y="209493"/>
                  </a:lnTo>
                  <a:cubicBezTo>
                    <a:pt x="3009101" y="102977"/>
                    <a:pt x="3130966" y="32945"/>
                    <a:pt x="3269187" y="32945"/>
                  </a:cubicBezTo>
                  <a:cubicBezTo>
                    <a:pt x="3490341" y="32945"/>
                    <a:pt x="3669622" y="212226"/>
                    <a:pt x="3669622" y="433380"/>
                  </a:cubicBezTo>
                  <a:cubicBezTo>
                    <a:pt x="3669622" y="516313"/>
                    <a:pt x="3644411" y="593357"/>
                    <a:pt x="3601234" y="657267"/>
                  </a:cubicBezTo>
                  <a:lnTo>
                    <a:pt x="3596495" y="663011"/>
                  </a:lnTo>
                  <a:lnTo>
                    <a:pt x="3693801" y="751449"/>
                  </a:lnTo>
                  <a:cubicBezTo>
                    <a:pt x="4085367" y="1143016"/>
                    <a:pt x="4327556" y="1683960"/>
                    <a:pt x="4327556" y="2281471"/>
                  </a:cubicBezTo>
                  <a:cubicBezTo>
                    <a:pt x="4327556" y="2878982"/>
                    <a:pt x="4085367" y="3419927"/>
                    <a:pt x="3693801" y="3811494"/>
                  </a:cubicBezTo>
                  <a:lnTo>
                    <a:pt x="3580961" y="3914049"/>
                  </a:lnTo>
                  <a:lnTo>
                    <a:pt x="3601234" y="3938620"/>
                  </a:lnTo>
                  <a:cubicBezTo>
                    <a:pt x="3644411" y="4002530"/>
                    <a:pt x="3669622" y="4079574"/>
                    <a:pt x="3669622" y="4162507"/>
                  </a:cubicBezTo>
                  <a:cubicBezTo>
                    <a:pt x="3669622" y="4383661"/>
                    <a:pt x="3490341" y="4562942"/>
                    <a:pt x="3269187" y="4562942"/>
                  </a:cubicBezTo>
                  <a:cubicBezTo>
                    <a:pt x="3103322" y="4562942"/>
                    <a:pt x="2961010" y="4462097"/>
                    <a:pt x="2900220" y="4318375"/>
                  </a:cubicBezTo>
                  <a:lnTo>
                    <a:pt x="2898982" y="4314385"/>
                  </a:lnTo>
                  <a:lnTo>
                    <a:pt x="2807220" y="4347970"/>
                  </a:lnTo>
                  <a:cubicBezTo>
                    <a:pt x="2603957" y="4411191"/>
                    <a:pt x="2387845" y="4445249"/>
                    <a:pt x="2163778" y="4445249"/>
                  </a:cubicBezTo>
                  <a:cubicBezTo>
                    <a:pt x="1939712" y="4445249"/>
                    <a:pt x="1723600" y="4411191"/>
                    <a:pt x="1520337" y="4347970"/>
                  </a:cubicBezTo>
                  <a:lnTo>
                    <a:pt x="1515434" y="4346176"/>
                  </a:lnTo>
                  <a:lnTo>
                    <a:pt x="1511486" y="4353449"/>
                  </a:lnTo>
                  <a:cubicBezTo>
                    <a:pt x="1439525" y="4459966"/>
                    <a:pt x="1317660" y="4529997"/>
                    <a:pt x="1179439" y="4529997"/>
                  </a:cubicBezTo>
                  <a:cubicBezTo>
                    <a:pt x="958285" y="4529997"/>
                    <a:pt x="779004" y="4350716"/>
                    <a:pt x="779004" y="4129562"/>
                  </a:cubicBezTo>
                  <a:cubicBezTo>
                    <a:pt x="779004" y="4074274"/>
                    <a:pt x="790209" y="4021602"/>
                    <a:pt x="810472" y="3973695"/>
                  </a:cubicBezTo>
                  <a:lnTo>
                    <a:pt x="812520" y="3969922"/>
                  </a:lnTo>
                  <a:lnTo>
                    <a:pt x="787414" y="3951148"/>
                  </a:lnTo>
                  <a:cubicBezTo>
                    <a:pt x="306521" y="3554279"/>
                    <a:pt x="0" y="2953671"/>
                    <a:pt x="0" y="2281471"/>
                  </a:cubicBezTo>
                  <a:cubicBezTo>
                    <a:pt x="0" y="1609271"/>
                    <a:pt x="306521" y="1008663"/>
                    <a:pt x="787415" y="611795"/>
                  </a:cubicBezTo>
                  <a:lnTo>
                    <a:pt x="825240" y="583510"/>
                  </a:lnTo>
                  <a:lnTo>
                    <a:pt x="810472" y="556303"/>
                  </a:lnTo>
                  <a:cubicBezTo>
                    <a:pt x="790209" y="508395"/>
                    <a:pt x="779004" y="455724"/>
                    <a:pt x="779004" y="400435"/>
                  </a:cubicBezTo>
                  <a:cubicBezTo>
                    <a:pt x="779004" y="179281"/>
                    <a:pt x="958285" y="0"/>
                    <a:pt x="1179439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4276778" y="1892832"/>
              <a:ext cx="3276000" cy="3276000"/>
              <a:chOff x="4376259" y="1910832"/>
              <a:chExt cx="3276000" cy="3276000"/>
            </a:xfrm>
          </p:grpSpPr>
          <p:sp>
            <p:nvSpPr>
              <p:cNvPr id="194" name="椭圆 193"/>
              <p:cNvSpPr/>
              <p:nvPr userDrawn="1"/>
            </p:nvSpPr>
            <p:spPr>
              <a:xfrm>
                <a:off x="4493277" y="2027850"/>
                <a:ext cx="3041964" cy="304196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 userDrawn="1"/>
            </p:nvSpPr>
            <p:spPr>
              <a:xfrm>
                <a:off x="4430259" y="19648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 userDrawn="1"/>
            </p:nvSpPr>
            <p:spPr>
              <a:xfrm>
                <a:off x="4376259" y="1910832"/>
                <a:ext cx="3276000" cy="327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849006" y="1364320"/>
              <a:ext cx="435136" cy="435136"/>
              <a:chOff x="4413724" y="1611587"/>
              <a:chExt cx="435136" cy="435136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 rot="1905853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673942" y="1318161"/>
              <a:ext cx="435136" cy="435136"/>
              <a:chOff x="4413724" y="1611587"/>
              <a:chExt cx="435136" cy="435136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rot="17500860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840678" y="5269868"/>
              <a:ext cx="435136" cy="435136"/>
              <a:chOff x="4413724" y="1611587"/>
              <a:chExt cx="435136" cy="435136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rot="108890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667336" y="5240188"/>
              <a:ext cx="435136" cy="435136"/>
              <a:chOff x="4413724" y="1611587"/>
              <a:chExt cx="435136" cy="435136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rot="1601459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5014778" y="2630832"/>
              <a:ext cx="1800000" cy="1800000"/>
              <a:chOff x="2613724" y="2961945"/>
              <a:chExt cx="1800000" cy="1800000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2665809" y="3014030"/>
                <a:ext cx="1695830" cy="16958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613724" y="2961945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2" name="直接连接符 211"/>
            <p:cNvCxnSpPr>
              <a:stCxn id="202" idx="3"/>
              <a:endCxn id="205" idx="1"/>
            </p:cNvCxnSpPr>
            <p:nvPr/>
          </p:nvCxnSpPr>
          <p:spPr>
            <a:xfrm>
              <a:off x="4923182" y="1610016"/>
              <a:ext cx="2098925" cy="3806848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99" idx="4"/>
              <a:endCxn id="208" idx="5"/>
            </p:cNvCxnSpPr>
            <p:nvPr/>
          </p:nvCxnSpPr>
          <p:spPr>
            <a:xfrm flipH="1">
              <a:off x="4938348" y="1650726"/>
              <a:ext cx="2086107" cy="3748299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3983443" y="2546731"/>
              <a:ext cx="3822021" cy="205658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087220" y="2421656"/>
              <a:ext cx="3718244" cy="217051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 flipV="1">
              <a:off x="2588714" y="3947241"/>
              <a:ext cx="6955389" cy="9862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216"/>
            <p:cNvGrpSpPr/>
            <p:nvPr/>
          </p:nvGrpSpPr>
          <p:grpSpPr>
            <a:xfrm>
              <a:off x="4589439" y="2133663"/>
              <a:ext cx="2650678" cy="2794339"/>
              <a:chOff x="4610933" y="2142440"/>
              <a:chExt cx="2650678" cy="2794339"/>
            </a:xfrm>
          </p:grpSpPr>
          <p:grpSp>
            <p:nvGrpSpPr>
              <p:cNvPr id="218" name="组合 217"/>
              <p:cNvGrpSpPr/>
              <p:nvPr userDrawn="1"/>
            </p:nvGrpSpPr>
            <p:grpSpPr>
              <a:xfrm>
                <a:off x="5913303" y="2142440"/>
                <a:ext cx="349200" cy="349200"/>
                <a:chOff x="3510331" y="2476458"/>
                <a:chExt cx="349200" cy="349200"/>
              </a:xfrm>
            </p:grpSpPr>
            <p:sp>
              <p:nvSpPr>
                <p:cNvPr id="240" name="椭圆 23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椭圆 24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9" name="空心弧 47"/>
              <p:cNvSpPr/>
              <p:nvPr userDrawn="1"/>
            </p:nvSpPr>
            <p:spPr>
              <a:xfrm rot="14241491">
                <a:off x="5327421" y="208599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空心弧 47"/>
              <p:cNvSpPr/>
              <p:nvPr userDrawn="1"/>
            </p:nvSpPr>
            <p:spPr>
              <a:xfrm rot="10800000">
                <a:off x="4610933" y="303807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空心弧 47"/>
              <p:cNvSpPr/>
              <p:nvPr userDrawn="1"/>
            </p:nvSpPr>
            <p:spPr>
              <a:xfrm rot="7142557">
                <a:off x="5043153" y="412223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空心弧 47"/>
              <p:cNvSpPr/>
              <p:nvPr userDrawn="1"/>
            </p:nvSpPr>
            <p:spPr>
              <a:xfrm rot="194171">
                <a:off x="6984046" y="333357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空心弧 47"/>
              <p:cNvSpPr/>
              <p:nvPr userDrawn="1"/>
            </p:nvSpPr>
            <p:spPr>
              <a:xfrm rot="3644645">
                <a:off x="6277684" y="4253184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空心弧 47"/>
              <p:cNvSpPr/>
              <p:nvPr userDrawn="1"/>
            </p:nvSpPr>
            <p:spPr>
              <a:xfrm rot="18104051">
                <a:off x="6519469" y="222489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" fmla="*/ 263172 w 274403"/>
                  <a:gd name="connsiteY0" fmla="*/ 0 h 590337"/>
                  <a:gd name="connsiteX1" fmla="*/ 202935 w 274403"/>
                  <a:gd name="connsiteY1" fmla="*/ 584600 h 590337"/>
                  <a:gd name="connsiteX2" fmla="*/ 8040 w 274403"/>
                  <a:gd name="connsiteY2" fmla="*/ 515805 h 590337"/>
                  <a:gd name="connsiteX3" fmla="*/ 58344 w 274403"/>
                  <a:gd name="connsiteY3" fmla="*/ 27606 h 590337"/>
                  <a:gd name="connsiteX4" fmla="*/ 263172 w 274403"/>
                  <a:gd name="connsiteY4" fmla="*/ 0 h 590337"/>
                  <a:gd name="connsiteX0" fmla="*/ 261986 w 273217"/>
                  <a:gd name="connsiteY0" fmla="*/ 0 h 640020"/>
                  <a:gd name="connsiteX1" fmla="*/ 201749 w 273217"/>
                  <a:gd name="connsiteY1" fmla="*/ 584600 h 640020"/>
                  <a:gd name="connsiteX2" fmla="*/ 6854 w 273217"/>
                  <a:gd name="connsiteY2" fmla="*/ 515805 h 640020"/>
                  <a:gd name="connsiteX3" fmla="*/ 57158 w 273217"/>
                  <a:gd name="connsiteY3" fmla="*/ 27606 h 640020"/>
                  <a:gd name="connsiteX4" fmla="*/ 261986 w 273217"/>
                  <a:gd name="connsiteY4" fmla="*/ 0 h 640020"/>
                  <a:gd name="connsiteX0" fmla="*/ 257627 w 268858"/>
                  <a:gd name="connsiteY0" fmla="*/ 0 h 648612"/>
                  <a:gd name="connsiteX1" fmla="*/ 197390 w 268858"/>
                  <a:gd name="connsiteY1" fmla="*/ 584600 h 648612"/>
                  <a:gd name="connsiteX2" fmla="*/ 2495 w 268858"/>
                  <a:gd name="connsiteY2" fmla="*/ 515805 h 648612"/>
                  <a:gd name="connsiteX3" fmla="*/ 52799 w 268858"/>
                  <a:gd name="connsiteY3" fmla="*/ 27606 h 648612"/>
                  <a:gd name="connsiteX4" fmla="*/ 257627 w 268858"/>
                  <a:gd name="connsiteY4" fmla="*/ 0 h 648612"/>
                  <a:gd name="connsiteX0" fmla="*/ 257627 w 268858"/>
                  <a:gd name="connsiteY0" fmla="*/ 81629 h 730241"/>
                  <a:gd name="connsiteX1" fmla="*/ 197390 w 268858"/>
                  <a:gd name="connsiteY1" fmla="*/ 666229 h 730241"/>
                  <a:gd name="connsiteX2" fmla="*/ 2495 w 268858"/>
                  <a:gd name="connsiteY2" fmla="*/ 597434 h 730241"/>
                  <a:gd name="connsiteX3" fmla="*/ 52799 w 268858"/>
                  <a:gd name="connsiteY3" fmla="*/ 109235 h 730241"/>
                  <a:gd name="connsiteX4" fmla="*/ 257627 w 268858"/>
                  <a:gd name="connsiteY4" fmla="*/ 81629 h 730241"/>
                  <a:gd name="connsiteX0" fmla="*/ 257627 w 268858"/>
                  <a:gd name="connsiteY0" fmla="*/ 106343 h 754955"/>
                  <a:gd name="connsiteX1" fmla="*/ 197390 w 268858"/>
                  <a:gd name="connsiteY1" fmla="*/ 690943 h 754955"/>
                  <a:gd name="connsiteX2" fmla="*/ 2495 w 268858"/>
                  <a:gd name="connsiteY2" fmla="*/ 622148 h 754955"/>
                  <a:gd name="connsiteX3" fmla="*/ 52799 w 268858"/>
                  <a:gd name="connsiteY3" fmla="*/ 133949 h 754955"/>
                  <a:gd name="connsiteX4" fmla="*/ 257627 w 268858"/>
                  <a:gd name="connsiteY4" fmla="*/ 106343 h 754955"/>
                  <a:gd name="connsiteX0" fmla="*/ 257627 w 268858"/>
                  <a:gd name="connsiteY0" fmla="*/ 96083 h 744695"/>
                  <a:gd name="connsiteX1" fmla="*/ 197390 w 268858"/>
                  <a:gd name="connsiteY1" fmla="*/ 680683 h 744695"/>
                  <a:gd name="connsiteX2" fmla="*/ 2495 w 268858"/>
                  <a:gd name="connsiteY2" fmla="*/ 611888 h 744695"/>
                  <a:gd name="connsiteX3" fmla="*/ 52799 w 268858"/>
                  <a:gd name="connsiteY3" fmla="*/ 123689 h 744695"/>
                  <a:gd name="connsiteX4" fmla="*/ 257627 w 268858"/>
                  <a:gd name="connsiteY4" fmla="*/ 96083 h 744695"/>
                  <a:gd name="connsiteX0" fmla="*/ 257627 w 268858"/>
                  <a:gd name="connsiteY0" fmla="*/ 91035 h 739647"/>
                  <a:gd name="connsiteX1" fmla="*/ 197390 w 268858"/>
                  <a:gd name="connsiteY1" fmla="*/ 675635 h 739647"/>
                  <a:gd name="connsiteX2" fmla="*/ 2495 w 268858"/>
                  <a:gd name="connsiteY2" fmla="*/ 606840 h 739647"/>
                  <a:gd name="connsiteX3" fmla="*/ 52799 w 268858"/>
                  <a:gd name="connsiteY3" fmla="*/ 118641 h 739647"/>
                  <a:gd name="connsiteX4" fmla="*/ 257627 w 268858"/>
                  <a:gd name="connsiteY4" fmla="*/ 91035 h 739647"/>
                  <a:gd name="connsiteX0" fmla="*/ 257627 w 268858"/>
                  <a:gd name="connsiteY0" fmla="*/ 97969 h 746581"/>
                  <a:gd name="connsiteX1" fmla="*/ 197390 w 268858"/>
                  <a:gd name="connsiteY1" fmla="*/ 682569 h 746581"/>
                  <a:gd name="connsiteX2" fmla="*/ 2495 w 268858"/>
                  <a:gd name="connsiteY2" fmla="*/ 613774 h 746581"/>
                  <a:gd name="connsiteX3" fmla="*/ 52799 w 268858"/>
                  <a:gd name="connsiteY3" fmla="*/ 125575 h 746581"/>
                  <a:gd name="connsiteX4" fmla="*/ 257627 w 268858"/>
                  <a:gd name="connsiteY4" fmla="*/ 97969 h 746581"/>
                  <a:gd name="connsiteX0" fmla="*/ 257627 w 268858"/>
                  <a:gd name="connsiteY0" fmla="*/ 103163 h 751775"/>
                  <a:gd name="connsiteX1" fmla="*/ 197390 w 268858"/>
                  <a:gd name="connsiteY1" fmla="*/ 687763 h 751775"/>
                  <a:gd name="connsiteX2" fmla="*/ 2495 w 268858"/>
                  <a:gd name="connsiteY2" fmla="*/ 618968 h 751775"/>
                  <a:gd name="connsiteX3" fmla="*/ 52799 w 268858"/>
                  <a:gd name="connsiteY3" fmla="*/ 130769 h 751775"/>
                  <a:gd name="connsiteX4" fmla="*/ 257627 w 268858"/>
                  <a:gd name="connsiteY4" fmla="*/ 103163 h 751775"/>
                  <a:gd name="connsiteX0" fmla="*/ 257627 w 268858"/>
                  <a:gd name="connsiteY0" fmla="*/ 97387 h 745999"/>
                  <a:gd name="connsiteX1" fmla="*/ 197390 w 268858"/>
                  <a:gd name="connsiteY1" fmla="*/ 681987 h 745999"/>
                  <a:gd name="connsiteX2" fmla="*/ 2495 w 268858"/>
                  <a:gd name="connsiteY2" fmla="*/ 613192 h 745999"/>
                  <a:gd name="connsiteX3" fmla="*/ 52799 w 268858"/>
                  <a:gd name="connsiteY3" fmla="*/ 124993 h 745999"/>
                  <a:gd name="connsiteX4" fmla="*/ 257627 w 268858"/>
                  <a:gd name="connsiteY4" fmla="*/ 97387 h 745999"/>
                  <a:gd name="connsiteX0" fmla="*/ 257627 w 268858"/>
                  <a:gd name="connsiteY0" fmla="*/ 100879 h 749491"/>
                  <a:gd name="connsiteX1" fmla="*/ 197390 w 268858"/>
                  <a:gd name="connsiteY1" fmla="*/ 685479 h 749491"/>
                  <a:gd name="connsiteX2" fmla="*/ 2495 w 268858"/>
                  <a:gd name="connsiteY2" fmla="*/ 616684 h 749491"/>
                  <a:gd name="connsiteX3" fmla="*/ 52799 w 268858"/>
                  <a:gd name="connsiteY3" fmla="*/ 128485 h 749491"/>
                  <a:gd name="connsiteX4" fmla="*/ 257627 w 268858"/>
                  <a:gd name="connsiteY4" fmla="*/ 100879 h 749491"/>
                  <a:gd name="connsiteX0" fmla="*/ 257627 w 268858"/>
                  <a:gd name="connsiteY0" fmla="*/ 92567 h 741179"/>
                  <a:gd name="connsiteX1" fmla="*/ 197390 w 268858"/>
                  <a:gd name="connsiteY1" fmla="*/ 677167 h 741179"/>
                  <a:gd name="connsiteX2" fmla="*/ 2495 w 268858"/>
                  <a:gd name="connsiteY2" fmla="*/ 608372 h 741179"/>
                  <a:gd name="connsiteX3" fmla="*/ 52799 w 268858"/>
                  <a:gd name="connsiteY3" fmla="*/ 120173 h 741179"/>
                  <a:gd name="connsiteX4" fmla="*/ 257627 w 268858"/>
                  <a:gd name="connsiteY4" fmla="*/ 92567 h 741179"/>
                  <a:gd name="connsiteX0" fmla="*/ 257627 w 268858"/>
                  <a:gd name="connsiteY0" fmla="*/ 99493 h 748105"/>
                  <a:gd name="connsiteX1" fmla="*/ 197390 w 268858"/>
                  <a:gd name="connsiteY1" fmla="*/ 684093 h 748105"/>
                  <a:gd name="connsiteX2" fmla="*/ 2495 w 268858"/>
                  <a:gd name="connsiteY2" fmla="*/ 615298 h 748105"/>
                  <a:gd name="connsiteX3" fmla="*/ 52799 w 268858"/>
                  <a:gd name="connsiteY3" fmla="*/ 127099 h 748105"/>
                  <a:gd name="connsiteX4" fmla="*/ 257627 w 268858"/>
                  <a:gd name="connsiteY4" fmla="*/ 99493 h 748105"/>
                  <a:gd name="connsiteX0" fmla="*/ 257627 w 268858"/>
                  <a:gd name="connsiteY0" fmla="*/ 93853 h 742465"/>
                  <a:gd name="connsiteX1" fmla="*/ 197390 w 268858"/>
                  <a:gd name="connsiteY1" fmla="*/ 678453 h 742465"/>
                  <a:gd name="connsiteX2" fmla="*/ 2495 w 268858"/>
                  <a:gd name="connsiteY2" fmla="*/ 609658 h 742465"/>
                  <a:gd name="connsiteX3" fmla="*/ 52799 w 268858"/>
                  <a:gd name="connsiteY3" fmla="*/ 121459 h 742465"/>
                  <a:gd name="connsiteX4" fmla="*/ 257627 w 268858"/>
                  <a:gd name="connsiteY4" fmla="*/ 93853 h 742465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57679 w 268910"/>
                  <a:gd name="connsiteY0" fmla="*/ 93853 h 740293"/>
                  <a:gd name="connsiteX1" fmla="*/ 197442 w 268910"/>
                  <a:gd name="connsiteY1" fmla="*/ 678453 h 740293"/>
                  <a:gd name="connsiteX2" fmla="*/ 2547 w 268910"/>
                  <a:gd name="connsiteY2" fmla="*/ 609658 h 740293"/>
                  <a:gd name="connsiteX3" fmla="*/ 52851 w 268910"/>
                  <a:gd name="connsiteY3" fmla="*/ 121459 h 740293"/>
                  <a:gd name="connsiteX4" fmla="*/ 257679 w 268910"/>
                  <a:gd name="connsiteY4" fmla="*/ 93853 h 740293"/>
                  <a:gd name="connsiteX0" fmla="*/ 266391 w 277622"/>
                  <a:gd name="connsiteY0" fmla="*/ 93853 h 737812"/>
                  <a:gd name="connsiteX1" fmla="*/ 206154 w 277622"/>
                  <a:gd name="connsiteY1" fmla="*/ 678453 h 737812"/>
                  <a:gd name="connsiteX2" fmla="*/ 11259 w 277622"/>
                  <a:gd name="connsiteY2" fmla="*/ 609658 h 737812"/>
                  <a:gd name="connsiteX3" fmla="*/ 61563 w 277622"/>
                  <a:gd name="connsiteY3" fmla="*/ 121459 h 737812"/>
                  <a:gd name="connsiteX4" fmla="*/ 266391 w 277622"/>
                  <a:gd name="connsiteY4" fmla="*/ 93853 h 737812"/>
                  <a:gd name="connsiteX0" fmla="*/ 266724 w 277955"/>
                  <a:gd name="connsiteY0" fmla="*/ 93853 h 747835"/>
                  <a:gd name="connsiteX1" fmla="*/ 206487 w 277955"/>
                  <a:gd name="connsiteY1" fmla="*/ 678453 h 747835"/>
                  <a:gd name="connsiteX2" fmla="*/ 11592 w 277955"/>
                  <a:gd name="connsiteY2" fmla="*/ 609658 h 747835"/>
                  <a:gd name="connsiteX3" fmla="*/ 61896 w 277955"/>
                  <a:gd name="connsiteY3" fmla="*/ 121459 h 747835"/>
                  <a:gd name="connsiteX4" fmla="*/ 266724 w 277955"/>
                  <a:gd name="connsiteY4" fmla="*/ 93853 h 747835"/>
                  <a:gd name="connsiteX0" fmla="*/ 266025 w 277256"/>
                  <a:gd name="connsiteY0" fmla="*/ 93853 h 750752"/>
                  <a:gd name="connsiteX1" fmla="*/ 205788 w 277256"/>
                  <a:gd name="connsiteY1" fmla="*/ 678453 h 750752"/>
                  <a:gd name="connsiteX2" fmla="*/ 10893 w 277256"/>
                  <a:gd name="connsiteY2" fmla="*/ 609658 h 750752"/>
                  <a:gd name="connsiteX3" fmla="*/ 61197 w 277256"/>
                  <a:gd name="connsiteY3" fmla="*/ 121459 h 750752"/>
                  <a:gd name="connsiteX4" fmla="*/ 266025 w 277256"/>
                  <a:gd name="connsiteY4" fmla="*/ 93853 h 750752"/>
                  <a:gd name="connsiteX0" fmla="*/ 266283 w 277514"/>
                  <a:gd name="connsiteY0" fmla="*/ 93853 h 749109"/>
                  <a:gd name="connsiteX1" fmla="*/ 206046 w 277514"/>
                  <a:gd name="connsiteY1" fmla="*/ 678453 h 749109"/>
                  <a:gd name="connsiteX2" fmla="*/ 11151 w 277514"/>
                  <a:gd name="connsiteY2" fmla="*/ 609658 h 749109"/>
                  <a:gd name="connsiteX3" fmla="*/ 61455 w 277514"/>
                  <a:gd name="connsiteY3" fmla="*/ 121459 h 749109"/>
                  <a:gd name="connsiteX4" fmla="*/ 266283 w 277514"/>
                  <a:gd name="connsiteY4" fmla="*/ 93853 h 749109"/>
                  <a:gd name="connsiteX0" fmla="*/ 266283 w 277514"/>
                  <a:gd name="connsiteY0" fmla="*/ 91155 h 746411"/>
                  <a:gd name="connsiteX1" fmla="*/ 206046 w 277514"/>
                  <a:gd name="connsiteY1" fmla="*/ 675755 h 746411"/>
                  <a:gd name="connsiteX2" fmla="*/ 11151 w 277514"/>
                  <a:gd name="connsiteY2" fmla="*/ 606960 h 746411"/>
                  <a:gd name="connsiteX3" fmla="*/ 61455 w 277514"/>
                  <a:gd name="connsiteY3" fmla="*/ 118761 h 746411"/>
                  <a:gd name="connsiteX4" fmla="*/ 266283 w 277514"/>
                  <a:gd name="connsiteY4" fmla="*/ 91155 h 746411"/>
                  <a:gd name="connsiteX0" fmla="*/ 267399 w 278630"/>
                  <a:gd name="connsiteY0" fmla="*/ 91155 h 751005"/>
                  <a:gd name="connsiteX1" fmla="*/ 207162 w 278630"/>
                  <a:gd name="connsiteY1" fmla="*/ 675755 h 751005"/>
                  <a:gd name="connsiteX2" fmla="*/ 12267 w 278630"/>
                  <a:gd name="connsiteY2" fmla="*/ 606960 h 751005"/>
                  <a:gd name="connsiteX3" fmla="*/ 62571 w 278630"/>
                  <a:gd name="connsiteY3" fmla="*/ 118761 h 751005"/>
                  <a:gd name="connsiteX4" fmla="*/ 267399 w 278630"/>
                  <a:gd name="connsiteY4" fmla="*/ 91155 h 751005"/>
                  <a:gd name="connsiteX0" fmla="*/ 264616 w 275847"/>
                  <a:gd name="connsiteY0" fmla="*/ 91155 h 745190"/>
                  <a:gd name="connsiteX1" fmla="*/ 204379 w 275847"/>
                  <a:gd name="connsiteY1" fmla="*/ 675755 h 745190"/>
                  <a:gd name="connsiteX2" fmla="*/ 9484 w 275847"/>
                  <a:gd name="connsiteY2" fmla="*/ 606960 h 745190"/>
                  <a:gd name="connsiteX3" fmla="*/ 59788 w 275847"/>
                  <a:gd name="connsiteY3" fmla="*/ 118761 h 745190"/>
                  <a:gd name="connsiteX4" fmla="*/ 264616 w 275847"/>
                  <a:gd name="connsiteY4" fmla="*/ 91155 h 74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组合 224"/>
              <p:cNvGrpSpPr/>
              <p:nvPr userDrawn="1"/>
            </p:nvGrpSpPr>
            <p:grpSpPr>
              <a:xfrm>
                <a:off x="6912411" y="2886893"/>
                <a:ext cx="349200" cy="349200"/>
                <a:chOff x="3510331" y="2476458"/>
                <a:chExt cx="349200" cy="349200"/>
              </a:xfrm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6" name="组合 225"/>
              <p:cNvGrpSpPr/>
              <p:nvPr userDrawn="1"/>
            </p:nvGrpSpPr>
            <p:grpSpPr>
              <a:xfrm>
                <a:off x="6738287" y="4110918"/>
                <a:ext cx="349200" cy="349200"/>
                <a:chOff x="3510331" y="2476458"/>
                <a:chExt cx="349200" cy="349200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/>
              <p:cNvGrpSpPr/>
              <p:nvPr userDrawn="1"/>
            </p:nvGrpSpPr>
            <p:grpSpPr>
              <a:xfrm>
                <a:off x="4611046" y="3859232"/>
                <a:ext cx="349200" cy="349200"/>
                <a:chOff x="3510331" y="2476458"/>
                <a:chExt cx="349200" cy="349200"/>
              </a:xfrm>
            </p:grpSpPr>
            <p:sp>
              <p:nvSpPr>
                <p:cNvPr id="234" name="椭圆 233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8" name="组合 227"/>
              <p:cNvGrpSpPr/>
              <p:nvPr userDrawn="1"/>
            </p:nvGrpSpPr>
            <p:grpSpPr>
              <a:xfrm>
                <a:off x="4767400" y="2644934"/>
                <a:ext cx="349200" cy="349200"/>
                <a:chOff x="3510331" y="2476458"/>
                <a:chExt cx="349200" cy="349200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9" name="组合 228"/>
              <p:cNvGrpSpPr/>
              <p:nvPr userDrawn="1"/>
            </p:nvGrpSpPr>
            <p:grpSpPr>
              <a:xfrm>
                <a:off x="5610804" y="4587579"/>
                <a:ext cx="349200" cy="349200"/>
                <a:chOff x="3510331" y="2476458"/>
                <a:chExt cx="349200" cy="349200"/>
              </a:xfrm>
            </p:grpSpPr>
            <p:sp>
              <p:nvSpPr>
                <p:cNvPr id="230" name="椭圆 22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63" name="任意多边形 262"/>
          <p:cNvSpPr/>
          <p:nvPr/>
        </p:nvSpPr>
        <p:spPr>
          <a:xfrm>
            <a:off x="2554686" y="926474"/>
            <a:ext cx="7293177" cy="4957389"/>
          </a:xfrm>
          <a:custGeom>
            <a:avLst/>
            <a:gdLst>
              <a:gd name="connsiteX0" fmla="*/ 2225040 w 7518400"/>
              <a:gd name="connsiteY0" fmla="*/ 60960 h 5110480"/>
              <a:gd name="connsiteX1" fmla="*/ 0 w 7518400"/>
              <a:gd name="connsiteY1" fmla="*/ 2590800 h 5110480"/>
              <a:gd name="connsiteX2" fmla="*/ 2479040 w 7518400"/>
              <a:gd name="connsiteY2" fmla="*/ 5110480 h 5110480"/>
              <a:gd name="connsiteX3" fmla="*/ 5140960 w 7518400"/>
              <a:gd name="connsiteY3" fmla="*/ 5080000 h 5110480"/>
              <a:gd name="connsiteX4" fmla="*/ 7518400 w 7518400"/>
              <a:gd name="connsiteY4" fmla="*/ 2651760 h 5110480"/>
              <a:gd name="connsiteX5" fmla="*/ 4937760 w 7518400"/>
              <a:gd name="connsiteY5" fmla="*/ 0 h 5110480"/>
              <a:gd name="connsiteX6" fmla="*/ 2225040 w 7518400"/>
              <a:gd name="connsiteY6" fmla="*/ 60960 h 511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18400" h="5110480">
                <a:moveTo>
                  <a:pt x="2225040" y="60960"/>
                </a:moveTo>
                <a:lnTo>
                  <a:pt x="0" y="2590800"/>
                </a:lnTo>
                <a:lnTo>
                  <a:pt x="2479040" y="5110480"/>
                </a:lnTo>
                <a:lnTo>
                  <a:pt x="5140960" y="5080000"/>
                </a:lnTo>
                <a:lnTo>
                  <a:pt x="7518400" y="2651760"/>
                </a:lnTo>
                <a:lnTo>
                  <a:pt x="4937760" y="0"/>
                </a:lnTo>
                <a:lnTo>
                  <a:pt x="2225040" y="60960"/>
                </a:lnTo>
                <a:close/>
              </a:path>
            </a:pathLst>
          </a:custGeom>
          <a:solidFill>
            <a:srgbClr val="28549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5515803" y="28689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10738334" y="-181625"/>
            <a:ext cx="1622995" cy="1622995"/>
            <a:chOff x="9919874" y="407800"/>
            <a:chExt cx="2268404" cy="2268404"/>
          </a:xfrm>
        </p:grpSpPr>
        <p:sp>
          <p:nvSpPr>
            <p:cNvPr id="255" name="椭圆 254"/>
            <p:cNvSpPr/>
            <p:nvPr/>
          </p:nvSpPr>
          <p:spPr>
            <a:xfrm>
              <a:off x="10250073" y="737999"/>
              <a:ext cx="1608007" cy="1608007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9919874" y="407800"/>
              <a:ext cx="2268404" cy="2268404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287248" y="775174"/>
              <a:ext cx="1533656" cy="1533656"/>
            </a:xfrm>
            <a:prstGeom prst="ellipse">
              <a:avLst/>
            </a:prstGeom>
            <a:blipFill dpi="0" rotWithShape="1">
              <a:blip r:embed="rId2">
                <a:alphaModFix amt="55000"/>
              </a:blip>
              <a:srcRect/>
              <a:stretch>
                <a:fillRect/>
              </a:stretch>
            </a:blipFill>
            <a:ln w="3175">
              <a:solidFill>
                <a:schemeClr val="bg1">
                  <a:alpha val="54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056381" y="544307"/>
              <a:ext cx="1995390" cy="1995390"/>
            </a:xfrm>
            <a:prstGeom prst="ellipse">
              <a:avLst/>
            </a:prstGeom>
            <a:noFill/>
            <a:ln w="3175" cmpd="sng">
              <a:solidFill>
                <a:schemeClr val="bg1">
                  <a:alpha val="5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0769" y="338032"/>
            <a:ext cx="922220" cy="763785"/>
            <a:chOff x="8658759" y="5376728"/>
            <a:chExt cx="922220" cy="763785"/>
          </a:xfrm>
        </p:grpSpPr>
        <p:grpSp>
          <p:nvGrpSpPr>
            <p:cNvPr id="191" name="组合 190"/>
            <p:cNvGrpSpPr/>
            <p:nvPr/>
          </p:nvGrpSpPr>
          <p:grpSpPr>
            <a:xfrm>
              <a:off x="8658759" y="5376728"/>
              <a:ext cx="478777" cy="478777"/>
              <a:chOff x="9919874" y="407800"/>
              <a:chExt cx="2268404" cy="226840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5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6350" cmpd="sng">
                <a:solidFill>
                  <a:schemeClr val="bg1">
                    <a:alpha val="5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8744905" y="5661736"/>
              <a:ext cx="478777" cy="478777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942271" y="5384993"/>
              <a:ext cx="638708" cy="638708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6431" y="218436"/>
            <a:ext cx="921471" cy="749431"/>
            <a:chOff x="301911" y="148438"/>
            <a:chExt cx="921471" cy="749431"/>
          </a:xfrm>
        </p:grpSpPr>
        <p:sp>
          <p:nvSpPr>
            <p:cNvPr id="243" name="文本框 242"/>
            <p:cNvSpPr txBox="1"/>
            <p:nvPr/>
          </p:nvSpPr>
          <p:spPr>
            <a:xfrm>
              <a:off x="301911" y="294631"/>
              <a:ext cx="921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87931" y="148438"/>
              <a:ext cx="749431" cy="749431"/>
              <a:chOff x="2062702" y="2028697"/>
              <a:chExt cx="531150" cy="531150"/>
            </a:xfrm>
          </p:grpSpPr>
          <p:sp>
            <p:nvSpPr>
              <p:cNvPr id="13" name="七角星 12"/>
              <p:cNvSpPr/>
              <p:nvPr/>
            </p:nvSpPr>
            <p:spPr>
              <a:xfrm rot="20584476">
                <a:off x="2205927" y="2183260"/>
                <a:ext cx="252145" cy="252145"/>
              </a:xfrm>
              <a:prstGeom prst="star7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七角星 248"/>
              <p:cNvSpPr/>
              <p:nvPr/>
            </p:nvSpPr>
            <p:spPr>
              <a:xfrm>
                <a:off x="2062702" y="2028697"/>
                <a:ext cx="531150" cy="531150"/>
              </a:xfrm>
              <a:prstGeom prst="star7">
                <a:avLst/>
              </a:prstGeom>
              <a:noFill/>
              <a:ln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77514" y="2164466"/>
                <a:ext cx="314631" cy="314631"/>
              </a:xfrm>
              <a:prstGeom prst="ellipse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5" name="文本框 244"/>
          <p:cNvSpPr txBox="1"/>
          <p:nvPr/>
        </p:nvSpPr>
        <p:spPr>
          <a:xfrm>
            <a:off x="4148190" y="3790426"/>
            <a:ext cx="388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 COMPLETED PLEASE CORRECT 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2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650297" y="1000599"/>
            <a:ext cx="4848540" cy="4638783"/>
            <a:chOff x="3799979" y="1422399"/>
            <a:chExt cx="4693781" cy="4490720"/>
          </a:xfrm>
        </p:grpSpPr>
        <p:grpSp>
          <p:nvGrpSpPr>
            <p:cNvPr id="30" name="组合 29"/>
            <p:cNvGrpSpPr/>
            <p:nvPr/>
          </p:nvGrpSpPr>
          <p:grpSpPr>
            <a:xfrm>
              <a:off x="3799979" y="1422399"/>
              <a:ext cx="4693781" cy="4490720"/>
              <a:chOff x="3065423" y="873188"/>
              <a:chExt cx="5853750" cy="5600507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V="1">
                <a:off x="3765702" y="3858280"/>
                <a:ext cx="4123668" cy="15358"/>
              </a:xfrm>
              <a:prstGeom prst="line">
                <a:avLst/>
              </a:prstGeom>
              <a:ln w="9525" cap="rnd">
                <a:solidFill>
                  <a:schemeClr val="bg1">
                    <a:alpha val="67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/>
              <p:cNvGrpSpPr/>
              <p:nvPr/>
            </p:nvGrpSpPr>
            <p:grpSpPr>
              <a:xfrm>
                <a:off x="4387697" y="2143023"/>
                <a:ext cx="2802563" cy="2802563"/>
                <a:chOff x="4297392" y="2292189"/>
                <a:chExt cx="2802563" cy="2802563"/>
              </a:xfrm>
            </p:grpSpPr>
            <p:grpSp>
              <p:nvGrpSpPr>
                <p:cNvPr id="134" name="组合 133"/>
                <p:cNvGrpSpPr/>
                <p:nvPr/>
              </p:nvGrpSpPr>
              <p:grpSpPr>
                <a:xfrm>
                  <a:off x="4297392" y="2292189"/>
                  <a:ext cx="2802563" cy="2802563"/>
                  <a:chOff x="4458000" y="1715032"/>
                  <a:chExt cx="3240000" cy="3240000"/>
                </a:xfrm>
              </p:grpSpPr>
              <p:sp>
                <p:nvSpPr>
                  <p:cNvPr id="153" name="椭圆 152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椭圆 153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5577949" y="2626816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/>
                <p:cNvGrpSpPr/>
                <p:nvPr/>
              </p:nvGrpSpPr>
              <p:grpSpPr>
                <a:xfrm>
                  <a:off x="5577949" y="4518675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49" name="椭圆 148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/>
                <p:cNvGrpSpPr/>
                <p:nvPr/>
              </p:nvGrpSpPr>
              <p:grpSpPr>
                <a:xfrm>
                  <a:off x="4877308" y="3035580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47" name="椭圆 146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4877308" y="4109912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45" name="椭圆 144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9" name="组合 138"/>
                <p:cNvGrpSpPr/>
                <p:nvPr/>
              </p:nvGrpSpPr>
              <p:grpSpPr>
                <a:xfrm>
                  <a:off x="6282513" y="3035580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43" name="椭圆 142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0" name="组合 139"/>
                <p:cNvGrpSpPr/>
                <p:nvPr/>
              </p:nvGrpSpPr>
              <p:grpSpPr>
                <a:xfrm>
                  <a:off x="6282513" y="4109912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41" name="椭圆 140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3326311" y="873188"/>
                <a:ext cx="5592862" cy="5444547"/>
                <a:chOff x="2819208" y="45563"/>
                <a:chExt cx="6465822" cy="6294357"/>
              </a:xfrm>
            </p:grpSpPr>
            <p:cxnSp>
              <p:nvCxnSpPr>
                <p:cNvPr id="132" name="直接连接符 131"/>
                <p:cNvCxnSpPr/>
                <p:nvPr userDrawn="1"/>
              </p:nvCxnSpPr>
              <p:spPr>
                <a:xfrm>
                  <a:off x="2819208" y="1811525"/>
                  <a:ext cx="6465822" cy="3100109"/>
                </a:xfrm>
                <a:prstGeom prst="line">
                  <a:avLst/>
                </a:prstGeom>
                <a:ln w="9525" cap="rnd">
                  <a:solidFill>
                    <a:schemeClr val="bg1">
                      <a:alpha val="67000"/>
                    </a:schemeClr>
                  </a:solidFill>
                  <a:round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 userDrawn="1"/>
              </p:nvCxnSpPr>
              <p:spPr>
                <a:xfrm>
                  <a:off x="3396584" y="45563"/>
                  <a:ext cx="4464513" cy="6294356"/>
                </a:xfrm>
                <a:prstGeom prst="line">
                  <a:avLst/>
                </a:prstGeom>
                <a:ln w="9525" cap="rnd">
                  <a:solidFill>
                    <a:schemeClr val="bg1">
                      <a:alpha val="67000"/>
                    </a:schemeClr>
                  </a:solidFill>
                  <a:round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连接符 37"/>
              <p:cNvCxnSpPr/>
              <p:nvPr userDrawn="1"/>
            </p:nvCxnSpPr>
            <p:spPr>
              <a:xfrm flipV="1">
                <a:off x="3700136" y="1363082"/>
                <a:ext cx="3581077" cy="5110613"/>
              </a:xfrm>
              <a:prstGeom prst="line">
                <a:avLst/>
              </a:prstGeom>
              <a:ln w="9525" cap="rnd">
                <a:solidFill>
                  <a:schemeClr val="bg1">
                    <a:alpha val="67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/>
            </p:nvCxnSpPr>
            <p:spPr>
              <a:xfrm flipV="1">
                <a:off x="3065423" y="2251534"/>
                <a:ext cx="5429659" cy="2577828"/>
              </a:xfrm>
              <a:prstGeom prst="line">
                <a:avLst/>
              </a:prstGeom>
              <a:ln w="9525" cap="rnd">
                <a:solidFill>
                  <a:schemeClr val="bg1">
                    <a:alpha val="67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3299423" y="1380246"/>
                <a:ext cx="1209969" cy="1209969"/>
                <a:chOff x="3290189" y="1148987"/>
                <a:chExt cx="1209969" cy="1209969"/>
              </a:xfrm>
            </p:grpSpPr>
            <p:grpSp>
              <p:nvGrpSpPr>
                <p:cNvPr id="110" name="组合 109"/>
                <p:cNvGrpSpPr/>
                <p:nvPr userDrawn="1"/>
              </p:nvGrpSpPr>
              <p:grpSpPr>
                <a:xfrm>
                  <a:off x="3290189" y="1148987"/>
                  <a:ext cx="1209969" cy="1209969"/>
                  <a:chOff x="4458000" y="1715032"/>
                  <a:chExt cx="3240000" cy="3240000"/>
                </a:xfrm>
              </p:grpSpPr>
              <p:sp>
                <p:nvSpPr>
                  <p:cNvPr id="129" name="椭圆 128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椭圆 129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" name="椭圆 130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1" name="组合 110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2" name="组合 111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椭圆 125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3" name="组合 112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椭圆 123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4" name="组合 113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椭圆 121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5" name="组合 114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椭圆 119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6" name="组合 115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17" name="椭圆 116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1" name="组合 40"/>
              <p:cNvGrpSpPr/>
              <p:nvPr/>
            </p:nvGrpSpPr>
            <p:grpSpPr>
              <a:xfrm>
                <a:off x="6988013" y="1380246"/>
                <a:ext cx="1209969" cy="1209969"/>
                <a:chOff x="3290189" y="1148987"/>
                <a:chExt cx="1209969" cy="1209969"/>
              </a:xfrm>
            </p:grpSpPr>
            <p:grpSp>
              <p:nvGrpSpPr>
                <p:cNvPr id="88" name="组合 87"/>
                <p:cNvGrpSpPr/>
                <p:nvPr userDrawn="1"/>
              </p:nvGrpSpPr>
              <p:grpSpPr>
                <a:xfrm>
                  <a:off x="3290189" y="1148987"/>
                  <a:ext cx="1209969" cy="1209969"/>
                  <a:chOff x="4458000" y="1715032"/>
                  <a:chExt cx="3240000" cy="3240000"/>
                </a:xfrm>
              </p:grpSpPr>
              <p:sp>
                <p:nvSpPr>
                  <p:cNvPr id="107" name="椭圆 106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椭圆 108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105" name="椭圆 104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椭圆 105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03" name="椭圆 102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01" name="椭圆 100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2" name="组合 91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99" name="椭圆 98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3" name="组合 92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97" name="椭圆 96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椭圆 97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" name="组合 93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95" name="椭圆 94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椭圆 95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2" name="组合 41"/>
              <p:cNvGrpSpPr/>
              <p:nvPr/>
            </p:nvGrpSpPr>
            <p:grpSpPr>
              <a:xfrm>
                <a:off x="6988013" y="4498454"/>
                <a:ext cx="1209969" cy="1209969"/>
                <a:chOff x="3290189" y="1148987"/>
                <a:chExt cx="1209969" cy="1209969"/>
              </a:xfrm>
            </p:grpSpPr>
            <p:grpSp>
              <p:nvGrpSpPr>
                <p:cNvPr id="66" name="组合 65"/>
                <p:cNvGrpSpPr/>
                <p:nvPr userDrawn="1"/>
              </p:nvGrpSpPr>
              <p:grpSpPr>
                <a:xfrm>
                  <a:off x="3290189" y="1148987"/>
                  <a:ext cx="1209969" cy="1209969"/>
                  <a:chOff x="4458000" y="1715032"/>
                  <a:chExt cx="3240000" cy="3240000"/>
                </a:xfrm>
              </p:grpSpPr>
              <p:sp>
                <p:nvSpPr>
                  <p:cNvPr id="85" name="椭圆 84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7" name="组合 66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81" name="椭圆 80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79" name="椭圆 78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椭圆 79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77" name="椭圆 76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椭圆 77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" name="组合 70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75" name="椭圆 74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2" name="组合 71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73" name="椭圆 72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椭圆 73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3299423" y="4498454"/>
                <a:ext cx="1209969" cy="1209969"/>
                <a:chOff x="3290189" y="1148987"/>
                <a:chExt cx="1209969" cy="1209969"/>
              </a:xfrm>
            </p:grpSpPr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3290189" y="1148987"/>
                  <a:ext cx="1209969" cy="1209969"/>
                  <a:chOff x="4458000" y="1715032"/>
                  <a:chExt cx="3240000" cy="3240000"/>
                </a:xfrm>
              </p:grpSpPr>
              <p:sp>
                <p:nvSpPr>
                  <p:cNvPr id="63" name="椭圆 62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椭圆 63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椭圆 64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5" name="组合 44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61" name="椭圆 60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" name="组合 45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" name="组合 46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57" name="椭圆 56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9" name="组合 48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0" name="组合 49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31" name="椭圆 30"/>
            <p:cNvSpPr/>
            <p:nvPr/>
          </p:nvSpPr>
          <p:spPr>
            <a:xfrm>
              <a:off x="4225512" y="2061873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225512" y="4571264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192222" y="4550485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182884" y="2049425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6" name="矩形 155"/>
          <p:cNvSpPr/>
          <p:nvPr/>
        </p:nvSpPr>
        <p:spPr>
          <a:xfrm>
            <a:off x="4687037" y="272719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7470815" y="1000599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图书借阅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9" name="直接连接符 158"/>
          <p:cNvCxnSpPr/>
          <p:nvPr/>
        </p:nvCxnSpPr>
        <p:spPr>
          <a:xfrm>
            <a:off x="7539233" y="1399909"/>
            <a:ext cx="138209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2748534" y="1408654"/>
            <a:ext cx="138209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91000">
                  <a:schemeClr val="accent1">
                    <a:lumMod val="45000"/>
                    <a:lumOff val="55000"/>
                    <a:alpha val="96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2780160" y="1032597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86221" y="4530328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398287" y="1432707"/>
            <a:ext cx="2797645" cy="34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管理员账号登录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2102370" y="4930438"/>
            <a:ext cx="209962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图书添加、图书维护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endParaRPr lang="zh-CN" altLang="en-US" sz="1400" dirty="0"/>
          </a:p>
        </p:txBody>
      </p:sp>
      <p:cxnSp>
        <p:nvCxnSpPr>
          <p:cNvPr id="169" name="直接连接符 168"/>
          <p:cNvCxnSpPr/>
          <p:nvPr/>
        </p:nvCxnSpPr>
        <p:spPr>
          <a:xfrm>
            <a:off x="2764953" y="4925988"/>
            <a:ext cx="138209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91000">
                  <a:schemeClr val="accent1">
                    <a:lumMod val="45000"/>
                    <a:lumOff val="55000"/>
                    <a:alpha val="96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7481646" y="1467543"/>
            <a:ext cx="2231070" cy="629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读卡器读取学生信息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/>
          </a:p>
        </p:txBody>
      </p:sp>
      <p:grpSp>
        <p:nvGrpSpPr>
          <p:cNvPr id="311" name="组合 310"/>
          <p:cNvGrpSpPr/>
          <p:nvPr/>
        </p:nvGrpSpPr>
        <p:grpSpPr>
          <a:xfrm>
            <a:off x="7503393" y="4443597"/>
            <a:ext cx="2738075" cy="1052596"/>
            <a:chOff x="8166949" y="4262739"/>
            <a:chExt cx="2738075" cy="1052596"/>
          </a:xfrm>
        </p:grpSpPr>
        <p:sp>
          <p:nvSpPr>
            <p:cNvPr id="312" name="文本框 311"/>
            <p:cNvSpPr txBox="1"/>
            <p:nvPr/>
          </p:nvSpPr>
          <p:spPr>
            <a:xfrm>
              <a:off x="8166950" y="4262739"/>
              <a:ext cx="1836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图书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类型管理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8166949" y="4662849"/>
              <a:ext cx="2738075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图书类型添加、图书类型管理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图书分类以便于查找和管理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4" name="直接连接符 313"/>
          <p:cNvCxnSpPr/>
          <p:nvPr/>
        </p:nvCxnSpPr>
        <p:spPr>
          <a:xfrm>
            <a:off x="7528090" y="4854405"/>
            <a:ext cx="138209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63279" y="242434"/>
            <a:ext cx="4724400" cy="745960"/>
            <a:chOff x="0" y="242434"/>
            <a:chExt cx="4724400" cy="7459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/>
        </p:nvSpPr>
        <p:spPr>
          <a:xfrm>
            <a:off x="0" y="212424"/>
            <a:ext cx="203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011" y="708513"/>
            <a:ext cx="185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Structural analysis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27" y="242434"/>
            <a:ext cx="3505200" cy="614362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053262" y="708513"/>
            <a:ext cx="1953589" cy="827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053263" y="1536170"/>
            <a:ext cx="1953590" cy="9423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53262" y="2478505"/>
            <a:ext cx="3162765" cy="2093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53263" y="4884822"/>
            <a:ext cx="1953590" cy="866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053263" y="5751096"/>
            <a:ext cx="1953589" cy="634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464691" y="3121314"/>
            <a:ext cx="117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8158262" y="2598327"/>
            <a:ext cx="1049907" cy="1724528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4674332" y="2685932"/>
            <a:ext cx="584628" cy="1517099"/>
          </a:xfrm>
          <a:prstGeom prst="leftBrace">
            <a:avLst>
              <a:gd name="adj1" fmla="val 14953"/>
              <a:gd name="adj2" fmla="val 46828"/>
            </a:avLst>
          </a:prstGeom>
          <a:ln w="12700" cap="rnd">
            <a:solidFill>
              <a:schemeClr val="tx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0800000">
            <a:off x="3967491" y="4976029"/>
            <a:ext cx="925352" cy="728365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48632" y="5109380"/>
            <a:ext cx="130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模板包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16027" y="891508"/>
            <a:ext cx="221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7006851" y="775837"/>
            <a:ext cx="1157534" cy="6543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51810" y="3028982"/>
            <a:ext cx="3331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内部窗口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MainFrame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16027" y="5828784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常用方法包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7006851" y="5781143"/>
            <a:ext cx="1157534" cy="574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10800000">
            <a:off x="4042379" y="1603283"/>
            <a:ext cx="850464" cy="728365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09161" y="1730829"/>
            <a:ext cx="224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6967734" y="1449802"/>
            <a:ext cx="4086781" cy="664726"/>
          </a:xfrm>
          <a:prstGeom prst="rect">
            <a:avLst/>
          </a:prstGeom>
          <a:blipFill dpi="0" rotWithShape="0">
            <a:blip r:embed="rId2">
              <a:alphaModFix amt="2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075360" y="1475203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085520" y="2360344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图书类型管理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85520" y="3281945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6793733" y="3124075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6894230" y="851837"/>
            <a:ext cx="39909" cy="4604298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804890" y="1378520"/>
            <a:ext cx="6192000" cy="17755"/>
          </a:xfrm>
          <a:prstGeom prst="line">
            <a:avLst/>
          </a:prstGeom>
          <a:ln w="57150" cap="sq" cmpd="dbl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804890" y="2163633"/>
            <a:ext cx="6192000" cy="17755"/>
          </a:xfrm>
          <a:prstGeom prst="line">
            <a:avLst/>
          </a:prstGeom>
          <a:ln w="57150" cap="sq" cmpd="dbl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6028840" y="1185885"/>
            <a:ext cx="32139" cy="1292777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等腰三角形 94"/>
          <p:cNvSpPr/>
          <p:nvPr/>
        </p:nvSpPr>
        <p:spPr>
          <a:xfrm rot="5400000">
            <a:off x="6326206" y="1604539"/>
            <a:ext cx="408297" cy="351980"/>
          </a:xfrm>
          <a:prstGeom prst="triangl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93733" y="1758446"/>
            <a:ext cx="64683" cy="64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8" name="等腰三角形 97"/>
          <p:cNvSpPr/>
          <p:nvPr/>
        </p:nvSpPr>
        <p:spPr>
          <a:xfrm rot="5400000">
            <a:off x="6255146" y="1616605"/>
            <a:ext cx="366724" cy="316141"/>
          </a:xfrm>
          <a:prstGeom prst="triangl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6793733" y="4075639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793733" y="4892901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075360" y="4205199"/>
            <a:ext cx="280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图书借阅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6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22" y="2158875"/>
            <a:ext cx="3819416" cy="34785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6" y="2669604"/>
            <a:ext cx="7112504" cy="9629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63279" y="212424"/>
            <a:ext cx="203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Login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595" y="4156905"/>
            <a:ext cx="6535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根据用户名、密码进行数据库匹配而实现登录验证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974" y="1982475"/>
            <a:ext cx="316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数据库表（管理员）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63200" y="134217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登录窗口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0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71285" y="417095"/>
            <a:ext cx="146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23" y="1160014"/>
            <a:ext cx="8646695" cy="54455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50" y="1160014"/>
            <a:ext cx="8664254" cy="54566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63279" y="212424"/>
            <a:ext cx="203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Login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5804890" y="2395549"/>
            <a:ext cx="6192000" cy="1292777"/>
            <a:chOff x="5804890" y="1330960"/>
            <a:chExt cx="6192000" cy="1292777"/>
          </a:xfrm>
        </p:grpSpPr>
        <p:sp>
          <p:nvSpPr>
            <p:cNvPr id="97" name="矩形 96"/>
            <p:cNvSpPr/>
            <p:nvPr/>
          </p:nvSpPr>
          <p:spPr>
            <a:xfrm>
              <a:off x="6967734" y="1594877"/>
              <a:ext cx="4086781" cy="664726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5804890" y="1523595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804890" y="2297133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028840" y="1330960"/>
              <a:ext cx="32139" cy="1292777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等腰三角形 94"/>
            <p:cNvSpPr/>
            <p:nvPr/>
          </p:nvSpPr>
          <p:spPr>
            <a:xfrm rot="5400000">
              <a:off x="6326206" y="1749614"/>
              <a:ext cx="408297" cy="351980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793733" y="1903521"/>
              <a:ext cx="64683" cy="6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98" name="等腰三角形 97"/>
            <p:cNvSpPr/>
            <p:nvPr/>
          </p:nvSpPr>
          <p:spPr>
            <a:xfrm rot="5400000">
              <a:off x="6255146" y="1761680"/>
              <a:ext cx="366724" cy="316141"/>
            </a:xfrm>
            <a:prstGeom prst="triangle">
              <a:avLst/>
            </a:prstGeom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075360" y="1816767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085520" y="2701908"/>
            <a:ext cx="301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图书类型管理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85520" y="3623509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6793733" y="1729410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841412" y="4300655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6895378" y="1193397"/>
            <a:ext cx="38761" cy="4471907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826074" y="5158760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085520" y="4481191"/>
            <a:ext cx="269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图书借阅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0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3278" y="212424"/>
            <a:ext cx="262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Booktype</a:t>
            </a:r>
            <a:r>
              <a:rPr lang="en-US" altLang="zh-CN" sz="1400" dirty="0" smtClean="0">
                <a:solidFill>
                  <a:schemeClr val="bg1"/>
                </a:solidFill>
              </a:rPr>
              <a:t> manage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8" y="1673743"/>
            <a:ext cx="3917276" cy="332100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" y="2676487"/>
            <a:ext cx="6756182" cy="94651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4853" y="1990231"/>
            <a:ext cx="318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数据库表（图书类型）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42947" y="1016290"/>
            <a:ext cx="327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图书类型添加窗口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1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46" y="1117615"/>
            <a:ext cx="4760396" cy="546975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242434"/>
            <a:ext cx="4724400" cy="745960"/>
            <a:chOff x="0" y="242434"/>
            <a:chExt cx="4724400" cy="74596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49706" y="763803"/>
              <a:ext cx="407469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0" y="242434"/>
              <a:ext cx="4628147" cy="745960"/>
              <a:chOff x="0" y="242434"/>
              <a:chExt cx="4628147" cy="74596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0" y="242434"/>
                <a:ext cx="462814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0" y="988394"/>
                <a:ext cx="3938337" cy="0"/>
              </a:xfrm>
              <a:prstGeom prst="line">
                <a:avLst/>
              </a:prstGeom>
              <a:ln w="12700" cap="rnd">
                <a:gradFill flip="none" rotWithShape="1">
                  <a:gsLst>
                    <a:gs pos="53312">
                      <a:srgbClr val="C6DCF0"/>
                    </a:gs>
                    <a:gs pos="30000">
                      <a:schemeClr val="bg1"/>
                    </a:gs>
                    <a:gs pos="77000">
                      <a:srgbClr val="DCEAF6"/>
                    </a:gs>
                    <a:gs pos="0">
                      <a:schemeClr val="accent1">
                        <a:lumMod val="45000"/>
                        <a:lumOff val="55000"/>
                        <a:alpha val="96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49706" y="242434"/>
                <a:ext cx="0" cy="745960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27111" y="291324"/>
              <a:ext cx="395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3279" y="212424"/>
            <a:ext cx="301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290" y="708513"/>
            <a:ext cx="20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Booktype</a:t>
            </a:r>
            <a:r>
              <a:rPr lang="en-US" altLang="zh-CN" sz="1400" dirty="0" smtClean="0">
                <a:solidFill>
                  <a:schemeClr val="bg1"/>
                </a:solidFill>
              </a:rPr>
              <a:t> manage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7983" y="544401"/>
            <a:ext cx="308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图书类型管理窗口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74356" y="5770074"/>
            <a:ext cx="1347422" cy="0"/>
          </a:xfrm>
          <a:prstGeom prst="straightConnector1">
            <a:avLst/>
          </a:prstGeom>
          <a:ln w="12700" cap="rnd">
            <a:solidFill>
              <a:srgbClr val="28549C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770145" y="5770074"/>
            <a:ext cx="997838" cy="0"/>
          </a:xfrm>
          <a:prstGeom prst="straightConnector1">
            <a:avLst/>
          </a:prstGeom>
          <a:ln w="12700" cap="rnd">
            <a:solidFill>
              <a:srgbClr val="28549C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70487" y="1332351"/>
            <a:ext cx="246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点击表格获取图书类型数据并显示在表单中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129645" y="2491740"/>
            <a:ext cx="392133" cy="7620"/>
          </a:xfrm>
          <a:prstGeom prst="straightConnector1">
            <a:avLst/>
          </a:prstGeom>
          <a:ln w="12700" cap="rnd">
            <a:solidFill>
              <a:srgbClr val="28549C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770145" y="1813580"/>
            <a:ext cx="1289535" cy="167620"/>
          </a:xfrm>
          <a:prstGeom prst="straightConnector1">
            <a:avLst/>
          </a:prstGeom>
          <a:ln w="12700" cap="rnd">
            <a:solidFill>
              <a:srgbClr val="28549C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48766" y="1482368"/>
            <a:ext cx="287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根据编号进行模糊查询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70487" y="4870194"/>
            <a:ext cx="264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根据表单中编号删除数据库中的记录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75346" y="4739022"/>
            <a:ext cx="25912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根据表单中编号和数据修改数据库记录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2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488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JH</cp:lastModifiedBy>
  <cp:revision>170</cp:revision>
  <dcterms:created xsi:type="dcterms:W3CDTF">2015-11-30T07:24:09Z</dcterms:created>
  <dcterms:modified xsi:type="dcterms:W3CDTF">2016-12-10T12:55:57Z</dcterms:modified>
</cp:coreProperties>
</file>