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9" r:id="rId2"/>
    <p:sldId id="271" r:id="rId3"/>
    <p:sldId id="270" r:id="rId4"/>
    <p:sldId id="258" r:id="rId5"/>
    <p:sldId id="259" r:id="rId6"/>
    <p:sldId id="260" r:id="rId7"/>
    <p:sldId id="261" r:id="rId8"/>
    <p:sldId id="262" r:id="rId9"/>
    <p:sldId id="27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s>
    <c:plotArea>
      <c:layout>
        <c:manualLayout>
          <c:layoutTarget val="inner"/>
          <c:xMode val="edge"/>
          <c:yMode val="edge"/>
          <c:x val="0"/>
          <c:y val="3.5328820110434707E-2"/>
          <c:w val="0.71619788357131409"/>
          <c:h val="0.82077370531493876"/>
        </c:manualLayout>
      </c:layout>
      <c:ofPieChart>
        <c:ofPieType val="pie"/>
        <c:varyColors val="1"/>
        <c:ser>
          <c:idx val="0"/>
          <c:order val="0"/>
          <c:tx>
            <c:v>Count of Salary</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0-250B-FB40-81CE-958A333AF520}"/>
            </c:ext>
          </c:extLst>
        </c:ser>
        <c:ser>
          <c:idx val="1"/>
          <c:order val="1"/>
          <c:tx>
            <c:v>Count of Department</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1-250B-FB40-81CE-958A333AF520}"/>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fontScale="90000"/>
          </a:bodyPr>
          <a:lstStyle/>
          <a:p>
            <a:r>
              <a:rPr lang="en-IN" sz="3200" dirty="0">
                <a:solidFill>
                  <a:schemeClr val="tx1"/>
                </a:solidFill>
              </a:rPr>
              <a:t>EMPLOYEES PERFORMANCE ANALYSIS USING EXCEL </a:t>
            </a:r>
            <a:br>
              <a:rPr lang="en-IN" sz="3200" dirty="0">
                <a:solidFill>
                  <a:schemeClr val="tx1"/>
                </a:solidFill>
              </a:rPr>
            </a:br>
            <a:r>
              <a:rPr lang="en-IN" sz="3200" dirty="0">
                <a:solidFill>
                  <a:schemeClr val="tx1"/>
                </a:solidFill>
              </a:rPr>
              <a:t> </a:t>
            </a:r>
            <a:br>
              <a:rPr lang="en-IN" sz="3200" dirty="0">
                <a:solidFill>
                  <a:schemeClr val="tx1"/>
                </a:solidFill>
              </a:rPr>
            </a:br>
            <a:r>
              <a:rPr lang="en-IN" sz="3200" dirty="0">
                <a:solidFill>
                  <a:schemeClr val="tx1"/>
                </a:solidFill>
              </a:rPr>
              <a:t>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p:txBody>
          <a:bodyPr>
            <a:normAutofit/>
          </a:bodyPr>
          <a:lstStyle/>
          <a:p>
            <a:r>
              <a:rPr lang="en-IN" sz="2400" b="1" dirty="0"/>
              <a:t>Student Name: </a:t>
            </a:r>
            <a:r>
              <a:rPr lang="en-US" sz="2400" b="1" dirty="0"/>
              <a:t>Niyamathulla.N</a:t>
            </a:r>
            <a:endParaRPr lang="en-IN" sz="2400" b="1" dirty="0"/>
          </a:p>
          <a:p>
            <a:r>
              <a:rPr lang="en-IN" sz="2400" b="1" dirty="0"/>
              <a:t>Register No.   : </a:t>
            </a:r>
            <a:r>
              <a:rPr lang="en-US" sz="2400" b="1" dirty="0"/>
              <a:t>asunm110312201262</a:t>
            </a:r>
            <a:endParaRPr lang="en-IN" sz="2400" b="1" dirty="0"/>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dirty="0">
                <a:solidFill>
                  <a:schemeClr val="tx1"/>
                </a:solidFill>
              </a:rPr>
              <a:t>                    </a:t>
            </a:r>
            <a:r>
              <a:rPr lang="en-US" i="1" dirty="0">
                <a:solidFill>
                  <a:schemeClr val="tx1"/>
                </a:solidFill>
              </a:rPr>
              <a:t>MODELING</a:t>
            </a:r>
            <a:r>
              <a:rPr lang="en-US" dirty="0"/>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2398422" y="1361277"/>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graphicFrame>
        <p:nvGraphicFramePr>
          <p:cNvPr id="7" name="Chart 6">
            <a:extLst>
              <a:ext uri="{FF2B5EF4-FFF2-40B4-BE49-F238E27FC236}">
                <a16:creationId xmlns:a16="http://schemas.microsoft.com/office/drawing/2014/main" id="{1872FB25-E8F7-CDA5-9155-8DCD5AB1E836}"/>
              </a:ext>
            </a:extLst>
          </p:cNvPr>
          <p:cNvGraphicFramePr>
            <a:graphicFrameLocks/>
          </p:cNvGraphicFramePr>
          <p:nvPr>
            <p:extLst>
              <p:ext uri="{D42A27DB-BD31-4B8C-83A1-F6EECF244321}">
                <p14:modId xmlns:p14="http://schemas.microsoft.com/office/powerpoint/2010/main" val="2267992212"/>
              </p:ext>
            </p:extLst>
          </p:nvPr>
        </p:nvGraphicFramePr>
        <p:xfrm>
          <a:off x="1136887" y="1825804"/>
          <a:ext cx="7493679" cy="39931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PERFORMANCE ANALYSIS USING EXCEL </a:t>
            </a:r>
          </a:p>
          <a:p>
            <a:pPr marL="0" indent="0">
              <a:buNone/>
            </a:pPr>
            <a:r>
              <a:rPr lang="en-IN" sz="3200" b="1" dirty="0">
                <a:solidFill>
                  <a:schemeClr val="tx1"/>
                </a:solidFill>
              </a:rPr>
              <a:t>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err="1"/>
              <a:t>Modeling</a:t>
            </a:r>
            <a:r>
              <a:rPr lang="en-IN" sz="2400" dirty="0"/>
              <a:t>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dirty="0"/>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2EF-2152-13EB-C162-C7E043F8A3D7}"/>
              </a:ext>
            </a:extLst>
          </p:cNvPr>
          <p:cNvSpPr>
            <a:spLocks noGrp="1"/>
          </p:cNvSpPr>
          <p:nvPr>
            <p:ph type="title"/>
          </p:nvPr>
        </p:nvSpPr>
        <p:spPr/>
        <p:txBody>
          <a:bodyPr/>
          <a:lstStyle/>
          <a:p>
            <a:r>
              <a:rPr lang="en-US" b="1" dirty="0">
                <a:solidFill>
                  <a:schemeClr val="tx1"/>
                </a:solidFill>
              </a:rPr>
              <a:t>DATA SET DESCRIPTION </a:t>
            </a:r>
          </a:p>
        </p:txBody>
      </p:sp>
      <p:sp>
        <p:nvSpPr>
          <p:cNvPr id="3" name="Content Placeholder 2">
            <a:extLst>
              <a:ext uri="{FF2B5EF4-FFF2-40B4-BE49-F238E27FC236}">
                <a16:creationId xmlns:a16="http://schemas.microsoft.com/office/drawing/2014/main" id="{326B65BA-A033-6D52-3AD6-61A9C45BA4E8}"/>
              </a:ext>
            </a:extLst>
          </p:cNvPr>
          <p:cNvSpPr>
            <a:spLocks noGrp="1"/>
          </p:cNvSpPr>
          <p:nvPr>
            <p:ph idx="1"/>
          </p:nvPr>
        </p:nvSpPr>
        <p:spPr/>
        <p:txBody>
          <a:bodyPr/>
          <a:lstStyle/>
          <a:p>
            <a:r>
              <a:rPr lang="en-US" dirty="0"/>
              <a:t>This dataset serves as the foundation for conducting in – depth analysis to gain insights into employees performance trends and areas for development</a:t>
            </a:r>
          </a:p>
          <a:p>
            <a:endParaRPr lang="en-US" dirty="0"/>
          </a:p>
        </p:txBody>
      </p:sp>
    </p:spTree>
    <p:extLst>
      <p:ext uri="{BB962C8B-B14F-4D97-AF65-F5344CB8AC3E}">
        <p14:creationId xmlns:p14="http://schemas.microsoft.com/office/powerpoint/2010/main" val="3504845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EMPLOYEES PERFORMANCE ANALYSIS USING EXCEL                                          </vt:lpstr>
      <vt:lpstr>PROJECT  TITLE</vt:lpstr>
      <vt:lpstr>                   AGENDA</vt:lpstr>
      <vt:lpstr>               PROBLEM STATEMENT </vt:lpstr>
      <vt:lpstr>                PROJECT OVERVIEW </vt:lpstr>
      <vt:lpstr>           WHO ARE THE END USERS?</vt:lpstr>
      <vt:lpstr>OUR SOLUTION AND IT’S VALUE PROPOSITION </vt:lpstr>
      <vt:lpstr>             DATA SET DESCRIPTION </vt:lpstr>
      <vt:lpstr>DATA SET DESCRIPTION </vt:lpstr>
      <vt:lpstr>       THE “WOW” IN OUR SOLUTION</vt:lpstr>
      <vt:lpstr>                    MODELING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N. Niyamathulla</cp:lastModifiedBy>
  <cp:revision>15</cp:revision>
  <dcterms:created xsi:type="dcterms:W3CDTF">2024-08-22T14:46:01Z</dcterms:created>
  <dcterms:modified xsi:type="dcterms:W3CDTF">2024-08-30T14:36:40Z</dcterms:modified>
</cp:coreProperties>
</file>