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05E50-3E29-4B9D-A8C8-194FA0395DC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EF9DF-396F-4C7E-8224-7B4A1C040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9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EF9DF-396F-4C7E-8224-7B4A1C0400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0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Dashboard – Task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Data Analyst Internship Task</a:t>
            </a:r>
          </a:p>
          <a:p>
            <a:r>
              <a:t>Created by: Niyansha Dubey</a:t>
            </a:r>
          </a:p>
          <a:p>
            <a:r>
              <a:t>Tool: Power BI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Objective: Analyze retail sales data using Power BI to generate insights.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Dataset: Retail Sales Dataset (Kaggle) including transactions, sales and gender.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Key Goals: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Track sales performance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Understand customer behavior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Visualize trends over time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Estimate profit using assumptions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Page 1 – Retail Performance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KPIs: Estimated Profit, Total Quantity, Transactions, AOV</a:t>
            </a:r>
          </a:p>
          <a:p>
            <a:r>
              <a:t>• Visuals: Pie charts by Gender, Bar chart by Category</a:t>
            </a:r>
          </a:p>
          <a:p>
            <a:r>
              <a:t>• Insight: Balanced gender contribution, top categories include Electronics &amp; Beauty</a:t>
            </a:r>
          </a:p>
        </p:txBody>
      </p:sp>
      <p:pic>
        <p:nvPicPr>
          <p:cNvPr id="4" name="Picture 3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48" y="4892196"/>
            <a:ext cx="3193038" cy="17952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– Sales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KPIs: Total Sales and Most Purchased Category</a:t>
            </a:r>
          </a:p>
          <a:p>
            <a:r>
              <a:t>• Visuals: Sales and Quantity by Month, Daily Sales Line Chart</a:t>
            </a:r>
          </a:p>
          <a:p>
            <a:r>
              <a:t>• Insight: Clothing is the top category. Sales remained steady across months.</a:t>
            </a:r>
          </a:p>
        </p:txBody>
      </p:sp>
      <p:pic>
        <p:nvPicPr>
          <p:cNvPr id="4" name="Picture 3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28" y="4810837"/>
            <a:ext cx="3295002" cy="18525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Page 3 – Customer Behavior &amp;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Visuals: Customer table, Top Customer, Pie by Gender, Category vs Gender</a:t>
            </a:r>
          </a:p>
          <a:p>
            <a:r>
              <a:t>• Insight: Customer CUST970 spent the most. Females bought more Beauty, Males spent more overall.</a:t>
            </a:r>
          </a:p>
        </p:txBody>
      </p:sp>
      <p:pic>
        <p:nvPicPr>
          <p:cNvPr id="4" name="Picture 3" descr="Screenshot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21" y="4496938"/>
            <a:ext cx="3629042" cy="2040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Built 3-page dashboard using Power BI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Used cards, charts, and filters for data storytelling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Estimated profit via assumed margin (20%)</a:t>
            </a:r>
          </a:p>
          <a:p>
            <a:pPr algn="l">
              <a:defRPr sz="1800">
                <a:solidFill>
                  <a:srgbClr val="282828"/>
                </a:solidFill>
                <a:latin typeface="Calibri"/>
              </a:defRPr>
            </a:pPr>
            <a:r>
              <a:t>• Improved understanding of DAX, data modeling and dashboard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244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Retail Sales Dashboard – Task 3</vt:lpstr>
      <vt:lpstr>Task Overview</vt:lpstr>
      <vt:lpstr>Page 1 – Retail Performance Overview</vt:lpstr>
      <vt:lpstr>Page 2 – Sales Trend Analysis</vt:lpstr>
      <vt:lpstr>Page 3 – Customer Behavior &amp; Demographics</vt:lpstr>
      <vt:lpstr>Summary &amp; Learnings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Dashboard – Task 3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2025-08-07T10:28:06Z</dcterms:modified>
  <cp:category/>
</cp:coreProperties>
</file>