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A.MOHAMMED NIYAS</a:t>
            </a:r>
          </a:p>
          <a:p>
            <a:r>
              <a:rPr lang="en-US" sz="2400" dirty="0"/>
              <a:t>REGISTER NO: 312207196 AND 82F194FC3066DFF833E44F8249E028D5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3</cp:revision>
  <dcterms:created xsi:type="dcterms:W3CDTF">2024-03-27T08:07:22Z</dcterms:created>
  <dcterms:modified xsi:type="dcterms:W3CDTF">2024-09-10T12:38:14Z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